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706" r:id="rId3"/>
    <p:sldId id="704" r:id="rId4"/>
    <p:sldId id="642" r:id="rId5"/>
    <p:sldId id="656" r:id="rId6"/>
    <p:sldId id="270" r:id="rId7"/>
    <p:sldId id="691" r:id="rId8"/>
    <p:sldId id="658" r:id="rId9"/>
    <p:sldId id="692" r:id="rId10"/>
    <p:sldId id="684" r:id="rId11"/>
    <p:sldId id="693" r:id="rId12"/>
    <p:sldId id="686" r:id="rId13"/>
    <p:sldId id="695" r:id="rId14"/>
    <p:sldId id="687" r:id="rId15"/>
    <p:sldId id="696" r:id="rId16"/>
    <p:sldId id="688" r:id="rId17"/>
    <p:sldId id="697" r:id="rId18"/>
    <p:sldId id="675" r:id="rId19"/>
    <p:sldId id="701" r:id="rId20"/>
    <p:sldId id="266" r:id="rId21"/>
    <p:sldId id="694" r:id="rId22"/>
    <p:sldId id="679" r:id="rId23"/>
    <p:sldId id="700" r:id="rId24"/>
    <p:sldId id="661" r:id="rId25"/>
    <p:sldId id="702" r:id="rId26"/>
    <p:sldId id="662" r:id="rId27"/>
    <p:sldId id="703" r:id="rId28"/>
    <p:sldId id="690" r:id="rId29"/>
    <p:sldId id="283" r:id="rId30"/>
    <p:sldId id="699" r:id="rId31"/>
    <p:sldId id="698" r:id="rId32"/>
    <p:sldId id="286" r:id="rId33"/>
    <p:sldId id="705" r:id="rId3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3445"/>
    <p:restoredTop sz="94694"/>
  </p:normalViewPr>
  <p:slideViewPr>
    <p:cSldViewPr snapToGrid="0" snapToObjects="1">
      <p:cViewPr varScale="1">
        <p:scale>
          <a:sx n="122" d="100"/>
          <a:sy n="122" d="100"/>
        </p:scale>
        <p:origin x="504" y="2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4EB0A48-DC62-494A-979D-08CD3A48EB70}" type="datetimeFigureOut">
              <a:rPr lang="en-US" smtClean="0"/>
              <a:t>10/4/20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33041013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EB0A48-DC62-494A-979D-08CD3A48EB70}" type="datetimeFigureOut">
              <a:rPr lang="en-US" smtClean="0"/>
              <a:t>10/4/20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3018788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EB0A48-DC62-494A-979D-08CD3A48EB70}" type="datetimeFigureOut">
              <a:rPr lang="en-US" smtClean="0"/>
              <a:t>10/4/20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2303267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EB0A48-DC62-494A-979D-08CD3A48EB70}" type="datetimeFigureOut">
              <a:rPr lang="en-US" smtClean="0"/>
              <a:t>10/4/20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1322079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4EB0A48-DC62-494A-979D-08CD3A48EB70}" type="datetimeFigureOut">
              <a:rPr lang="en-US" smtClean="0"/>
              <a:t>10/4/20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74743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4EB0A48-DC62-494A-979D-08CD3A48EB70}" type="datetimeFigureOut">
              <a:rPr lang="en-US" smtClean="0"/>
              <a:t>10/4/20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909170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4EB0A48-DC62-494A-979D-08CD3A48EB70}" type="datetimeFigureOut">
              <a:rPr lang="en-US" smtClean="0"/>
              <a:t>10/4/20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2888413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4EB0A48-DC62-494A-979D-08CD3A48EB70}" type="datetimeFigureOut">
              <a:rPr lang="en-US" smtClean="0"/>
              <a:t>10/4/20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2214309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EB0A48-DC62-494A-979D-08CD3A48EB70}" type="datetimeFigureOut">
              <a:rPr lang="en-US" smtClean="0"/>
              <a:t>10/4/20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3543550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EB0A48-DC62-494A-979D-08CD3A48EB70}" type="datetimeFigureOut">
              <a:rPr lang="en-US" smtClean="0"/>
              <a:t>10/4/20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2476930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EB0A48-DC62-494A-979D-08CD3A48EB70}" type="datetimeFigureOut">
              <a:rPr lang="en-US" smtClean="0"/>
              <a:t>10/4/20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26B870-D0C2-C342-AF1E-CCEBD7478B16}" type="slidenum">
              <a:rPr lang="en-US" smtClean="0"/>
              <a:t>‹#›</a:t>
            </a:fld>
            <a:endParaRPr lang="en-US"/>
          </a:p>
        </p:txBody>
      </p:sp>
    </p:spTree>
    <p:extLst>
      <p:ext uri="{BB962C8B-B14F-4D97-AF65-F5344CB8AC3E}">
        <p14:creationId xmlns:p14="http://schemas.microsoft.com/office/powerpoint/2010/main" val="3106738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EB0A48-DC62-494A-979D-08CD3A48EB70}" type="datetimeFigureOut">
              <a:rPr lang="en-US" smtClean="0"/>
              <a:t>10/4/20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26B870-D0C2-C342-AF1E-CCEBD7478B16}" type="slidenum">
              <a:rPr lang="en-US" smtClean="0"/>
              <a:t>‹#›</a:t>
            </a:fld>
            <a:endParaRPr lang="en-US"/>
          </a:p>
        </p:txBody>
      </p:sp>
    </p:spTree>
    <p:extLst>
      <p:ext uri="{BB962C8B-B14F-4D97-AF65-F5344CB8AC3E}">
        <p14:creationId xmlns:p14="http://schemas.microsoft.com/office/powerpoint/2010/main" val="38166767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lattogle.com/"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385762E-FD32-4246-8660-1A8DED7744EA}"/>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56526294-3C7E-AC40-AF19-ECBE764FAA83}"/>
              </a:ext>
            </a:extLst>
          </p:cNvPr>
          <p:cNvSpPr txBox="1"/>
          <p:nvPr/>
        </p:nvSpPr>
        <p:spPr>
          <a:xfrm>
            <a:off x="2775914" y="4268311"/>
            <a:ext cx="4034789" cy="954107"/>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Lattice Truss Designs </a:t>
            </a:r>
          </a:p>
          <a:p>
            <a:r>
              <a:rPr lang="en-US" sz="2800" dirty="0">
                <a:latin typeface="Times New Roman" panose="02020603050405020304" pitchFamily="18" charset="0"/>
                <a:cs typeface="Times New Roman" panose="02020603050405020304" pitchFamily="18" charset="0"/>
              </a:rPr>
              <a:t>Relative to Heat Transfer             </a:t>
            </a:r>
          </a:p>
        </p:txBody>
      </p:sp>
      <p:grpSp>
        <p:nvGrpSpPr>
          <p:cNvPr id="6" name="Group 5">
            <a:extLst>
              <a:ext uri="{FF2B5EF4-FFF2-40B4-BE49-F238E27FC236}">
                <a16:creationId xmlns:a16="http://schemas.microsoft.com/office/drawing/2014/main" id="{A55A9D95-7857-6845-A4C0-2218AE20F9B3}"/>
              </a:ext>
            </a:extLst>
          </p:cNvPr>
          <p:cNvGrpSpPr/>
          <p:nvPr/>
        </p:nvGrpSpPr>
        <p:grpSpPr>
          <a:xfrm>
            <a:off x="2401130" y="1483999"/>
            <a:ext cx="4544641" cy="1323439"/>
            <a:chOff x="2532198" y="1487207"/>
            <a:chExt cx="4544641" cy="1323439"/>
          </a:xfrm>
        </p:grpSpPr>
        <p:sp>
          <p:nvSpPr>
            <p:cNvPr id="7" name="TextBox 6">
              <a:extLst>
                <a:ext uri="{FF2B5EF4-FFF2-40B4-BE49-F238E27FC236}">
                  <a16:creationId xmlns:a16="http://schemas.microsoft.com/office/drawing/2014/main" id="{594062D1-F025-934D-B7E8-D4A4BD5E6D03}"/>
                </a:ext>
              </a:extLst>
            </p:cNvPr>
            <p:cNvSpPr txBox="1"/>
            <p:nvPr/>
          </p:nvSpPr>
          <p:spPr>
            <a:xfrm>
              <a:off x="2532198" y="1487207"/>
              <a:ext cx="4184485" cy="1323439"/>
            </a:xfrm>
            <a:prstGeom prst="rect">
              <a:avLst/>
            </a:prstGeom>
            <a:noFill/>
          </p:spPr>
          <p:txBody>
            <a:bodyPr wrap="square" rtlCol="0">
              <a:spAutoFit/>
            </a:bodyPr>
            <a:lstStyle/>
            <a:p>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Lattogle</a:t>
              </a:r>
              <a:r>
                <a:rPr lang="en-US" sz="8000" dirty="0">
                  <a:latin typeface="Times New Roman" panose="02020603050405020304" pitchFamily="18" charset="0"/>
                  <a:cs typeface="Times New Roman" panose="02020603050405020304" pitchFamily="18" charset="0"/>
                </a:rPr>
                <a:t> </a:t>
              </a:r>
              <a:endParaRPr lang="en-US" sz="4000" baseline="30000"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DD588E1A-8D03-3047-98DE-61958081AC78}"/>
                </a:ext>
              </a:extLst>
            </p:cNvPr>
            <p:cNvSpPr txBox="1"/>
            <p:nvPr/>
          </p:nvSpPr>
          <p:spPr>
            <a:xfrm>
              <a:off x="6246953" y="1594229"/>
              <a:ext cx="829886" cy="707886"/>
            </a:xfrm>
            <a:prstGeom prst="rect">
              <a:avLst/>
            </a:prstGeom>
            <a:noFill/>
          </p:spPr>
          <p:txBody>
            <a:bodyPr wrap="square" rtlCol="0">
              <a:spAutoFit/>
            </a:bodyPr>
            <a:lstStyle/>
            <a:p>
              <a:r>
                <a:rPr lang="en-US" sz="3600" dirty="0">
                  <a:latin typeface="Times New Roman" panose="02020603050405020304" pitchFamily="18" charset="0"/>
                  <a:cs typeface="Times New Roman" panose="02020603050405020304" pitchFamily="18" charset="0"/>
                </a:rPr>
                <a:t>™</a:t>
              </a:r>
              <a:r>
                <a:rPr lang="en-US" sz="4000" dirty="0">
                  <a:latin typeface="Times New Roman" panose="02020603050405020304" pitchFamily="18" charset="0"/>
                  <a:cs typeface="Times New Roman" panose="02020603050405020304" pitchFamily="18" charset="0"/>
                </a:rPr>
                <a:t> </a:t>
              </a:r>
              <a:r>
                <a:rPr lang="en-US" dirty="0"/>
                <a:t>  </a:t>
              </a:r>
            </a:p>
          </p:txBody>
        </p:sp>
      </p:grpSp>
    </p:spTree>
    <p:extLst>
      <p:ext uri="{BB962C8B-B14F-4D97-AF65-F5344CB8AC3E}">
        <p14:creationId xmlns:p14="http://schemas.microsoft.com/office/powerpoint/2010/main" val="4137263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 name="Group 56">
            <a:extLst>
              <a:ext uri="{FF2B5EF4-FFF2-40B4-BE49-F238E27FC236}">
                <a16:creationId xmlns:a16="http://schemas.microsoft.com/office/drawing/2014/main" id="{92A79EBA-CEE5-ED4E-A1B3-CE40E8DCF22D}"/>
              </a:ext>
            </a:extLst>
          </p:cNvPr>
          <p:cNvGrpSpPr/>
          <p:nvPr/>
        </p:nvGrpSpPr>
        <p:grpSpPr>
          <a:xfrm>
            <a:off x="578884" y="5362456"/>
            <a:ext cx="924602" cy="1058574"/>
            <a:chOff x="536432" y="5376415"/>
            <a:chExt cx="924602" cy="1058574"/>
          </a:xfrm>
        </p:grpSpPr>
        <p:cxnSp>
          <p:nvCxnSpPr>
            <p:cNvPr id="58" name="Straight Arrow Connector 57">
              <a:extLst>
                <a:ext uri="{FF2B5EF4-FFF2-40B4-BE49-F238E27FC236}">
                  <a16:creationId xmlns:a16="http://schemas.microsoft.com/office/drawing/2014/main" id="{324973D0-C879-8C4B-A406-A4B718E3681D}"/>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A5E199C6-297D-8146-AFE6-255EBF8314D7}"/>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60" name="Straight Arrow Connector 59">
              <a:extLst>
                <a:ext uri="{FF2B5EF4-FFF2-40B4-BE49-F238E27FC236}">
                  <a16:creationId xmlns:a16="http://schemas.microsoft.com/office/drawing/2014/main" id="{086F6CAF-622D-5048-BFA8-2838B01A7053}"/>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C6C3FEB0-E5EB-FB4A-9473-6AE1D0B5CB6E}"/>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63" name="Rectangle 62">
            <a:extLst>
              <a:ext uri="{FF2B5EF4-FFF2-40B4-BE49-F238E27FC236}">
                <a16:creationId xmlns:a16="http://schemas.microsoft.com/office/drawing/2014/main" id="{D7D8B865-44D6-0440-82CA-0F359786A4E5}"/>
              </a:ext>
            </a:extLst>
          </p:cNvPr>
          <p:cNvSpPr/>
          <p:nvPr/>
        </p:nvSpPr>
        <p:spPr>
          <a:xfrm>
            <a:off x="285564"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4" name="Straight Connector 63">
            <a:extLst>
              <a:ext uri="{FF2B5EF4-FFF2-40B4-BE49-F238E27FC236}">
                <a16:creationId xmlns:a16="http://schemas.microsoft.com/office/drawing/2014/main" id="{139550C6-2083-2948-BE5F-91354EE0A8D8}"/>
              </a:ext>
            </a:extLst>
          </p:cNvPr>
          <p:cNvCxnSpPr/>
          <p:nvPr/>
        </p:nvCxnSpPr>
        <p:spPr>
          <a:xfrm>
            <a:off x="285564" y="1071731"/>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2ABA749F-1537-4D4C-AD96-4AAC16E3457C}"/>
              </a:ext>
            </a:extLst>
          </p:cNvPr>
          <p:cNvCxnSpPr>
            <a:cxnSpLocks/>
          </p:cNvCxnSpPr>
          <p:nvPr/>
        </p:nvCxnSpPr>
        <p:spPr>
          <a:xfrm>
            <a:off x="555591" y="4423251"/>
            <a:ext cx="1" cy="182988"/>
          </a:xfrm>
          <a:prstGeom prst="straightConnector1">
            <a:avLst/>
          </a:prstGeom>
          <a:ln w="127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7A6145BF-BC4B-B545-A512-0DD14014AEE8}"/>
              </a:ext>
            </a:extLst>
          </p:cNvPr>
          <p:cNvCxnSpPr>
            <a:cxnSpLocks/>
          </p:cNvCxnSpPr>
          <p:nvPr/>
        </p:nvCxnSpPr>
        <p:spPr>
          <a:xfrm flipV="1">
            <a:off x="545063" y="2455866"/>
            <a:ext cx="0" cy="194154"/>
          </a:xfrm>
          <a:prstGeom prst="straightConnector1">
            <a:avLst/>
          </a:prstGeom>
          <a:ln w="127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sp>
        <p:nvSpPr>
          <p:cNvPr id="166" name="TextBox 165">
            <a:extLst>
              <a:ext uri="{FF2B5EF4-FFF2-40B4-BE49-F238E27FC236}">
                <a16:creationId xmlns:a16="http://schemas.microsoft.com/office/drawing/2014/main" id="{7180CF65-FCB4-A24C-BF60-F0DCA82E01C7}"/>
              </a:ext>
            </a:extLst>
          </p:cNvPr>
          <p:cNvSpPr txBox="1"/>
          <p:nvPr/>
        </p:nvSpPr>
        <p:spPr>
          <a:xfrm>
            <a:off x="632878" y="2355033"/>
            <a:ext cx="453484" cy="276999"/>
          </a:xfrm>
          <a:prstGeom prst="rect">
            <a:avLst/>
          </a:prstGeom>
          <a:noFill/>
        </p:spPr>
        <p:txBody>
          <a:bodyPr wrap="square" rtlCol="0">
            <a:spAutoFit/>
          </a:bodyPr>
          <a:lstStyle/>
          <a:p>
            <a:r>
              <a:rPr lang="en-US" sz="1200" dirty="0">
                <a:solidFill>
                  <a:srgbClr val="FF0000"/>
                </a:solidFill>
                <a:latin typeface="Times New Roman" panose="02020603050405020304" pitchFamily="18" charset="0"/>
                <a:cs typeface="Times New Roman" panose="02020603050405020304" pitchFamily="18" charset="0"/>
              </a:rPr>
              <a:t>F/2 </a:t>
            </a:r>
          </a:p>
        </p:txBody>
      </p:sp>
      <p:sp>
        <p:nvSpPr>
          <p:cNvPr id="167" name="TextBox 166">
            <a:extLst>
              <a:ext uri="{FF2B5EF4-FFF2-40B4-BE49-F238E27FC236}">
                <a16:creationId xmlns:a16="http://schemas.microsoft.com/office/drawing/2014/main" id="{0BB7BC6C-2748-2845-A1E0-A9CF424A5196}"/>
              </a:ext>
            </a:extLst>
          </p:cNvPr>
          <p:cNvSpPr txBox="1"/>
          <p:nvPr/>
        </p:nvSpPr>
        <p:spPr>
          <a:xfrm>
            <a:off x="632878" y="4401625"/>
            <a:ext cx="453996" cy="276999"/>
          </a:xfrm>
          <a:prstGeom prst="rect">
            <a:avLst/>
          </a:prstGeom>
          <a:noFill/>
        </p:spPr>
        <p:txBody>
          <a:bodyPr wrap="square" rtlCol="0">
            <a:spAutoFit/>
          </a:bodyPr>
          <a:lstStyle/>
          <a:p>
            <a:r>
              <a:rPr lang="en-US" sz="1200" dirty="0">
                <a:solidFill>
                  <a:srgbClr val="FF0000"/>
                </a:solidFill>
                <a:latin typeface="Times New Roman" panose="02020603050405020304" pitchFamily="18" charset="0"/>
                <a:cs typeface="Times New Roman" panose="02020603050405020304" pitchFamily="18" charset="0"/>
              </a:rPr>
              <a:t>F/2 </a:t>
            </a:r>
          </a:p>
        </p:txBody>
      </p:sp>
      <p:grpSp>
        <p:nvGrpSpPr>
          <p:cNvPr id="2" name="Group 1">
            <a:extLst>
              <a:ext uri="{FF2B5EF4-FFF2-40B4-BE49-F238E27FC236}">
                <a16:creationId xmlns:a16="http://schemas.microsoft.com/office/drawing/2014/main" id="{10384A6A-C599-564F-9E2A-5DC9C2FE58ED}"/>
              </a:ext>
            </a:extLst>
          </p:cNvPr>
          <p:cNvGrpSpPr/>
          <p:nvPr/>
        </p:nvGrpSpPr>
        <p:grpSpPr>
          <a:xfrm>
            <a:off x="450845" y="2753926"/>
            <a:ext cx="8239065" cy="1594125"/>
            <a:chOff x="1340365" y="3004245"/>
            <a:chExt cx="6339768" cy="1226642"/>
          </a:xfrm>
        </p:grpSpPr>
        <p:cxnSp>
          <p:nvCxnSpPr>
            <p:cNvPr id="13" name="Straight Connector 12">
              <a:extLst>
                <a:ext uri="{FF2B5EF4-FFF2-40B4-BE49-F238E27FC236}">
                  <a16:creationId xmlns:a16="http://schemas.microsoft.com/office/drawing/2014/main" id="{12B2907E-303D-BC49-A942-36B4177798BE}"/>
                </a:ext>
              </a:extLst>
            </p:cNvPr>
            <p:cNvCxnSpPr>
              <a:cxnSpLocks/>
            </p:cNvCxnSpPr>
            <p:nvPr/>
          </p:nvCxnSpPr>
          <p:spPr>
            <a:xfrm flipV="1">
              <a:off x="4092169" y="4045688"/>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8074BB00-AE9D-B047-A9A6-62650FC63032}"/>
                </a:ext>
              </a:extLst>
            </p:cNvPr>
            <p:cNvCxnSpPr>
              <a:cxnSpLocks/>
            </p:cNvCxnSpPr>
            <p:nvPr/>
          </p:nvCxnSpPr>
          <p:spPr>
            <a:xfrm flipV="1">
              <a:off x="4098928" y="3195691"/>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13891874-CE6C-F04B-9D03-31B4812394A9}"/>
                </a:ext>
              </a:extLst>
            </p:cNvPr>
            <p:cNvCxnSpPr>
              <a:cxnSpLocks/>
            </p:cNvCxnSpPr>
            <p:nvPr/>
          </p:nvCxnSpPr>
          <p:spPr>
            <a:xfrm flipV="1">
              <a:off x="2393349" y="4042923"/>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54BF35D6-CD82-8941-82A0-281D1F234D0C}"/>
                </a:ext>
              </a:extLst>
            </p:cNvPr>
            <p:cNvCxnSpPr>
              <a:cxnSpLocks/>
            </p:cNvCxnSpPr>
            <p:nvPr/>
          </p:nvCxnSpPr>
          <p:spPr>
            <a:xfrm flipV="1">
              <a:off x="2403662" y="3188717"/>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3A1F6216-08AE-AA45-9ADA-1A5DA54428F6}"/>
                </a:ext>
              </a:extLst>
            </p:cNvPr>
            <p:cNvCxnSpPr>
              <a:cxnSpLocks/>
            </p:cNvCxnSpPr>
            <p:nvPr/>
          </p:nvCxnSpPr>
          <p:spPr>
            <a:xfrm flipV="1">
              <a:off x="1552640" y="4041343"/>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46E9634-E161-A54A-A60A-F4BD23E47EF3}"/>
                </a:ext>
              </a:extLst>
            </p:cNvPr>
            <p:cNvCxnSpPr>
              <a:cxnSpLocks/>
            </p:cNvCxnSpPr>
            <p:nvPr/>
          </p:nvCxnSpPr>
          <p:spPr>
            <a:xfrm flipV="1">
              <a:off x="1566018" y="3182154"/>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2B81474-99A2-604A-86D3-9D40145C12A1}"/>
                </a:ext>
              </a:extLst>
            </p:cNvPr>
            <p:cNvCxnSpPr>
              <a:cxnSpLocks/>
            </p:cNvCxnSpPr>
            <p:nvPr/>
          </p:nvCxnSpPr>
          <p:spPr>
            <a:xfrm flipV="1">
              <a:off x="4094793" y="3626907"/>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1440CF20-4516-9B46-A3D0-90CDC011704B}"/>
                </a:ext>
              </a:extLst>
            </p:cNvPr>
            <p:cNvCxnSpPr>
              <a:cxnSpLocks/>
            </p:cNvCxnSpPr>
            <p:nvPr/>
          </p:nvCxnSpPr>
          <p:spPr>
            <a:xfrm>
              <a:off x="4528941" y="3615501"/>
              <a:ext cx="414497" cy="41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AE5FFAE-E93A-6A4A-BB23-7E4FEB88E00F}"/>
                </a:ext>
              </a:extLst>
            </p:cNvPr>
            <p:cNvCxnSpPr>
              <a:cxnSpLocks/>
            </p:cNvCxnSpPr>
            <p:nvPr/>
          </p:nvCxnSpPr>
          <p:spPr>
            <a:xfrm>
              <a:off x="4098290" y="3185796"/>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542A7808-9676-4147-85E5-76CAB9BB73C2}"/>
                </a:ext>
              </a:extLst>
            </p:cNvPr>
            <p:cNvCxnSpPr>
              <a:cxnSpLocks/>
            </p:cNvCxnSpPr>
            <p:nvPr/>
          </p:nvCxnSpPr>
          <p:spPr>
            <a:xfrm flipV="1">
              <a:off x="4524685" y="3184626"/>
              <a:ext cx="430371" cy="4297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6FFAA9E6-F099-964A-A88C-A434298E504E}"/>
                </a:ext>
              </a:extLst>
            </p:cNvPr>
            <p:cNvCxnSpPr>
              <a:cxnSpLocks/>
            </p:cNvCxnSpPr>
            <p:nvPr/>
          </p:nvCxnSpPr>
          <p:spPr>
            <a:xfrm flipV="1">
              <a:off x="3233832" y="3616179"/>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95CD5E50-8DD4-764D-8142-81056B25EAD4}"/>
                </a:ext>
              </a:extLst>
            </p:cNvPr>
            <p:cNvCxnSpPr>
              <a:cxnSpLocks/>
            </p:cNvCxnSpPr>
            <p:nvPr/>
          </p:nvCxnSpPr>
          <p:spPr>
            <a:xfrm>
              <a:off x="3677505" y="3617473"/>
              <a:ext cx="414497" cy="41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159E31F5-FCA3-CD45-8F97-74382A9DF0E8}"/>
                </a:ext>
              </a:extLst>
            </p:cNvPr>
            <p:cNvCxnSpPr>
              <a:cxnSpLocks/>
            </p:cNvCxnSpPr>
            <p:nvPr/>
          </p:nvCxnSpPr>
          <p:spPr>
            <a:xfrm>
              <a:off x="3246854" y="3187768"/>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C9E9EEF-045E-3440-9660-C75676B10452}"/>
                </a:ext>
              </a:extLst>
            </p:cNvPr>
            <p:cNvCxnSpPr>
              <a:cxnSpLocks/>
            </p:cNvCxnSpPr>
            <p:nvPr/>
          </p:nvCxnSpPr>
          <p:spPr>
            <a:xfrm flipV="1">
              <a:off x="3673249" y="3186598"/>
              <a:ext cx="430371" cy="4297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8F70782B-F784-2449-A926-A7670B37DE1D}"/>
                </a:ext>
              </a:extLst>
            </p:cNvPr>
            <p:cNvCxnSpPr>
              <a:cxnSpLocks/>
            </p:cNvCxnSpPr>
            <p:nvPr/>
          </p:nvCxnSpPr>
          <p:spPr>
            <a:xfrm flipV="1">
              <a:off x="2404014" y="3619992"/>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A0D2DDC4-318D-3A41-B189-521454496F70}"/>
                </a:ext>
              </a:extLst>
            </p:cNvPr>
            <p:cNvCxnSpPr>
              <a:cxnSpLocks/>
            </p:cNvCxnSpPr>
            <p:nvPr/>
          </p:nvCxnSpPr>
          <p:spPr>
            <a:xfrm>
              <a:off x="2828637" y="3621286"/>
              <a:ext cx="414497" cy="41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8AFA7A29-7C50-AA4C-B327-708A5609D969}"/>
                </a:ext>
              </a:extLst>
            </p:cNvPr>
            <p:cNvCxnSpPr>
              <a:cxnSpLocks/>
            </p:cNvCxnSpPr>
            <p:nvPr/>
          </p:nvCxnSpPr>
          <p:spPr>
            <a:xfrm>
              <a:off x="2404336" y="3191581"/>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A0CD3CFC-D3FC-4249-BD67-C2189BAFF126}"/>
                </a:ext>
              </a:extLst>
            </p:cNvPr>
            <p:cNvCxnSpPr>
              <a:cxnSpLocks/>
            </p:cNvCxnSpPr>
            <p:nvPr/>
          </p:nvCxnSpPr>
          <p:spPr>
            <a:xfrm flipV="1">
              <a:off x="2824381" y="3190411"/>
              <a:ext cx="430371" cy="4297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352ABD7F-AA2A-B045-BBFF-445885EAFF89}"/>
                </a:ext>
              </a:extLst>
            </p:cNvPr>
            <p:cNvCxnSpPr>
              <a:cxnSpLocks/>
            </p:cNvCxnSpPr>
            <p:nvPr/>
          </p:nvCxnSpPr>
          <p:spPr>
            <a:xfrm>
              <a:off x="1559096" y="3616501"/>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396BC39-3C79-AC4B-9D92-D341913E2843}"/>
                </a:ext>
              </a:extLst>
            </p:cNvPr>
            <p:cNvCxnSpPr>
              <a:cxnSpLocks/>
            </p:cNvCxnSpPr>
            <p:nvPr/>
          </p:nvCxnSpPr>
          <p:spPr>
            <a:xfrm flipV="1">
              <a:off x="1990068" y="3617795"/>
              <a:ext cx="420624" cy="41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EBAA2D98-D96B-DD49-B852-D4A0C6051800}"/>
                </a:ext>
              </a:extLst>
            </p:cNvPr>
            <p:cNvCxnSpPr>
              <a:cxnSpLocks/>
            </p:cNvCxnSpPr>
            <p:nvPr/>
          </p:nvCxnSpPr>
          <p:spPr>
            <a:xfrm>
              <a:off x="2415034" y="3623045"/>
              <a:ext cx="394075" cy="41176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DD570529-66D4-FE42-B0ED-5BDD48A17716}"/>
                </a:ext>
              </a:extLst>
            </p:cNvPr>
            <p:cNvCxnSpPr>
              <a:cxnSpLocks/>
            </p:cNvCxnSpPr>
            <p:nvPr/>
          </p:nvCxnSpPr>
          <p:spPr>
            <a:xfrm flipV="1">
              <a:off x="2834312" y="3620921"/>
              <a:ext cx="400810" cy="41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DDA79AB-CD0F-D041-8D84-45488780B5A6}"/>
                </a:ext>
              </a:extLst>
            </p:cNvPr>
            <p:cNvCxnSpPr>
              <a:cxnSpLocks/>
            </p:cNvCxnSpPr>
            <p:nvPr/>
          </p:nvCxnSpPr>
          <p:spPr>
            <a:xfrm>
              <a:off x="3242822" y="3608842"/>
              <a:ext cx="430852" cy="4435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F8FFA2AE-6307-844E-9BA0-5C43CDCDAC48}"/>
                </a:ext>
              </a:extLst>
            </p:cNvPr>
            <p:cNvCxnSpPr>
              <a:cxnSpLocks/>
            </p:cNvCxnSpPr>
            <p:nvPr/>
          </p:nvCxnSpPr>
          <p:spPr>
            <a:xfrm>
              <a:off x="4112538" y="3635376"/>
              <a:ext cx="397148" cy="40616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EFDBECF1-A694-3640-ADE9-408ED05C4E72}"/>
                </a:ext>
              </a:extLst>
            </p:cNvPr>
            <p:cNvCxnSpPr>
              <a:cxnSpLocks/>
            </p:cNvCxnSpPr>
            <p:nvPr/>
          </p:nvCxnSpPr>
          <p:spPr>
            <a:xfrm flipV="1">
              <a:off x="3667285" y="3616394"/>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F03469A5-4371-0F41-9D4A-5D5908AB46A1}"/>
                </a:ext>
              </a:extLst>
            </p:cNvPr>
            <p:cNvCxnSpPr>
              <a:cxnSpLocks/>
            </p:cNvCxnSpPr>
            <p:nvPr/>
          </p:nvCxnSpPr>
          <p:spPr>
            <a:xfrm flipV="1">
              <a:off x="4520968" y="3620685"/>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FE4ABB12-82BD-7442-A69A-9A87C7FD1CC1}"/>
                </a:ext>
              </a:extLst>
            </p:cNvPr>
            <p:cNvCxnSpPr/>
            <p:nvPr/>
          </p:nvCxnSpPr>
          <p:spPr>
            <a:xfrm flipV="1">
              <a:off x="1565768" y="3194440"/>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95431DD7-5302-054C-85CA-899C6A9C5D0F}"/>
                </a:ext>
              </a:extLst>
            </p:cNvPr>
            <p:cNvCxnSpPr>
              <a:cxnSpLocks/>
            </p:cNvCxnSpPr>
            <p:nvPr/>
          </p:nvCxnSpPr>
          <p:spPr>
            <a:xfrm>
              <a:off x="1982638" y="3183745"/>
              <a:ext cx="430371" cy="4297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0BAD36ED-3A70-9740-B290-27448BEE708D}"/>
                </a:ext>
              </a:extLst>
            </p:cNvPr>
            <p:cNvCxnSpPr>
              <a:cxnSpLocks/>
            </p:cNvCxnSpPr>
            <p:nvPr/>
          </p:nvCxnSpPr>
          <p:spPr>
            <a:xfrm flipV="1">
              <a:off x="2420576" y="3190600"/>
              <a:ext cx="392951" cy="4082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3A2CAD2B-EE34-C243-99C4-32216FAA6859}"/>
                </a:ext>
              </a:extLst>
            </p:cNvPr>
            <p:cNvCxnSpPr>
              <a:cxnSpLocks/>
            </p:cNvCxnSpPr>
            <p:nvPr/>
          </p:nvCxnSpPr>
          <p:spPr>
            <a:xfrm>
              <a:off x="2834452" y="3192510"/>
              <a:ext cx="400810" cy="41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32798454-FE45-184F-8192-FE95E0951E3A}"/>
                </a:ext>
              </a:extLst>
            </p:cNvPr>
            <p:cNvCxnSpPr/>
            <p:nvPr/>
          </p:nvCxnSpPr>
          <p:spPr>
            <a:xfrm flipV="1">
              <a:off x="3244030" y="3194563"/>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22C990FC-5617-BA41-BFD8-C46D272983FF}"/>
                </a:ext>
              </a:extLst>
            </p:cNvPr>
            <p:cNvCxnSpPr>
              <a:cxnSpLocks/>
            </p:cNvCxnSpPr>
            <p:nvPr/>
          </p:nvCxnSpPr>
          <p:spPr>
            <a:xfrm flipV="1">
              <a:off x="4078629" y="3189280"/>
              <a:ext cx="439865" cy="4526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CD60847F-231F-D644-A4B4-BD54218E0198}"/>
                </a:ext>
              </a:extLst>
            </p:cNvPr>
            <p:cNvCxnSpPr>
              <a:cxnSpLocks/>
            </p:cNvCxnSpPr>
            <p:nvPr/>
          </p:nvCxnSpPr>
          <p:spPr>
            <a:xfrm>
              <a:off x="3667425" y="3187983"/>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CC865A93-DA8F-9145-B94F-5BF5EE9D9D87}"/>
                </a:ext>
              </a:extLst>
            </p:cNvPr>
            <p:cNvCxnSpPr>
              <a:cxnSpLocks/>
            </p:cNvCxnSpPr>
            <p:nvPr/>
          </p:nvCxnSpPr>
          <p:spPr>
            <a:xfrm>
              <a:off x="4529776" y="3192274"/>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Oval 46">
              <a:extLst>
                <a:ext uri="{FF2B5EF4-FFF2-40B4-BE49-F238E27FC236}">
                  <a16:creationId xmlns:a16="http://schemas.microsoft.com/office/drawing/2014/main" id="{6E443E16-E383-A646-BD53-3B9D68D1ACCE}"/>
                </a:ext>
              </a:extLst>
            </p:cNvPr>
            <p:cNvSpPr/>
            <p:nvPr/>
          </p:nvSpPr>
          <p:spPr>
            <a:xfrm>
              <a:off x="3220651" y="3589251"/>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27FD46BA-CB46-A647-B162-F9CCA422B6B5}"/>
                </a:ext>
              </a:extLst>
            </p:cNvPr>
            <p:cNvSpPr/>
            <p:nvPr/>
          </p:nvSpPr>
          <p:spPr>
            <a:xfrm>
              <a:off x="2796838" y="3583935"/>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0FBB4BCB-39D2-8C4E-8780-7A8053153154}"/>
                </a:ext>
              </a:extLst>
            </p:cNvPr>
            <p:cNvSpPr/>
            <p:nvPr/>
          </p:nvSpPr>
          <p:spPr>
            <a:xfrm>
              <a:off x="4919378" y="3589425"/>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98BFC07E-50F0-044D-8376-9F6ADB82F018}"/>
                </a:ext>
              </a:extLst>
            </p:cNvPr>
            <p:cNvSpPr/>
            <p:nvPr/>
          </p:nvSpPr>
          <p:spPr>
            <a:xfrm>
              <a:off x="3637809" y="3587535"/>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3C216B11-B099-9B4D-A5A3-C8BF4519AA67}"/>
                </a:ext>
              </a:extLst>
            </p:cNvPr>
            <p:cNvSpPr/>
            <p:nvPr/>
          </p:nvSpPr>
          <p:spPr>
            <a:xfrm>
              <a:off x="4494955" y="3595318"/>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C7B8E841-6E67-AE49-B449-0A593DD7E6F4}"/>
                </a:ext>
              </a:extLst>
            </p:cNvPr>
            <p:cNvSpPr/>
            <p:nvPr/>
          </p:nvSpPr>
          <p:spPr>
            <a:xfrm>
              <a:off x="4065538" y="3582011"/>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3" name="Straight Connector 52">
              <a:extLst>
                <a:ext uri="{FF2B5EF4-FFF2-40B4-BE49-F238E27FC236}">
                  <a16:creationId xmlns:a16="http://schemas.microsoft.com/office/drawing/2014/main" id="{140ED41C-3907-2748-AB4D-1DF118BF8300}"/>
                </a:ext>
              </a:extLst>
            </p:cNvPr>
            <p:cNvCxnSpPr>
              <a:cxnSpLocks/>
            </p:cNvCxnSpPr>
            <p:nvPr/>
          </p:nvCxnSpPr>
          <p:spPr>
            <a:xfrm flipV="1">
              <a:off x="1562717" y="3613893"/>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04F0936F-8651-7D4E-A000-64B048D3C408}"/>
                </a:ext>
              </a:extLst>
            </p:cNvPr>
            <p:cNvCxnSpPr>
              <a:cxnSpLocks/>
            </p:cNvCxnSpPr>
            <p:nvPr/>
          </p:nvCxnSpPr>
          <p:spPr>
            <a:xfrm>
              <a:off x="1987340" y="3615187"/>
              <a:ext cx="414497" cy="41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26FBD1B5-FC45-B24B-8360-905C3C0BAD02}"/>
                </a:ext>
              </a:extLst>
            </p:cNvPr>
            <p:cNvCxnSpPr>
              <a:cxnSpLocks/>
            </p:cNvCxnSpPr>
            <p:nvPr/>
          </p:nvCxnSpPr>
          <p:spPr>
            <a:xfrm>
              <a:off x="1563039" y="3185482"/>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F479BA3F-45CC-2648-A01F-B5356593EFA2}"/>
                </a:ext>
              </a:extLst>
            </p:cNvPr>
            <p:cNvCxnSpPr>
              <a:cxnSpLocks/>
            </p:cNvCxnSpPr>
            <p:nvPr/>
          </p:nvCxnSpPr>
          <p:spPr>
            <a:xfrm flipV="1">
              <a:off x="1983084" y="3184312"/>
              <a:ext cx="430371" cy="4297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5" name="Oval 64">
              <a:extLst>
                <a:ext uri="{FF2B5EF4-FFF2-40B4-BE49-F238E27FC236}">
                  <a16:creationId xmlns:a16="http://schemas.microsoft.com/office/drawing/2014/main" id="{4F476C55-1ED4-5B49-B4FA-F600962EDD3F}"/>
                </a:ext>
              </a:extLst>
            </p:cNvPr>
            <p:cNvSpPr/>
            <p:nvPr/>
          </p:nvSpPr>
          <p:spPr>
            <a:xfrm>
              <a:off x="1962879" y="3587201"/>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3D175327-545D-C14C-85B6-3160650E8C8C}"/>
                </a:ext>
              </a:extLst>
            </p:cNvPr>
            <p:cNvSpPr/>
            <p:nvPr/>
          </p:nvSpPr>
          <p:spPr>
            <a:xfrm>
              <a:off x="1536014" y="359342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a:extLst>
                <a:ext uri="{FF2B5EF4-FFF2-40B4-BE49-F238E27FC236}">
                  <a16:creationId xmlns:a16="http://schemas.microsoft.com/office/drawing/2014/main" id="{79F8E6FC-F9BD-F342-A3A9-FDB204910C78}"/>
                </a:ext>
              </a:extLst>
            </p:cNvPr>
            <p:cNvSpPr/>
            <p:nvPr/>
          </p:nvSpPr>
          <p:spPr>
            <a:xfrm>
              <a:off x="2383803" y="3589251"/>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8" name="Straight Connector 67">
              <a:extLst>
                <a:ext uri="{FF2B5EF4-FFF2-40B4-BE49-F238E27FC236}">
                  <a16:creationId xmlns:a16="http://schemas.microsoft.com/office/drawing/2014/main" id="{9E66697A-E6FF-394B-ACF9-6493CAF716A2}"/>
                </a:ext>
              </a:extLst>
            </p:cNvPr>
            <p:cNvCxnSpPr>
              <a:cxnSpLocks/>
            </p:cNvCxnSpPr>
            <p:nvPr/>
          </p:nvCxnSpPr>
          <p:spPr>
            <a:xfrm flipV="1">
              <a:off x="3232953" y="4044095"/>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A033B0DD-D36C-BD41-8863-F1A6F79FD79F}"/>
                </a:ext>
              </a:extLst>
            </p:cNvPr>
            <p:cNvCxnSpPr>
              <a:cxnSpLocks/>
            </p:cNvCxnSpPr>
            <p:nvPr/>
          </p:nvCxnSpPr>
          <p:spPr>
            <a:xfrm flipV="1">
              <a:off x="3247322" y="3190611"/>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1E40783B-19AE-7946-A55A-6CEB52E9C9BE}"/>
                </a:ext>
              </a:extLst>
            </p:cNvPr>
            <p:cNvCxnSpPr>
              <a:cxnSpLocks/>
            </p:cNvCxnSpPr>
            <p:nvPr/>
          </p:nvCxnSpPr>
          <p:spPr>
            <a:xfrm flipV="1">
              <a:off x="4515621" y="4045619"/>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F46477D8-A555-1541-A906-816EEA9B09B0}"/>
                </a:ext>
              </a:extLst>
            </p:cNvPr>
            <p:cNvCxnSpPr>
              <a:cxnSpLocks/>
            </p:cNvCxnSpPr>
            <p:nvPr/>
          </p:nvCxnSpPr>
          <p:spPr>
            <a:xfrm flipV="1">
              <a:off x="4522380" y="3192078"/>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F8CFBEB8-F093-EC49-8648-3CDDEDB90CDE}"/>
                </a:ext>
              </a:extLst>
            </p:cNvPr>
            <p:cNvCxnSpPr>
              <a:cxnSpLocks/>
            </p:cNvCxnSpPr>
            <p:nvPr/>
          </p:nvCxnSpPr>
          <p:spPr>
            <a:xfrm flipV="1">
              <a:off x="2808806" y="4041563"/>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CFE3BB10-C7A5-8A4D-8CA1-AF5F66B98506}"/>
                </a:ext>
              </a:extLst>
            </p:cNvPr>
            <p:cNvCxnSpPr>
              <a:cxnSpLocks/>
            </p:cNvCxnSpPr>
            <p:nvPr/>
          </p:nvCxnSpPr>
          <p:spPr>
            <a:xfrm flipV="1">
              <a:off x="2822929" y="3191167"/>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134F2ADC-D814-6A47-BEF0-7E31714DD073}"/>
                </a:ext>
              </a:extLst>
            </p:cNvPr>
            <p:cNvCxnSpPr>
              <a:cxnSpLocks/>
            </p:cNvCxnSpPr>
            <p:nvPr/>
          </p:nvCxnSpPr>
          <p:spPr>
            <a:xfrm flipV="1">
              <a:off x="1977395" y="4041438"/>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34CDF449-6E16-ED4F-8286-59CD6DF41818}"/>
                </a:ext>
              </a:extLst>
            </p:cNvPr>
            <p:cNvCxnSpPr>
              <a:cxnSpLocks/>
            </p:cNvCxnSpPr>
            <p:nvPr/>
          </p:nvCxnSpPr>
          <p:spPr>
            <a:xfrm flipV="1">
              <a:off x="1985058" y="3187219"/>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0772271D-8BE6-DA46-AF08-BB671E691EAC}"/>
                </a:ext>
              </a:extLst>
            </p:cNvPr>
            <p:cNvCxnSpPr>
              <a:cxnSpLocks/>
            </p:cNvCxnSpPr>
            <p:nvPr/>
          </p:nvCxnSpPr>
          <p:spPr>
            <a:xfrm flipV="1">
              <a:off x="3665649" y="4045811"/>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79566821-A978-AF47-8396-5AEC650E04CA}"/>
                </a:ext>
              </a:extLst>
            </p:cNvPr>
            <p:cNvCxnSpPr>
              <a:cxnSpLocks/>
            </p:cNvCxnSpPr>
            <p:nvPr/>
          </p:nvCxnSpPr>
          <p:spPr>
            <a:xfrm flipV="1">
              <a:off x="3672398" y="3192327"/>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8" name="Oval 77">
              <a:extLst>
                <a:ext uri="{FF2B5EF4-FFF2-40B4-BE49-F238E27FC236}">
                  <a16:creationId xmlns:a16="http://schemas.microsoft.com/office/drawing/2014/main" id="{8282CCCA-52E7-894B-8001-FCE5F43CD07A}"/>
                </a:ext>
              </a:extLst>
            </p:cNvPr>
            <p:cNvSpPr/>
            <p:nvPr/>
          </p:nvSpPr>
          <p:spPr>
            <a:xfrm>
              <a:off x="1953370" y="4014208"/>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7B589464-DC58-7C4C-A1F8-9A3609A2DCAB}"/>
                </a:ext>
              </a:extLst>
            </p:cNvPr>
            <p:cNvSpPr/>
            <p:nvPr/>
          </p:nvSpPr>
          <p:spPr>
            <a:xfrm>
              <a:off x="3211403" y="401576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a:extLst>
                <a:ext uri="{FF2B5EF4-FFF2-40B4-BE49-F238E27FC236}">
                  <a16:creationId xmlns:a16="http://schemas.microsoft.com/office/drawing/2014/main" id="{AC8F01D1-9C88-444D-AB2C-98258092CFF2}"/>
                </a:ext>
              </a:extLst>
            </p:cNvPr>
            <p:cNvSpPr/>
            <p:nvPr/>
          </p:nvSpPr>
          <p:spPr>
            <a:xfrm>
              <a:off x="2788255" y="4014048"/>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a:extLst>
                <a:ext uri="{FF2B5EF4-FFF2-40B4-BE49-F238E27FC236}">
                  <a16:creationId xmlns:a16="http://schemas.microsoft.com/office/drawing/2014/main" id="{B4DA3CC6-A526-2F46-851C-6BC119194E1D}"/>
                </a:ext>
              </a:extLst>
            </p:cNvPr>
            <p:cNvSpPr/>
            <p:nvPr/>
          </p:nvSpPr>
          <p:spPr>
            <a:xfrm>
              <a:off x="4920167" y="4015937"/>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870C75BB-56CA-104B-A13A-4A69CB89E926}"/>
                </a:ext>
              </a:extLst>
            </p:cNvPr>
            <p:cNvSpPr/>
            <p:nvPr/>
          </p:nvSpPr>
          <p:spPr>
            <a:xfrm>
              <a:off x="3632066" y="4014048"/>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8EE612BF-A7E9-9744-BC0D-4413E8CF0E15}"/>
                </a:ext>
              </a:extLst>
            </p:cNvPr>
            <p:cNvSpPr/>
            <p:nvPr/>
          </p:nvSpPr>
          <p:spPr>
            <a:xfrm>
              <a:off x="4493546" y="4021830"/>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2CF46C4C-869D-794E-A80C-00696B5B5354}"/>
                </a:ext>
              </a:extLst>
            </p:cNvPr>
            <p:cNvSpPr/>
            <p:nvPr/>
          </p:nvSpPr>
          <p:spPr>
            <a:xfrm>
              <a:off x="4059795" y="400852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C0B181D0-BC60-9C4D-AD4B-E800B7FA0E70}"/>
                </a:ext>
              </a:extLst>
            </p:cNvPr>
            <p:cNvSpPr/>
            <p:nvPr/>
          </p:nvSpPr>
          <p:spPr>
            <a:xfrm>
              <a:off x="1965155" y="3168315"/>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0004C985-1368-3C46-9F19-1D35B1B7E98B}"/>
                </a:ext>
              </a:extLst>
            </p:cNvPr>
            <p:cNvSpPr/>
            <p:nvPr/>
          </p:nvSpPr>
          <p:spPr>
            <a:xfrm>
              <a:off x="2796030" y="3165049"/>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641D703E-A891-AA47-95B8-98800A019518}"/>
                </a:ext>
              </a:extLst>
            </p:cNvPr>
            <p:cNvSpPr/>
            <p:nvPr/>
          </p:nvSpPr>
          <p:spPr>
            <a:xfrm>
              <a:off x="4496163" y="316617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a:extLst>
                <a:ext uri="{FF2B5EF4-FFF2-40B4-BE49-F238E27FC236}">
                  <a16:creationId xmlns:a16="http://schemas.microsoft.com/office/drawing/2014/main" id="{13680123-9F26-C342-B317-4036486D6473}"/>
                </a:ext>
              </a:extLst>
            </p:cNvPr>
            <p:cNvSpPr/>
            <p:nvPr/>
          </p:nvSpPr>
          <p:spPr>
            <a:xfrm>
              <a:off x="2382813" y="316383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a:extLst>
                <a:ext uri="{FF2B5EF4-FFF2-40B4-BE49-F238E27FC236}">
                  <a16:creationId xmlns:a16="http://schemas.microsoft.com/office/drawing/2014/main" id="{C331D63E-B81E-EE4C-B630-D907050ACBDC}"/>
                </a:ext>
              </a:extLst>
            </p:cNvPr>
            <p:cNvSpPr/>
            <p:nvPr/>
          </p:nvSpPr>
          <p:spPr>
            <a:xfrm>
              <a:off x="2377390" y="401576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C43E3F47-E154-F740-8825-55833B0EE75F}"/>
                </a:ext>
              </a:extLst>
            </p:cNvPr>
            <p:cNvSpPr/>
            <p:nvPr/>
          </p:nvSpPr>
          <p:spPr>
            <a:xfrm>
              <a:off x="3226284" y="3170365"/>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a:extLst>
                <a:ext uri="{FF2B5EF4-FFF2-40B4-BE49-F238E27FC236}">
                  <a16:creationId xmlns:a16="http://schemas.microsoft.com/office/drawing/2014/main" id="{ED086519-2F5F-4B4B-B86E-19C8252A5C26}"/>
                </a:ext>
              </a:extLst>
            </p:cNvPr>
            <p:cNvSpPr/>
            <p:nvPr/>
          </p:nvSpPr>
          <p:spPr>
            <a:xfrm>
              <a:off x="3640085" y="3168649"/>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7316184D-A552-F541-B39B-DEC1A8EB0581}"/>
                </a:ext>
              </a:extLst>
            </p:cNvPr>
            <p:cNvSpPr/>
            <p:nvPr/>
          </p:nvSpPr>
          <p:spPr>
            <a:xfrm>
              <a:off x="4071171" y="3166669"/>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E3B99C37-C1D0-2D46-82A0-8A17D13BFC54}"/>
                </a:ext>
              </a:extLst>
            </p:cNvPr>
            <p:cNvSpPr/>
            <p:nvPr/>
          </p:nvSpPr>
          <p:spPr>
            <a:xfrm>
              <a:off x="4927123" y="3172078"/>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4" name="Group 93">
              <a:extLst>
                <a:ext uri="{FF2B5EF4-FFF2-40B4-BE49-F238E27FC236}">
                  <a16:creationId xmlns:a16="http://schemas.microsoft.com/office/drawing/2014/main" id="{F7D33798-68D1-0344-A9C0-827F01219FB3}"/>
                </a:ext>
              </a:extLst>
            </p:cNvPr>
            <p:cNvGrpSpPr/>
            <p:nvPr/>
          </p:nvGrpSpPr>
          <p:grpSpPr>
            <a:xfrm rot="5400000">
              <a:off x="7472207" y="2994149"/>
              <a:ext cx="174599" cy="194791"/>
              <a:chOff x="790575" y="4480628"/>
              <a:chExt cx="276935" cy="308962"/>
            </a:xfrm>
          </p:grpSpPr>
          <p:sp>
            <p:nvSpPr>
              <p:cNvPr id="161" name="Triangle 160">
                <a:extLst>
                  <a:ext uri="{FF2B5EF4-FFF2-40B4-BE49-F238E27FC236}">
                    <a16:creationId xmlns:a16="http://schemas.microsoft.com/office/drawing/2014/main" id="{DBE11B33-677C-754E-96EC-FE7BF8A35848}"/>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a:extLst>
                  <a:ext uri="{FF2B5EF4-FFF2-40B4-BE49-F238E27FC236}">
                    <a16:creationId xmlns:a16="http://schemas.microsoft.com/office/drawing/2014/main" id="{E262573C-637B-AC44-83B6-99C2E2AB95E0}"/>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a:extLst>
                  <a:ext uri="{FF2B5EF4-FFF2-40B4-BE49-F238E27FC236}">
                    <a16:creationId xmlns:a16="http://schemas.microsoft.com/office/drawing/2014/main" id="{095AD6A1-F559-4A42-B1DA-305A374565B4}"/>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a:extLst>
                  <a:ext uri="{FF2B5EF4-FFF2-40B4-BE49-F238E27FC236}">
                    <a16:creationId xmlns:a16="http://schemas.microsoft.com/office/drawing/2014/main" id="{66E7D471-C249-864C-9A3F-5C4B7A8F2DD4}"/>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5" name="Straight Connector 164">
                <a:extLst>
                  <a:ext uri="{FF2B5EF4-FFF2-40B4-BE49-F238E27FC236}">
                    <a16:creationId xmlns:a16="http://schemas.microsoft.com/office/drawing/2014/main" id="{717C3C4C-19E0-7943-9859-2181FAC53E79}"/>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5" name="Group 94">
              <a:extLst>
                <a:ext uri="{FF2B5EF4-FFF2-40B4-BE49-F238E27FC236}">
                  <a16:creationId xmlns:a16="http://schemas.microsoft.com/office/drawing/2014/main" id="{78B757EF-75C4-BD4C-B938-AA8B7656C747}"/>
                </a:ext>
              </a:extLst>
            </p:cNvPr>
            <p:cNvGrpSpPr/>
            <p:nvPr/>
          </p:nvGrpSpPr>
          <p:grpSpPr>
            <a:xfrm>
              <a:off x="5833634" y="3159953"/>
              <a:ext cx="1745150" cy="908547"/>
              <a:chOff x="3961771" y="5483459"/>
              <a:chExt cx="1745150" cy="908547"/>
            </a:xfrm>
          </p:grpSpPr>
          <p:cxnSp>
            <p:nvCxnSpPr>
              <p:cNvPr id="123" name="Straight Connector 122">
                <a:extLst>
                  <a:ext uri="{FF2B5EF4-FFF2-40B4-BE49-F238E27FC236}">
                    <a16:creationId xmlns:a16="http://schemas.microsoft.com/office/drawing/2014/main" id="{BB6DBAAD-E023-354B-99ED-EAC4C7C4A932}"/>
                  </a:ext>
                </a:extLst>
              </p:cNvPr>
              <p:cNvCxnSpPr>
                <a:cxnSpLocks/>
              </p:cNvCxnSpPr>
              <p:nvPr/>
            </p:nvCxnSpPr>
            <p:spPr>
              <a:xfrm flipV="1">
                <a:off x="4821413" y="6366593"/>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F5CB63D4-9323-AE46-A010-A34D23E1053B}"/>
                  </a:ext>
                </a:extLst>
              </p:cNvPr>
              <p:cNvCxnSpPr>
                <a:cxnSpLocks/>
              </p:cNvCxnSpPr>
              <p:nvPr/>
            </p:nvCxnSpPr>
            <p:spPr>
              <a:xfrm flipV="1">
                <a:off x="4831726" y="5512387"/>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EE020964-62A5-9B45-8886-839C9834443D}"/>
                  </a:ext>
                </a:extLst>
              </p:cNvPr>
              <p:cNvCxnSpPr>
                <a:cxnSpLocks/>
              </p:cNvCxnSpPr>
              <p:nvPr/>
            </p:nvCxnSpPr>
            <p:spPr>
              <a:xfrm flipV="1">
                <a:off x="3980704" y="6365013"/>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E8B1DF0D-A9BE-0444-B87A-A40609A9174C}"/>
                  </a:ext>
                </a:extLst>
              </p:cNvPr>
              <p:cNvCxnSpPr>
                <a:cxnSpLocks/>
              </p:cNvCxnSpPr>
              <p:nvPr/>
            </p:nvCxnSpPr>
            <p:spPr>
              <a:xfrm flipV="1">
                <a:off x="3994082" y="5505824"/>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2AC353A8-B683-DF47-95C7-DEE6FC7A853B}"/>
                  </a:ext>
                </a:extLst>
              </p:cNvPr>
              <p:cNvCxnSpPr>
                <a:cxnSpLocks/>
              </p:cNvCxnSpPr>
              <p:nvPr/>
            </p:nvCxnSpPr>
            <p:spPr>
              <a:xfrm flipV="1">
                <a:off x="4832078" y="5943662"/>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DAFCAF3D-5569-8C47-92CD-A2FA972056A8}"/>
                  </a:ext>
                </a:extLst>
              </p:cNvPr>
              <p:cNvCxnSpPr>
                <a:cxnSpLocks/>
              </p:cNvCxnSpPr>
              <p:nvPr/>
            </p:nvCxnSpPr>
            <p:spPr>
              <a:xfrm>
                <a:off x="5256701" y="5944956"/>
                <a:ext cx="414497" cy="41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A8C5AC87-EB0B-B347-B379-E9FC1B49363F}"/>
                  </a:ext>
                </a:extLst>
              </p:cNvPr>
              <p:cNvCxnSpPr>
                <a:cxnSpLocks/>
              </p:cNvCxnSpPr>
              <p:nvPr/>
            </p:nvCxnSpPr>
            <p:spPr>
              <a:xfrm>
                <a:off x="4832400" y="5515251"/>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2D14D27B-B169-8D48-8CE9-8201AA128332}"/>
                  </a:ext>
                </a:extLst>
              </p:cNvPr>
              <p:cNvCxnSpPr>
                <a:cxnSpLocks/>
              </p:cNvCxnSpPr>
              <p:nvPr/>
            </p:nvCxnSpPr>
            <p:spPr>
              <a:xfrm flipV="1">
                <a:off x="5252445" y="5514081"/>
                <a:ext cx="430371" cy="4297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1A9DF5F8-5DFE-EE41-993D-E7B928337791}"/>
                  </a:ext>
                </a:extLst>
              </p:cNvPr>
              <p:cNvCxnSpPr>
                <a:cxnSpLocks/>
              </p:cNvCxnSpPr>
              <p:nvPr/>
            </p:nvCxnSpPr>
            <p:spPr>
              <a:xfrm>
                <a:off x="3987160" y="5940171"/>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498CBA44-D844-124B-9BE3-66BDE942A72D}"/>
                  </a:ext>
                </a:extLst>
              </p:cNvPr>
              <p:cNvCxnSpPr>
                <a:cxnSpLocks/>
              </p:cNvCxnSpPr>
              <p:nvPr/>
            </p:nvCxnSpPr>
            <p:spPr>
              <a:xfrm flipV="1">
                <a:off x="4418132" y="5941465"/>
                <a:ext cx="420624" cy="41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4F0E3D9D-8168-E240-AB55-A1C9F5B29141}"/>
                  </a:ext>
                </a:extLst>
              </p:cNvPr>
              <p:cNvCxnSpPr>
                <a:cxnSpLocks/>
              </p:cNvCxnSpPr>
              <p:nvPr/>
            </p:nvCxnSpPr>
            <p:spPr>
              <a:xfrm>
                <a:off x="4843098" y="5946715"/>
                <a:ext cx="394075" cy="41176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0F5A1006-2C87-D248-860F-59BE478D73BF}"/>
                  </a:ext>
                </a:extLst>
              </p:cNvPr>
              <p:cNvCxnSpPr>
                <a:cxnSpLocks/>
              </p:cNvCxnSpPr>
              <p:nvPr/>
            </p:nvCxnSpPr>
            <p:spPr>
              <a:xfrm flipV="1">
                <a:off x="5262376" y="5944591"/>
                <a:ext cx="400810" cy="41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06895EC4-BB40-A640-932D-DB596C10537B}"/>
                  </a:ext>
                </a:extLst>
              </p:cNvPr>
              <p:cNvCxnSpPr/>
              <p:nvPr/>
            </p:nvCxnSpPr>
            <p:spPr>
              <a:xfrm flipV="1">
                <a:off x="3993832" y="5518110"/>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8C40DB57-4275-B248-9FB9-99A741EB111B}"/>
                  </a:ext>
                </a:extLst>
              </p:cNvPr>
              <p:cNvCxnSpPr>
                <a:cxnSpLocks/>
              </p:cNvCxnSpPr>
              <p:nvPr/>
            </p:nvCxnSpPr>
            <p:spPr>
              <a:xfrm>
                <a:off x="4410702" y="5507415"/>
                <a:ext cx="430371" cy="4297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00928BD5-12CC-6947-98DB-9A1FD58333F5}"/>
                  </a:ext>
                </a:extLst>
              </p:cNvPr>
              <p:cNvCxnSpPr>
                <a:cxnSpLocks/>
              </p:cNvCxnSpPr>
              <p:nvPr/>
            </p:nvCxnSpPr>
            <p:spPr>
              <a:xfrm flipV="1">
                <a:off x="4848640" y="5514270"/>
                <a:ext cx="392951" cy="4082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95D14C58-620C-8C4E-B0D7-F400D58FB5E9}"/>
                  </a:ext>
                </a:extLst>
              </p:cNvPr>
              <p:cNvCxnSpPr>
                <a:cxnSpLocks/>
              </p:cNvCxnSpPr>
              <p:nvPr/>
            </p:nvCxnSpPr>
            <p:spPr>
              <a:xfrm>
                <a:off x="5262516" y="5516180"/>
                <a:ext cx="400810" cy="41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9" name="Oval 138">
                <a:extLst>
                  <a:ext uri="{FF2B5EF4-FFF2-40B4-BE49-F238E27FC236}">
                    <a16:creationId xmlns:a16="http://schemas.microsoft.com/office/drawing/2014/main" id="{919647CA-7BC3-1048-8A80-4E46AC1F273A}"/>
                  </a:ext>
                </a:extLst>
              </p:cNvPr>
              <p:cNvSpPr/>
              <p:nvPr/>
            </p:nvSpPr>
            <p:spPr>
              <a:xfrm>
                <a:off x="5648715" y="5912921"/>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a:extLst>
                  <a:ext uri="{FF2B5EF4-FFF2-40B4-BE49-F238E27FC236}">
                    <a16:creationId xmlns:a16="http://schemas.microsoft.com/office/drawing/2014/main" id="{173B48BC-84D4-D847-ACA7-1903E787D53E}"/>
                  </a:ext>
                </a:extLst>
              </p:cNvPr>
              <p:cNvSpPr/>
              <p:nvPr/>
            </p:nvSpPr>
            <p:spPr>
              <a:xfrm>
                <a:off x="5224902" y="5907605"/>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1" name="Straight Connector 140">
                <a:extLst>
                  <a:ext uri="{FF2B5EF4-FFF2-40B4-BE49-F238E27FC236}">
                    <a16:creationId xmlns:a16="http://schemas.microsoft.com/office/drawing/2014/main" id="{5B2DEBC3-FB51-4740-864D-2B6F4F3E2270}"/>
                  </a:ext>
                </a:extLst>
              </p:cNvPr>
              <p:cNvCxnSpPr>
                <a:cxnSpLocks/>
              </p:cNvCxnSpPr>
              <p:nvPr/>
            </p:nvCxnSpPr>
            <p:spPr>
              <a:xfrm flipV="1">
                <a:off x="3990781" y="5937563"/>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7F83C723-1691-4B4C-85B4-B4730A9442E7}"/>
                  </a:ext>
                </a:extLst>
              </p:cNvPr>
              <p:cNvCxnSpPr>
                <a:cxnSpLocks/>
              </p:cNvCxnSpPr>
              <p:nvPr/>
            </p:nvCxnSpPr>
            <p:spPr>
              <a:xfrm>
                <a:off x="4415404" y="5938857"/>
                <a:ext cx="414497" cy="41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DCD8F271-C65D-114F-9211-DC04C17A4353}"/>
                  </a:ext>
                </a:extLst>
              </p:cNvPr>
              <p:cNvCxnSpPr>
                <a:cxnSpLocks/>
              </p:cNvCxnSpPr>
              <p:nvPr/>
            </p:nvCxnSpPr>
            <p:spPr>
              <a:xfrm>
                <a:off x="3991103" y="5509152"/>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a16="http://schemas.microsoft.com/office/drawing/2014/main" id="{E1C8FB81-9D83-7C4A-8D33-85F191740BE2}"/>
                  </a:ext>
                </a:extLst>
              </p:cNvPr>
              <p:cNvCxnSpPr>
                <a:cxnSpLocks/>
              </p:cNvCxnSpPr>
              <p:nvPr/>
            </p:nvCxnSpPr>
            <p:spPr>
              <a:xfrm flipV="1">
                <a:off x="4411148" y="5507982"/>
                <a:ext cx="430371" cy="4297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5" name="Oval 144">
                <a:extLst>
                  <a:ext uri="{FF2B5EF4-FFF2-40B4-BE49-F238E27FC236}">
                    <a16:creationId xmlns:a16="http://schemas.microsoft.com/office/drawing/2014/main" id="{ADB15E2F-C281-3640-9E2E-B27B07207C0A}"/>
                  </a:ext>
                </a:extLst>
              </p:cNvPr>
              <p:cNvSpPr/>
              <p:nvPr/>
            </p:nvSpPr>
            <p:spPr>
              <a:xfrm>
                <a:off x="4390943" y="5910871"/>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a:extLst>
                  <a:ext uri="{FF2B5EF4-FFF2-40B4-BE49-F238E27FC236}">
                    <a16:creationId xmlns:a16="http://schemas.microsoft.com/office/drawing/2014/main" id="{C957B899-982F-8D4B-943C-DFC53807EB28}"/>
                  </a:ext>
                </a:extLst>
              </p:cNvPr>
              <p:cNvSpPr/>
              <p:nvPr/>
            </p:nvSpPr>
            <p:spPr>
              <a:xfrm>
                <a:off x="3961771" y="6333126"/>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a:extLst>
                  <a:ext uri="{FF2B5EF4-FFF2-40B4-BE49-F238E27FC236}">
                    <a16:creationId xmlns:a16="http://schemas.microsoft.com/office/drawing/2014/main" id="{4F246FCC-5898-BE48-8F8B-062E5341D593}"/>
                  </a:ext>
                </a:extLst>
              </p:cNvPr>
              <p:cNvSpPr/>
              <p:nvPr/>
            </p:nvSpPr>
            <p:spPr>
              <a:xfrm>
                <a:off x="3972886" y="5483459"/>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a:extLst>
                  <a:ext uri="{FF2B5EF4-FFF2-40B4-BE49-F238E27FC236}">
                    <a16:creationId xmlns:a16="http://schemas.microsoft.com/office/drawing/2014/main" id="{243CD8F4-EC4D-534D-8226-EDDE2E7DE823}"/>
                  </a:ext>
                </a:extLst>
              </p:cNvPr>
              <p:cNvSpPr/>
              <p:nvPr/>
            </p:nvSpPr>
            <p:spPr>
              <a:xfrm>
                <a:off x="3964078" y="591709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a:extLst>
                  <a:ext uri="{FF2B5EF4-FFF2-40B4-BE49-F238E27FC236}">
                    <a16:creationId xmlns:a16="http://schemas.microsoft.com/office/drawing/2014/main" id="{FE1B050A-0C99-3343-A3B5-ACEDE7F1F1E4}"/>
                  </a:ext>
                </a:extLst>
              </p:cNvPr>
              <p:cNvSpPr/>
              <p:nvPr/>
            </p:nvSpPr>
            <p:spPr>
              <a:xfrm>
                <a:off x="4811867" y="5912921"/>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0" name="Straight Connector 149">
                <a:extLst>
                  <a:ext uri="{FF2B5EF4-FFF2-40B4-BE49-F238E27FC236}">
                    <a16:creationId xmlns:a16="http://schemas.microsoft.com/office/drawing/2014/main" id="{649E5839-5359-5A49-A5BA-7741D706F5C7}"/>
                  </a:ext>
                </a:extLst>
              </p:cNvPr>
              <p:cNvCxnSpPr>
                <a:cxnSpLocks/>
              </p:cNvCxnSpPr>
              <p:nvPr/>
            </p:nvCxnSpPr>
            <p:spPr>
              <a:xfrm flipV="1">
                <a:off x="5236870" y="6365233"/>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a:extLst>
                  <a:ext uri="{FF2B5EF4-FFF2-40B4-BE49-F238E27FC236}">
                    <a16:creationId xmlns:a16="http://schemas.microsoft.com/office/drawing/2014/main" id="{2707A9C2-5507-D448-9B14-2ADA86420A18}"/>
                  </a:ext>
                </a:extLst>
              </p:cNvPr>
              <p:cNvCxnSpPr>
                <a:cxnSpLocks/>
              </p:cNvCxnSpPr>
              <p:nvPr/>
            </p:nvCxnSpPr>
            <p:spPr>
              <a:xfrm flipV="1">
                <a:off x="5250993" y="5514837"/>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a:extLst>
                  <a:ext uri="{FF2B5EF4-FFF2-40B4-BE49-F238E27FC236}">
                    <a16:creationId xmlns:a16="http://schemas.microsoft.com/office/drawing/2014/main" id="{FBAAB47A-FFB2-6641-9813-B07F1B74C08F}"/>
                  </a:ext>
                </a:extLst>
              </p:cNvPr>
              <p:cNvCxnSpPr>
                <a:cxnSpLocks/>
              </p:cNvCxnSpPr>
              <p:nvPr/>
            </p:nvCxnSpPr>
            <p:spPr>
              <a:xfrm flipV="1">
                <a:off x="4405459" y="6365108"/>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3" name="Straight Connector 152">
                <a:extLst>
                  <a:ext uri="{FF2B5EF4-FFF2-40B4-BE49-F238E27FC236}">
                    <a16:creationId xmlns:a16="http://schemas.microsoft.com/office/drawing/2014/main" id="{9E11154E-A1A0-744A-83A2-CB95D582EC7C}"/>
                  </a:ext>
                </a:extLst>
              </p:cNvPr>
              <p:cNvCxnSpPr>
                <a:cxnSpLocks/>
              </p:cNvCxnSpPr>
              <p:nvPr/>
            </p:nvCxnSpPr>
            <p:spPr>
              <a:xfrm flipV="1">
                <a:off x="4413122" y="5510889"/>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54" name="Oval 153">
                <a:extLst>
                  <a:ext uri="{FF2B5EF4-FFF2-40B4-BE49-F238E27FC236}">
                    <a16:creationId xmlns:a16="http://schemas.microsoft.com/office/drawing/2014/main" id="{53AF8C3A-778F-A641-974E-785EABCC4571}"/>
                  </a:ext>
                </a:extLst>
              </p:cNvPr>
              <p:cNvSpPr/>
              <p:nvPr/>
            </p:nvSpPr>
            <p:spPr>
              <a:xfrm>
                <a:off x="4381434" y="6337878"/>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a:extLst>
                  <a:ext uri="{FF2B5EF4-FFF2-40B4-BE49-F238E27FC236}">
                    <a16:creationId xmlns:a16="http://schemas.microsoft.com/office/drawing/2014/main" id="{C8C7A926-F2D4-2E4C-B5E5-B6C1FF688EE6}"/>
                  </a:ext>
                </a:extLst>
              </p:cNvPr>
              <p:cNvSpPr/>
              <p:nvPr/>
            </p:nvSpPr>
            <p:spPr>
              <a:xfrm>
                <a:off x="5216319" y="6337718"/>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a:extLst>
                  <a:ext uri="{FF2B5EF4-FFF2-40B4-BE49-F238E27FC236}">
                    <a16:creationId xmlns:a16="http://schemas.microsoft.com/office/drawing/2014/main" id="{55992C40-24F3-6640-AF99-A5961FE1657A}"/>
                  </a:ext>
                </a:extLst>
              </p:cNvPr>
              <p:cNvSpPr/>
              <p:nvPr/>
            </p:nvSpPr>
            <p:spPr>
              <a:xfrm>
                <a:off x="4393219" y="5491985"/>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a:extLst>
                  <a:ext uri="{FF2B5EF4-FFF2-40B4-BE49-F238E27FC236}">
                    <a16:creationId xmlns:a16="http://schemas.microsoft.com/office/drawing/2014/main" id="{E0269EB1-BCF5-3A40-91EC-0017750AFDA4}"/>
                  </a:ext>
                </a:extLst>
              </p:cNvPr>
              <p:cNvSpPr/>
              <p:nvPr/>
            </p:nvSpPr>
            <p:spPr>
              <a:xfrm>
                <a:off x="5224094" y="5488719"/>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a:extLst>
                  <a:ext uri="{FF2B5EF4-FFF2-40B4-BE49-F238E27FC236}">
                    <a16:creationId xmlns:a16="http://schemas.microsoft.com/office/drawing/2014/main" id="{435E8F80-FD35-5445-9EEE-BC28D90A140F}"/>
                  </a:ext>
                </a:extLst>
              </p:cNvPr>
              <p:cNvSpPr/>
              <p:nvPr/>
            </p:nvSpPr>
            <p:spPr>
              <a:xfrm>
                <a:off x="4810877" y="548750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a:extLst>
                  <a:ext uri="{FF2B5EF4-FFF2-40B4-BE49-F238E27FC236}">
                    <a16:creationId xmlns:a16="http://schemas.microsoft.com/office/drawing/2014/main" id="{55DBFE11-470E-BA49-A6D1-D15CEF6A9FE4}"/>
                  </a:ext>
                </a:extLst>
              </p:cNvPr>
              <p:cNvSpPr/>
              <p:nvPr/>
            </p:nvSpPr>
            <p:spPr>
              <a:xfrm>
                <a:off x="4805454" y="633943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a:extLst>
                  <a:ext uri="{FF2B5EF4-FFF2-40B4-BE49-F238E27FC236}">
                    <a16:creationId xmlns:a16="http://schemas.microsoft.com/office/drawing/2014/main" id="{21921A12-94E5-6940-ABDC-C2168F0C5FE0}"/>
                  </a:ext>
                </a:extLst>
              </p:cNvPr>
              <p:cNvSpPr/>
              <p:nvPr/>
            </p:nvSpPr>
            <p:spPr>
              <a:xfrm>
                <a:off x="5654348" y="5494035"/>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6" name="Group 95">
              <a:extLst>
                <a:ext uri="{FF2B5EF4-FFF2-40B4-BE49-F238E27FC236}">
                  <a16:creationId xmlns:a16="http://schemas.microsoft.com/office/drawing/2014/main" id="{1B3AD7F0-1951-DA4E-90C8-50435382069A}"/>
                </a:ext>
              </a:extLst>
            </p:cNvPr>
            <p:cNvGrpSpPr/>
            <p:nvPr/>
          </p:nvGrpSpPr>
          <p:grpSpPr>
            <a:xfrm>
              <a:off x="1354262" y="3080519"/>
              <a:ext cx="254874" cy="228576"/>
              <a:chOff x="736669" y="3053697"/>
              <a:chExt cx="275988" cy="247511"/>
            </a:xfrm>
          </p:grpSpPr>
          <p:grpSp>
            <p:nvGrpSpPr>
              <p:cNvPr id="116" name="Group 115">
                <a:extLst>
                  <a:ext uri="{FF2B5EF4-FFF2-40B4-BE49-F238E27FC236}">
                    <a16:creationId xmlns:a16="http://schemas.microsoft.com/office/drawing/2014/main" id="{645445F5-93CE-EF4D-A717-AE2836D65CE8}"/>
                  </a:ext>
                </a:extLst>
              </p:cNvPr>
              <p:cNvGrpSpPr/>
              <p:nvPr/>
            </p:nvGrpSpPr>
            <p:grpSpPr>
              <a:xfrm>
                <a:off x="736669" y="3053697"/>
                <a:ext cx="221854" cy="247511"/>
                <a:chOff x="790575" y="4480628"/>
                <a:chExt cx="276935" cy="308962"/>
              </a:xfrm>
            </p:grpSpPr>
            <p:sp>
              <p:nvSpPr>
                <p:cNvPr id="118" name="Triangle 117">
                  <a:extLst>
                    <a:ext uri="{FF2B5EF4-FFF2-40B4-BE49-F238E27FC236}">
                      <a16:creationId xmlns:a16="http://schemas.microsoft.com/office/drawing/2014/main" id="{ED281E33-FCCF-2A49-9ADA-D52F33D7769B}"/>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a:extLst>
                    <a:ext uri="{FF2B5EF4-FFF2-40B4-BE49-F238E27FC236}">
                      <a16:creationId xmlns:a16="http://schemas.microsoft.com/office/drawing/2014/main" id="{320E2670-0384-AE4A-AF0E-6A4F0B339342}"/>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a:extLst>
                    <a:ext uri="{FF2B5EF4-FFF2-40B4-BE49-F238E27FC236}">
                      <a16:creationId xmlns:a16="http://schemas.microsoft.com/office/drawing/2014/main" id="{4B415498-64B7-4A4D-8B84-99E2C0AA052B}"/>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a:extLst>
                    <a:ext uri="{FF2B5EF4-FFF2-40B4-BE49-F238E27FC236}">
                      <a16:creationId xmlns:a16="http://schemas.microsoft.com/office/drawing/2014/main" id="{4077797E-CD88-644D-8A0F-796343D352B7}"/>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2" name="Straight Connector 121">
                  <a:extLst>
                    <a:ext uri="{FF2B5EF4-FFF2-40B4-BE49-F238E27FC236}">
                      <a16:creationId xmlns:a16="http://schemas.microsoft.com/office/drawing/2014/main" id="{840C5AD9-AEA7-A54A-A3CB-43C28EAF821D}"/>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7" name="Oval 116">
                <a:extLst>
                  <a:ext uri="{FF2B5EF4-FFF2-40B4-BE49-F238E27FC236}">
                    <a16:creationId xmlns:a16="http://schemas.microsoft.com/office/drawing/2014/main" id="{ADF0829E-DC0A-A244-BE8A-8EFE14B7076C}"/>
                  </a:ext>
                </a:extLst>
              </p:cNvPr>
              <p:cNvSpPr/>
              <p:nvPr/>
            </p:nvSpPr>
            <p:spPr>
              <a:xfrm>
                <a:off x="939404" y="3141097"/>
                <a:ext cx="73253" cy="7325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7" name="Oval 96">
              <a:extLst>
                <a:ext uri="{FF2B5EF4-FFF2-40B4-BE49-F238E27FC236}">
                  <a16:creationId xmlns:a16="http://schemas.microsoft.com/office/drawing/2014/main" id="{EEF918B5-AF12-8B4C-A6BD-33B4D1F0CB6D}"/>
                </a:ext>
              </a:extLst>
            </p:cNvPr>
            <p:cNvSpPr/>
            <p:nvPr/>
          </p:nvSpPr>
          <p:spPr>
            <a:xfrm>
              <a:off x="5176121" y="3591712"/>
              <a:ext cx="50169" cy="50169"/>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8" name="Oval 97">
              <a:extLst>
                <a:ext uri="{FF2B5EF4-FFF2-40B4-BE49-F238E27FC236}">
                  <a16:creationId xmlns:a16="http://schemas.microsoft.com/office/drawing/2014/main" id="{2D6D5081-CE60-E04A-B3B2-984DF0FBBD7A}"/>
                </a:ext>
              </a:extLst>
            </p:cNvPr>
            <p:cNvSpPr/>
            <p:nvPr/>
          </p:nvSpPr>
          <p:spPr>
            <a:xfrm>
              <a:off x="5379659" y="3586021"/>
              <a:ext cx="50169" cy="50169"/>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9" name="Oval 98">
              <a:extLst>
                <a:ext uri="{FF2B5EF4-FFF2-40B4-BE49-F238E27FC236}">
                  <a16:creationId xmlns:a16="http://schemas.microsoft.com/office/drawing/2014/main" id="{D3E99370-6B7C-B146-91A6-C9FB8777DA74}"/>
                </a:ext>
              </a:extLst>
            </p:cNvPr>
            <p:cNvSpPr/>
            <p:nvPr/>
          </p:nvSpPr>
          <p:spPr>
            <a:xfrm>
              <a:off x="5585507" y="3588862"/>
              <a:ext cx="50169" cy="50169"/>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100" name="Group 99">
              <a:extLst>
                <a:ext uri="{FF2B5EF4-FFF2-40B4-BE49-F238E27FC236}">
                  <a16:creationId xmlns:a16="http://schemas.microsoft.com/office/drawing/2014/main" id="{966076C8-35A9-CF48-98C1-F18B7B793391}"/>
                </a:ext>
              </a:extLst>
            </p:cNvPr>
            <p:cNvGrpSpPr/>
            <p:nvPr/>
          </p:nvGrpSpPr>
          <p:grpSpPr>
            <a:xfrm>
              <a:off x="1340365" y="3924274"/>
              <a:ext cx="254874" cy="228576"/>
              <a:chOff x="758163" y="4830405"/>
              <a:chExt cx="275988" cy="247511"/>
            </a:xfrm>
          </p:grpSpPr>
          <p:grpSp>
            <p:nvGrpSpPr>
              <p:cNvPr id="109" name="Group 108">
                <a:extLst>
                  <a:ext uri="{FF2B5EF4-FFF2-40B4-BE49-F238E27FC236}">
                    <a16:creationId xmlns:a16="http://schemas.microsoft.com/office/drawing/2014/main" id="{41488ED0-4AB2-C74E-AB4F-8FD7EA44FC35}"/>
                  </a:ext>
                </a:extLst>
              </p:cNvPr>
              <p:cNvGrpSpPr/>
              <p:nvPr/>
            </p:nvGrpSpPr>
            <p:grpSpPr>
              <a:xfrm>
                <a:off x="758163" y="4830405"/>
                <a:ext cx="221854" cy="247511"/>
                <a:chOff x="790575" y="4480628"/>
                <a:chExt cx="276935" cy="308962"/>
              </a:xfrm>
            </p:grpSpPr>
            <p:sp>
              <p:nvSpPr>
                <p:cNvPr id="111" name="Triangle 110">
                  <a:extLst>
                    <a:ext uri="{FF2B5EF4-FFF2-40B4-BE49-F238E27FC236}">
                      <a16:creationId xmlns:a16="http://schemas.microsoft.com/office/drawing/2014/main" id="{7AF6B2D6-6AD7-4041-A0D0-B7399D8A13D1}"/>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A28E9F0A-80FE-7948-B749-313155969D81}"/>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a:extLst>
                    <a:ext uri="{FF2B5EF4-FFF2-40B4-BE49-F238E27FC236}">
                      <a16:creationId xmlns:a16="http://schemas.microsoft.com/office/drawing/2014/main" id="{DA5884CF-4ACA-A146-AA62-FC290BCB73B4}"/>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ACA0977B-6739-A843-BD30-396FB0D6FA0A}"/>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5" name="Straight Connector 114">
                  <a:extLst>
                    <a:ext uri="{FF2B5EF4-FFF2-40B4-BE49-F238E27FC236}">
                      <a16:creationId xmlns:a16="http://schemas.microsoft.com/office/drawing/2014/main" id="{1DD6A1B4-155E-7E40-B65C-9635A79DBCA6}"/>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0" name="Oval 109">
                <a:extLst>
                  <a:ext uri="{FF2B5EF4-FFF2-40B4-BE49-F238E27FC236}">
                    <a16:creationId xmlns:a16="http://schemas.microsoft.com/office/drawing/2014/main" id="{B6A1F3EE-4E8B-E543-9106-4C201EE49974}"/>
                  </a:ext>
                </a:extLst>
              </p:cNvPr>
              <p:cNvSpPr/>
              <p:nvPr/>
            </p:nvSpPr>
            <p:spPr>
              <a:xfrm>
                <a:off x="960898" y="4917805"/>
                <a:ext cx="73253" cy="7325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1" name="Group 100">
              <a:extLst>
                <a:ext uri="{FF2B5EF4-FFF2-40B4-BE49-F238E27FC236}">
                  <a16:creationId xmlns:a16="http://schemas.microsoft.com/office/drawing/2014/main" id="{F87E3A4D-E304-6348-A397-794C4CE0B2C7}"/>
                </a:ext>
              </a:extLst>
            </p:cNvPr>
            <p:cNvGrpSpPr/>
            <p:nvPr/>
          </p:nvGrpSpPr>
          <p:grpSpPr>
            <a:xfrm>
              <a:off x="7440990" y="4009543"/>
              <a:ext cx="194791" cy="221344"/>
              <a:chOff x="6157651" y="4758633"/>
              <a:chExt cx="247511" cy="281250"/>
            </a:xfrm>
          </p:grpSpPr>
          <p:grpSp>
            <p:nvGrpSpPr>
              <p:cNvPr id="102" name="Group 101">
                <a:extLst>
                  <a:ext uri="{FF2B5EF4-FFF2-40B4-BE49-F238E27FC236}">
                    <a16:creationId xmlns:a16="http://schemas.microsoft.com/office/drawing/2014/main" id="{11F34485-99BB-724D-8118-3E460758AD14}"/>
                  </a:ext>
                </a:extLst>
              </p:cNvPr>
              <p:cNvGrpSpPr/>
              <p:nvPr/>
            </p:nvGrpSpPr>
            <p:grpSpPr>
              <a:xfrm rot="16200000" flipV="1">
                <a:off x="6170480" y="4805200"/>
                <a:ext cx="221854" cy="247511"/>
                <a:chOff x="790575" y="4480628"/>
                <a:chExt cx="276935" cy="308962"/>
              </a:xfrm>
            </p:grpSpPr>
            <p:sp>
              <p:nvSpPr>
                <p:cNvPr id="104" name="Triangle 103">
                  <a:extLst>
                    <a:ext uri="{FF2B5EF4-FFF2-40B4-BE49-F238E27FC236}">
                      <a16:creationId xmlns:a16="http://schemas.microsoft.com/office/drawing/2014/main" id="{48050EC8-3D84-1D4C-913B-49EBC4634013}"/>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a:extLst>
                    <a:ext uri="{FF2B5EF4-FFF2-40B4-BE49-F238E27FC236}">
                      <a16:creationId xmlns:a16="http://schemas.microsoft.com/office/drawing/2014/main" id="{65618BB7-3B35-3743-AAEF-68861D3C6219}"/>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a:extLst>
                    <a:ext uri="{FF2B5EF4-FFF2-40B4-BE49-F238E27FC236}">
                      <a16:creationId xmlns:a16="http://schemas.microsoft.com/office/drawing/2014/main" id="{AA1A704C-B875-0048-B2E4-F445FBA2F430}"/>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a:extLst>
                    <a:ext uri="{FF2B5EF4-FFF2-40B4-BE49-F238E27FC236}">
                      <a16:creationId xmlns:a16="http://schemas.microsoft.com/office/drawing/2014/main" id="{9994CD88-71F7-1B47-B7DF-36936FA88817}"/>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8" name="Straight Connector 107">
                  <a:extLst>
                    <a:ext uri="{FF2B5EF4-FFF2-40B4-BE49-F238E27FC236}">
                      <a16:creationId xmlns:a16="http://schemas.microsoft.com/office/drawing/2014/main" id="{B4ACF461-395B-FC4D-87E4-3D4F476B7808}"/>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3" name="Oval 102">
                <a:extLst>
                  <a:ext uri="{FF2B5EF4-FFF2-40B4-BE49-F238E27FC236}">
                    <a16:creationId xmlns:a16="http://schemas.microsoft.com/office/drawing/2014/main" id="{48741FFA-41C1-AD45-85DA-EA3CD105C1C2}"/>
                  </a:ext>
                </a:extLst>
              </p:cNvPr>
              <p:cNvSpPr/>
              <p:nvPr/>
            </p:nvSpPr>
            <p:spPr>
              <a:xfrm>
                <a:off x="6240151" y="4758633"/>
                <a:ext cx="73253" cy="7325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8" name="Group 167">
              <a:extLst>
                <a:ext uri="{FF2B5EF4-FFF2-40B4-BE49-F238E27FC236}">
                  <a16:creationId xmlns:a16="http://schemas.microsoft.com/office/drawing/2014/main" id="{0FCA9FBA-D0F4-9443-B7EE-492DFCE7E50F}"/>
                </a:ext>
              </a:extLst>
            </p:cNvPr>
            <p:cNvGrpSpPr/>
            <p:nvPr/>
          </p:nvGrpSpPr>
          <p:grpSpPr>
            <a:xfrm rot="5400000">
              <a:off x="7565513" y="3612934"/>
              <a:ext cx="68782" cy="160459"/>
              <a:chOff x="774700" y="3743756"/>
              <a:chExt cx="132439" cy="308962"/>
            </a:xfrm>
          </p:grpSpPr>
          <p:sp>
            <p:nvSpPr>
              <p:cNvPr id="169" name="Oval 168">
                <a:extLst>
                  <a:ext uri="{FF2B5EF4-FFF2-40B4-BE49-F238E27FC236}">
                    <a16:creationId xmlns:a16="http://schemas.microsoft.com/office/drawing/2014/main" id="{283611C8-7F18-6147-87CD-1182A56A51C0}"/>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a:extLst>
                  <a:ext uri="{FF2B5EF4-FFF2-40B4-BE49-F238E27FC236}">
                    <a16:creationId xmlns:a16="http://schemas.microsoft.com/office/drawing/2014/main" id="{54A20253-6E99-734F-82E3-B2BC9FAAAC94}"/>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a:extLst>
                  <a:ext uri="{FF2B5EF4-FFF2-40B4-BE49-F238E27FC236}">
                    <a16:creationId xmlns:a16="http://schemas.microsoft.com/office/drawing/2014/main" id="{A6877BDA-FB71-1346-B8D0-651936BCA498}"/>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2" name="Straight Connector 171">
                <a:extLst>
                  <a:ext uri="{FF2B5EF4-FFF2-40B4-BE49-F238E27FC236}">
                    <a16:creationId xmlns:a16="http://schemas.microsoft.com/office/drawing/2014/main" id="{01106F05-5C9D-1148-B03E-25AFB77BB41B}"/>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3" name="Group 172">
              <a:extLst>
                <a:ext uri="{FF2B5EF4-FFF2-40B4-BE49-F238E27FC236}">
                  <a16:creationId xmlns:a16="http://schemas.microsoft.com/office/drawing/2014/main" id="{6C087603-1692-6647-A1E0-87080228CF1A}"/>
                </a:ext>
              </a:extLst>
            </p:cNvPr>
            <p:cNvGrpSpPr/>
            <p:nvPr/>
          </p:nvGrpSpPr>
          <p:grpSpPr>
            <a:xfrm>
              <a:off x="1417488" y="3544227"/>
              <a:ext cx="168068" cy="151221"/>
              <a:chOff x="2863978" y="5766184"/>
              <a:chExt cx="118170" cy="106325"/>
            </a:xfrm>
          </p:grpSpPr>
          <p:sp>
            <p:nvSpPr>
              <p:cNvPr id="174" name="Oval 173">
                <a:extLst>
                  <a:ext uri="{FF2B5EF4-FFF2-40B4-BE49-F238E27FC236}">
                    <a16:creationId xmlns:a16="http://schemas.microsoft.com/office/drawing/2014/main" id="{251C4BEA-DCA8-9F43-9809-18DC13B24954}"/>
                  </a:ext>
                </a:extLst>
              </p:cNvPr>
              <p:cNvSpPr/>
              <p:nvPr/>
            </p:nvSpPr>
            <p:spPr>
              <a:xfrm>
                <a:off x="2929575" y="5795612"/>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175" name="Straight Connector 174">
                <a:extLst>
                  <a:ext uri="{FF2B5EF4-FFF2-40B4-BE49-F238E27FC236}">
                    <a16:creationId xmlns:a16="http://schemas.microsoft.com/office/drawing/2014/main" id="{E795BA47-199C-9346-AA5C-3167FE76ABD6}"/>
                  </a:ext>
                </a:extLst>
              </p:cNvPr>
              <p:cNvCxnSpPr/>
              <p:nvPr/>
            </p:nvCxnSpPr>
            <p:spPr>
              <a:xfrm flipV="1">
                <a:off x="2919996" y="5767363"/>
                <a:ext cx="1" cy="1051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a:extLst>
                  <a:ext uri="{FF2B5EF4-FFF2-40B4-BE49-F238E27FC236}">
                    <a16:creationId xmlns:a16="http://schemas.microsoft.com/office/drawing/2014/main" id="{698132F6-81E8-6843-A916-0F70CBABBCB3}"/>
                  </a:ext>
                </a:extLst>
              </p:cNvPr>
              <p:cNvCxnSpPr/>
              <p:nvPr/>
            </p:nvCxnSpPr>
            <p:spPr>
              <a:xfrm>
                <a:off x="2863978" y="5766184"/>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a:extLst>
                  <a:ext uri="{FF2B5EF4-FFF2-40B4-BE49-F238E27FC236}">
                    <a16:creationId xmlns:a16="http://schemas.microsoft.com/office/drawing/2014/main" id="{C048B0C0-87E2-9B47-91E0-EA0A0C8BD456}"/>
                  </a:ext>
                </a:extLst>
              </p:cNvPr>
              <p:cNvCxnSpPr/>
              <p:nvPr/>
            </p:nvCxnSpPr>
            <p:spPr>
              <a:xfrm>
                <a:off x="2871743" y="5818652"/>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a:extLst>
                  <a:ext uri="{FF2B5EF4-FFF2-40B4-BE49-F238E27FC236}">
                    <a16:creationId xmlns:a16="http://schemas.microsoft.com/office/drawing/2014/main" id="{957D2617-9908-244E-9F8D-84A999B5365E}"/>
                  </a:ext>
                </a:extLst>
              </p:cNvPr>
              <p:cNvCxnSpPr/>
              <p:nvPr/>
            </p:nvCxnSpPr>
            <p:spPr>
              <a:xfrm>
                <a:off x="2866248" y="5870218"/>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79" name="TextBox 178">
            <a:extLst>
              <a:ext uri="{FF2B5EF4-FFF2-40B4-BE49-F238E27FC236}">
                <a16:creationId xmlns:a16="http://schemas.microsoft.com/office/drawing/2014/main" id="{281900E8-3801-D746-BE2A-2994DC9E96D0}"/>
              </a:ext>
            </a:extLst>
          </p:cNvPr>
          <p:cNvSpPr txBox="1"/>
          <p:nvPr/>
        </p:nvSpPr>
        <p:spPr>
          <a:xfrm>
            <a:off x="2303955" y="192771"/>
            <a:ext cx="4543836" cy="861774"/>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Lattice Truss Designs Relative to </a:t>
            </a:r>
          </a:p>
          <a:p>
            <a:r>
              <a:rPr lang="en-US" sz="2200" dirty="0">
                <a:latin typeface="Times New Roman" panose="02020603050405020304" pitchFamily="18" charset="0"/>
                <a:cs typeface="Times New Roman" panose="02020603050405020304" pitchFamily="18" charset="0"/>
              </a:rPr>
              <a:t>Heat Transfer Conduction, Design #4              </a:t>
            </a:r>
          </a:p>
        </p:txBody>
      </p:sp>
      <p:grpSp>
        <p:nvGrpSpPr>
          <p:cNvPr id="180" name="Group 179">
            <a:extLst>
              <a:ext uri="{FF2B5EF4-FFF2-40B4-BE49-F238E27FC236}">
                <a16:creationId xmlns:a16="http://schemas.microsoft.com/office/drawing/2014/main" id="{AEB4964B-D440-3D42-BCB4-FAEA24A7509D}"/>
              </a:ext>
            </a:extLst>
          </p:cNvPr>
          <p:cNvGrpSpPr/>
          <p:nvPr/>
        </p:nvGrpSpPr>
        <p:grpSpPr>
          <a:xfrm>
            <a:off x="7546292" y="6143912"/>
            <a:ext cx="1339174" cy="421977"/>
            <a:chOff x="470514" y="6098501"/>
            <a:chExt cx="1339174" cy="421977"/>
          </a:xfrm>
        </p:grpSpPr>
        <p:sp>
          <p:nvSpPr>
            <p:cNvPr id="181" name="TextBox 180">
              <a:extLst>
                <a:ext uri="{FF2B5EF4-FFF2-40B4-BE49-F238E27FC236}">
                  <a16:creationId xmlns:a16="http://schemas.microsoft.com/office/drawing/2014/main" id="{702B8218-09F3-DD43-8E7C-C39357A01DF0}"/>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182" name="TextBox 181">
              <a:extLst>
                <a:ext uri="{FF2B5EF4-FFF2-40B4-BE49-F238E27FC236}">
                  <a16:creationId xmlns:a16="http://schemas.microsoft.com/office/drawing/2014/main" id="{E1702324-525C-1349-BEB6-F6D0960DFF22}"/>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2144507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 name="Group 56">
            <a:extLst>
              <a:ext uri="{FF2B5EF4-FFF2-40B4-BE49-F238E27FC236}">
                <a16:creationId xmlns:a16="http://schemas.microsoft.com/office/drawing/2014/main" id="{92A79EBA-CEE5-ED4E-A1B3-CE40E8DCF22D}"/>
              </a:ext>
            </a:extLst>
          </p:cNvPr>
          <p:cNvGrpSpPr/>
          <p:nvPr/>
        </p:nvGrpSpPr>
        <p:grpSpPr>
          <a:xfrm>
            <a:off x="443416" y="5438659"/>
            <a:ext cx="924602" cy="1058574"/>
            <a:chOff x="536432" y="5376415"/>
            <a:chExt cx="924602" cy="1058574"/>
          </a:xfrm>
        </p:grpSpPr>
        <p:cxnSp>
          <p:nvCxnSpPr>
            <p:cNvPr id="58" name="Straight Arrow Connector 57">
              <a:extLst>
                <a:ext uri="{FF2B5EF4-FFF2-40B4-BE49-F238E27FC236}">
                  <a16:creationId xmlns:a16="http://schemas.microsoft.com/office/drawing/2014/main" id="{324973D0-C879-8C4B-A406-A4B718E3681D}"/>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A5E199C6-297D-8146-AFE6-255EBF8314D7}"/>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60" name="Straight Arrow Connector 59">
              <a:extLst>
                <a:ext uri="{FF2B5EF4-FFF2-40B4-BE49-F238E27FC236}">
                  <a16:creationId xmlns:a16="http://schemas.microsoft.com/office/drawing/2014/main" id="{086F6CAF-622D-5048-BFA8-2838B01A7053}"/>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C6C3FEB0-E5EB-FB4A-9473-6AE1D0B5CB6E}"/>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63" name="Rectangle 62">
            <a:extLst>
              <a:ext uri="{FF2B5EF4-FFF2-40B4-BE49-F238E27FC236}">
                <a16:creationId xmlns:a16="http://schemas.microsoft.com/office/drawing/2014/main" id="{D7D8B865-44D6-0440-82CA-0F359786A4E5}"/>
              </a:ext>
            </a:extLst>
          </p:cNvPr>
          <p:cNvSpPr/>
          <p:nvPr/>
        </p:nvSpPr>
        <p:spPr>
          <a:xfrm>
            <a:off x="285564"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4" name="Straight Connector 63">
            <a:extLst>
              <a:ext uri="{FF2B5EF4-FFF2-40B4-BE49-F238E27FC236}">
                <a16:creationId xmlns:a16="http://schemas.microsoft.com/office/drawing/2014/main" id="{139550C6-2083-2948-BE5F-91354EE0A8D8}"/>
              </a:ext>
            </a:extLst>
          </p:cNvPr>
          <p:cNvCxnSpPr/>
          <p:nvPr/>
        </p:nvCxnSpPr>
        <p:spPr>
          <a:xfrm>
            <a:off x="290085" y="1065514"/>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2ABA749F-1537-4D4C-AD96-4AAC16E3457C}"/>
              </a:ext>
            </a:extLst>
          </p:cNvPr>
          <p:cNvCxnSpPr>
            <a:cxnSpLocks/>
          </p:cNvCxnSpPr>
          <p:nvPr/>
        </p:nvCxnSpPr>
        <p:spPr>
          <a:xfrm>
            <a:off x="1229347" y="3382596"/>
            <a:ext cx="1" cy="182988"/>
          </a:xfrm>
          <a:prstGeom prst="straightConnector1">
            <a:avLst/>
          </a:prstGeom>
          <a:ln w="127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7A6145BF-BC4B-B545-A512-0DD14014AEE8}"/>
              </a:ext>
            </a:extLst>
          </p:cNvPr>
          <p:cNvCxnSpPr>
            <a:cxnSpLocks/>
          </p:cNvCxnSpPr>
          <p:nvPr/>
        </p:nvCxnSpPr>
        <p:spPr>
          <a:xfrm flipV="1">
            <a:off x="1239240" y="1869083"/>
            <a:ext cx="0" cy="194154"/>
          </a:xfrm>
          <a:prstGeom prst="straightConnector1">
            <a:avLst/>
          </a:prstGeom>
          <a:ln w="127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12B2907E-303D-BC49-A942-36B4177798BE}"/>
              </a:ext>
            </a:extLst>
          </p:cNvPr>
          <p:cNvCxnSpPr>
            <a:cxnSpLocks/>
          </p:cNvCxnSpPr>
          <p:nvPr/>
        </p:nvCxnSpPr>
        <p:spPr>
          <a:xfrm flipV="1">
            <a:off x="3919338" y="3156378"/>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8074BB00-AE9D-B047-A9A6-62650FC63032}"/>
              </a:ext>
            </a:extLst>
          </p:cNvPr>
          <p:cNvCxnSpPr>
            <a:cxnSpLocks/>
          </p:cNvCxnSpPr>
          <p:nvPr/>
        </p:nvCxnSpPr>
        <p:spPr>
          <a:xfrm flipV="1">
            <a:off x="3926097" y="2306381"/>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13891874-CE6C-F04B-9D03-31B4812394A9}"/>
              </a:ext>
            </a:extLst>
          </p:cNvPr>
          <p:cNvCxnSpPr>
            <a:cxnSpLocks/>
          </p:cNvCxnSpPr>
          <p:nvPr/>
        </p:nvCxnSpPr>
        <p:spPr>
          <a:xfrm flipV="1">
            <a:off x="2220518" y="3153613"/>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54BF35D6-CD82-8941-82A0-281D1F234D0C}"/>
              </a:ext>
            </a:extLst>
          </p:cNvPr>
          <p:cNvCxnSpPr>
            <a:cxnSpLocks/>
          </p:cNvCxnSpPr>
          <p:nvPr/>
        </p:nvCxnSpPr>
        <p:spPr>
          <a:xfrm flipV="1">
            <a:off x="2230831" y="2299407"/>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3A1F6216-08AE-AA45-9ADA-1A5DA54428F6}"/>
              </a:ext>
            </a:extLst>
          </p:cNvPr>
          <p:cNvCxnSpPr>
            <a:cxnSpLocks/>
          </p:cNvCxnSpPr>
          <p:nvPr/>
        </p:nvCxnSpPr>
        <p:spPr>
          <a:xfrm flipV="1">
            <a:off x="1379809" y="3152033"/>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46E9634-E161-A54A-A60A-F4BD23E47EF3}"/>
              </a:ext>
            </a:extLst>
          </p:cNvPr>
          <p:cNvCxnSpPr>
            <a:cxnSpLocks/>
          </p:cNvCxnSpPr>
          <p:nvPr/>
        </p:nvCxnSpPr>
        <p:spPr>
          <a:xfrm flipV="1">
            <a:off x="1393187" y="2292844"/>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2B81474-99A2-604A-86D3-9D40145C12A1}"/>
              </a:ext>
            </a:extLst>
          </p:cNvPr>
          <p:cNvCxnSpPr>
            <a:cxnSpLocks/>
          </p:cNvCxnSpPr>
          <p:nvPr/>
        </p:nvCxnSpPr>
        <p:spPr>
          <a:xfrm flipV="1">
            <a:off x="3921962" y="2737597"/>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1440CF20-4516-9B46-A3D0-90CDC011704B}"/>
              </a:ext>
            </a:extLst>
          </p:cNvPr>
          <p:cNvCxnSpPr>
            <a:cxnSpLocks/>
          </p:cNvCxnSpPr>
          <p:nvPr/>
        </p:nvCxnSpPr>
        <p:spPr>
          <a:xfrm>
            <a:off x="4356110" y="2726191"/>
            <a:ext cx="414497" cy="41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AE5FFAE-E93A-6A4A-BB23-7E4FEB88E00F}"/>
              </a:ext>
            </a:extLst>
          </p:cNvPr>
          <p:cNvCxnSpPr>
            <a:cxnSpLocks/>
          </p:cNvCxnSpPr>
          <p:nvPr/>
        </p:nvCxnSpPr>
        <p:spPr>
          <a:xfrm>
            <a:off x="3925459" y="2296486"/>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542A7808-9676-4147-85E5-76CAB9BB73C2}"/>
              </a:ext>
            </a:extLst>
          </p:cNvPr>
          <p:cNvCxnSpPr>
            <a:cxnSpLocks/>
          </p:cNvCxnSpPr>
          <p:nvPr/>
        </p:nvCxnSpPr>
        <p:spPr>
          <a:xfrm flipV="1">
            <a:off x="4351854" y="2295316"/>
            <a:ext cx="430371" cy="4297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6FFAA9E6-F099-964A-A88C-A434298E504E}"/>
              </a:ext>
            </a:extLst>
          </p:cNvPr>
          <p:cNvCxnSpPr>
            <a:cxnSpLocks/>
          </p:cNvCxnSpPr>
          <p:nvPr/>
        </p:nvCxnSpPr>
        <p:spPr>
          <a:xfrm flipV="1">
            <a:off x="3061001" y="2726869"/>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95CD5E50-8DD4-764D-8142-81056B25EAD4}"/>
              </a:ext>
            </a:extLst>
          </p:cNvPr>
          <p:cNvCxnSpPr>
            <a:cxnSpLocks/>
          </p:cNvCxnSpPr>
          <p:nvPr/>
        </p:nvCxnSpPr>
        <p:spPr>
          <a:xfrm>
            <a:off x="3504674" y="2728163"/>
            <a:ext cx="414497" cy="41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159E31F5-FCA3-CD45-8F97-74382A9DF0E8}"/>
              </a:ext>
            </a:extLst>
          </p:cNvPr>
          <p:cNvCxnSpPr>
            <a:cxnSpLocks/>
          </p:cNvCxnSpPr>
          <p:nvPr/>
        </p:nvCxnSpPr>
        <p:spPr>
          <a:xfrm>
            <a:off x="3074023" y="2298458"/>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C9E9EEF-045E-3440-9660-C75676B10452}"/>
              </a:ext>
            </a:extLst>
          </p:cNvPr>
          <p:cNvCxnSpPr>
            <a:cxnSpLocks/>
          </p:cNvCxnSpPr>
          <p:nvPr/>
        </p:nvCxnSpPr>
        <p:spPr>
          <a:xfrm flipV="1">
            <a:off x="3500418" y="2297288"/>
            <a:ext cx="430371" cy="4297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8F70782B-F784-2449-A926-A7670B37DE1D}"/>
              </a:ext>
            </a:extLst>
          </p:cNvPr>
          <p:cNvCxnSpPr>
            <a:cxnSpLocks/>
          </p:cNvCxnSpPr>
          <p:nvPr/>
        </p:nvCxnSpPr>
        <p:spPr>
          <a:xfrm flipV="1">
            <a:off x="2231183" y="2730682"/>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A0D2DDC4-318D-3A41-B189-521454496F70}"/>
              </a:ext>
            </a:extLst>
          </p:cNvPr>
          <p:cNvCxnSpPr>
            <a:cxnSpLocks/>
          </p:cNvCxnSpPr>
          <p:nvPr/>
        </p:nvCxnSpPr>
        <p:spPr>
          <a:xfrm>
            <a:off x="2655806" y="2731976"/>
            <a:ext cx="414497" cy="41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8AFA7A29-7C50-AA4C-B327-708A5609D969}"/>
              </a:ext>
            </a:extLst>
          </p:cNvPr>
          <p:cNvCxnSpPr>
            <a:cxnSpLocks/>
          </p:cNvCxnSpPr>
          <p:nvPr/>
        </p:nvCxnSpPr>
        <p:spPr>
          <a:xfrm>
            <a:off x="2231505" y="2302271"/>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A0CD3CFC-D3FC-4249-BD67-C2189BAFF126}"/>
              </a:ext>
            </a:extLst>
          </p:cNvPr>
          <p:cNvCxnSpPr>
            <a:cxnSpLocks/>
          </p:cNvCxnSpPr>
          <p:nvPr/>
        </p:nvCxnSpPr>
        <p:spPr>
          <a:xfrm flipV="1">
            <a:off x="2651550" y="2301101"/>
            <a:ext cx="430371" cy="4297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352ABD7F-AA2A-B045-BBFF-445885EAFF89}"/>
              </a:ext>
            </a:extLst>
          </p:cNvPr>
          <p:cNvCxnSpPr>
            <a:cxnSpLocks/>
          </p:cNvCxnSpPr>
          <p:nvPr/>
        </p:nvCxnSpPr>
        <p:spPr>
          <a:xfrm>
            <a:off x="1386265" y="2727191"/>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396BC39-3C79-AC4B-9D92-D341913E2843}"/>
              </a:ext>
            </a:extLst>
          </p:cNvPr>
          <p:cNvCxnSpPr>
            <a:cxnSpLocks/>
          </p:cNvCxnSpPr>
          <p:nvPr/>
        </p:nvCxnSpPr>
        <p:spPr>
          <a:xfrm flipV="1">
            <a:off x="1817237" y="2728485"/>
            <a:ext cx="420624" cy="41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EBAA2D98-D96B-DD49-B852-D4A0C6051800}"/>
              </a:ext>
            </a:extLst>
          </p:cNvPr>
          <p:cNvCxnSpPr>
            <a:cxnSpLocks/>
          </p:cNvCxnSpPr>
          <p:nvPr/>
        </p:nvCxnSpPr>
        <p:spPr>
          <a:xfrm>
            <a:off x="2242203" y="2733735"/>
            <a:ext cx="394075" cy="41176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DD570529-66D4-FE42-B0ED-5BDD48A17716}"/>
              </a:ext>
            </a:extLst>
          </p:cNvPr>
          <p:cNvCxnSpPr>
            <a:cxnSpLocks/>
          </p:cNvCxnSpPr>
          <p:nvPr/>
        </p:nvCxnSpPr>
        <p:spPr>
          <a:xfrm flipV="1">
            <a:off x="2661481" y="2731611"/>
            <a:ext cx="400810" cy="41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DDA79AB-CD0F-D041-8D84-45488780B5A6}"/>
              </a:ext>
            </a:extLst>
          </p:cNvPr>
          <p:cNvCxnSpPr>
            <a:cxnSpLocks/>
          </p:cNvCxnSpPr>
          <p:nvPr/>
        </p:nvCxnSpPr>
        <p:spPr>
          <a:xfrm>
            <a:off x="3069991" y="2719532"/>
            <a:ext cx="430852" cy="4435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F8FFA2AE-6307-844E-9BA0-5C43CDCDAC48}"/>
              </a:ext>
            </a:extLst>
          </p:cNvPr>
          <p:cNvCxnSpPr>
            <a:cxnSpLocks/>
          </p:cNvCxnSpPr>
          <p:nvPr/>
        </p:nvCxnSpPr>
        <p:spPr>
          <a:xfrm>
            <a:off x="3939707" y="2746066"/>
            <a:ext cx="397148" cy="40616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EFDBECF1-A694-3640-ADE9-408ED05C4E72}"/>
              </a:ext>
            </a:extLst>
          </p:cNvPr>
          <p:cNvCxnSpPr>
            <a:cxnSpLocks/>
          </p:cNvCxnSpPr>
          <p:nvPr/>
        </p:nvCxnSpPr>
        <p:spPr>
          <a:xfrm flipV="1">
            <a:off x="3494454" y="2727084"/>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F03469A5-4371-0F41-9D4A-5D5908AB46A1}"/>
              </a:ext>
            </a:extLst>
          </p:cNvPr>
          <p:cNvCxnSpPr>
            <a:cxnSpLocks/>
          </p:cNvCxnSpPr>
          <p:nvPr/>
        </p:nvCxnSpPr>
        <p:spPr>
          <a:xfrm flipV="1">
            <a:off x="4348137" y="2731375"/>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FE4ABB12-82BD-7442-A69A-9A87C7FD1CC1}"/>
              </a:ext>
            </a:extLst>
          </p:cNvPr>
          <p:cNvCxnSpPr/>
          <p:nvPr/>
        </p:nvCxnSpPr>
        <p:spPr>
          <a:xfrm flipV="1">
            <a:off x="1392937" y="2305130"/>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95431DD7-5302-054C-85CA-899C6A9C5D0F}"/>
              </a:ext>
            </a:extLst>
          </p:cNvPr>
          <p:cNvCxnSpPr>
            <a:cxnSpLocks/>
          </p:cNvCxnSpPr>
          <p:nvPr/>
        </p:nvCxnSpPr>
        <p:spPr>
          <a:xfrm>
            <a:off x="1809807" y="2294435"/>
            <a:ext cx="430371" cy="4297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0BAD36ED-3A70-9740-B290-27448BEE708D}"/>
              </a:ext>
            </a:extLst>
          </p:cNvPr>
          <p:cNvCxnSpPr>
            <a:cxnSpLocks/>
          </p:cNvCxnSpPr>
          <p:nvPr/>
        </p:nvCxnSpPr>
        <p:spPr>
          <a:xfrm flipV="1">
            <a:off x="2247745" y="2301290"/>
            <a:ext cx="392951" cy="4082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3A2CAD2B-EE34-C243-99C4-32216FAA6859}"/>
              </a:ext>
            </a:extLst>
          </p:cNvPr>
          <p:cNvCxnSpPr>
            <a:cxnSpLocks/>
          </p:cNvCxnSpPr>
          <p:nvPr/>
        </p:nvCxnSpPr>
        <p:spPr>
          <a:xfrm>
            <a:off x="2661621" y="2303200"/>
            <a:ext cx="400810" cy="41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32798454-FE45-184F-8192-FE95E0951E3A}"/>
              </a:ext>
            </a:extLst>
          </p:cNvPr>
          <p:cNvCxnSpPr/>
          <p:nvPr/>
        </p:nvCxnSpPr>
        <p:spPr>
          <a:xfrm flipV="1">
            <a:off x="3071199" y="2305253"/>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22C990FC-5617-BA41-BFD8-C46D272983FF}"/>
              </a:ext>
            </a:extLst>
          </p:cNvPr>
          <p:cNvCxnSpPr>
            <a:cxnSpLocks/>
          </p:cNvCxnSpPr>
          <p:nvPr/>
        </p:nvCxnSpPr>
        <p:spPr>
          <a:xfrm flipV="1">
            <a:off x="3905798" y="2299970"/>
            <a:ext cx="439865" cy="45262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CD60847F-231F-D644-A4B4-BD54218E0198}"/>
              </a:ext>
            </a:extLst>
          </p:cNvPr>
          <p:cNvCxnSpPr>
            <a:cxnSpLocks/>
          </p:cNvCxnSpPr>
          <p:nvPr/>
        </p:nvCxnSpPr>
        <p:spPr>
          <a:xfrm>
            <a:off x="3494594" y="2298673"/>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CC865A93-DA8F-9145-B94F-5BF5EE9D9D87}"/>
              </a:ext>
            </a:extLst>
          </p:cNvPr>
          <p:cNvCxnSpPr>
            <a:cxnSpLocks/>
          </p:cNvCxnSpPr>
          <p:nvPr/>
        </p:nvCxnSpPr>
        <p:spPr>
          <a:xfrm>
            <a:off x="4356945" y="2302964"/>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Oval 46">
            <a:extLst>
              <a:ext uri="{FF2B5EF4-FFF2-40B4-BE49-F238E27FC236}">
                <a16:creationId xmlns:a16="http://schemas.microsoft.com/office/drawing/2014/main" id="{6E443E16-E383-A646-BD53-3B9D68D1ACCE}"/>
              </a:ext>
            </a:extLst>
          </p:cNvPr>
          <p:cNvSpPr/>
          <p:nvPr/>
        </p:nvSpPr>
        <p:spPr>
          <a:xfrm>
            <a:off x="3047820" y="2699941"/>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27FD46BA-CB46-A647-B162-F9CCA422B6B5}"/>
              </a:ext>
            </a:extLst>
          </p:cNvPr>
          <p:cNvSpPr/>
          <p:nvPr/>
        </p:nvSpPr>
        <p:spPr>
          <a:xfrm>
            <a:off x="2624007" y="2694625"/>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0FBB4BCB-39D2-8C4E-8780-7A8053153154}"/>
              </a:ext>
            </a:extLst>
          </p:cNvPr>
          <p:cNvSpPr/>
          <p:nvPr/>
        </p:nvSpPr>
        <p:spPr>
          <a:xfrm>
            <a:off x="4746547" y="2700115"/>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98BFC07E-50F0-044D-8376-9F6ADB82F018}"/>
              </a:ext>
            </a:extLst>
          </p:cNvPr>
          <p:cNvSpPr/>
          <p:nvPr/>
        </p:nvSpPr>
        <p:spPr>
          <a:xfrm>
            <a:off x="3464978" y="2698225"/>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3C216B11-B099-9B4D-A5A3-C8BF4519AA67}"/>
              </a:ext>
            </a:extLst>
          </p:cNvPr>
          <p:cNvSpPr/>
          <p:nvPr/>
        </p:nvSpPr>
        <p:spPr>
          <a:xfrm>
            <a:off x="4322124" y="2706008"/>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C7B8E841-6E67-AE49-B449-0A593DD7E6F4}"/>
              </a:ext>
            </a:extLst>
          </p:cNvPr>
          <p:cNvSpPr/>
          <p:nvPr/>
        </p:nvSpPr>
        <p:spPr>
          <a:xfrm>
            <a:off x="3892707" y="2692701"/>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3" name="Straight Connector 52">
            <a:extLst>
              <a:ext uri="{FF2B5EF4-FFF2-40B4-BE49-F238E27FC236}">
                <a16:creationId xmlns:a16="http://schemas.microsoft.com/office/drawing/2014/main" id="{140ED41C-3907-2748-AB4D-1DF118BF8300}"/>
              </a:ext>
            </a:extLst>
          </p:cNvPr>
          <p:cNvCxnSpPr>
            <a:cxnSpLocks/>
          </p:cNvCxnSpPr>
          <p:nvPr/>
        </p:nvCxnSpPr>
        <p:spPr>
          <a:xfrm flipV="1">
            <a:off x="1389886" y="2724583"/>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04F0936F-8651-7D4E-A000-64B048D3C408}"/>
              </a:ext>
            </a:extLst>
          </p:cNvPr>
          <p:cNvCxnSpPr>
            <a:cxnSpLocks/>
          </p:cNvCxnSpPr>
          <p:nvPr/>
        </p:nvCxnSpPr>
        <p:spPr>
          <a:xfrm>
            <a:off x="1814509" y="2725877"/>
            <a:ext cx="414497" cy="41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26FBD1B5-FC45-B24B-8360-905C3C0BAD02}"/>
              </a:ext>
            </a:extLst>
          </p:cNvPr>
          <p:cNvCxnSpPr>
            <a:cxnSpLocks/>
          </p:cNvCxnSpPr>
          <p:nvPr/>
        </p:nvCxnSpPr>
        <p:spPr>
          <a:xfrm>
            <a:off x="1390208" y="2296172"/>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F479BA3F-45CC-2648-A01F-B5356593EFA2}"/>
              </a:ext>
            </a:extLst>
          </p:cNvPr>
          <p:cNvCxnSpPr>
            <a:cxnSpLocks/>
          </p:cNvCxnSpPr>
          <p:nvPr/>
        </p:nvCxnSpPr>
        <p:spPr>
          <a:xfrm flipV="1">
            <a:off x="1810253" y="2295002"/>
            <a:ext cx="430371" cy="4297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5" name="Oval 64">
            <a:extLst>
              <a:ext uri="{FF2B5EF4-FFF2-40B4-BE49-F238E27FC236}">
                <a16:creationId xmlns:a16="http://schemas.microsoft.com/office/drawing/2014/main" id="{4F476C55-1ED4-5B49-B4FA-F600962EDD3F}"/>
              </a:ext>
            </a:extLst>
          </p:cNvPr>
          <p:cNvSpPr/>
          <p:nvPr/>
        </p:nvSpPr>
        <p:spPr>
          <a:xfrm>
            <a:off x="1790048" y="2697891"/>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3D175327-545D-C14C-85B6-3160650E8C8C}"/>
              </a:ext>
            </a:extLst>
          </p:cNvPr>
          <p:cNvSpPr/>
          <p:nvPr/>
        </p:nvSpPr>
        <p:spPr>
          <a:xfrm>
            <a:off x="1363183" y="270411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a:extLst>
              <a:ext uri="{FF2B5EF4-FFF2-40B4-BE49-F238E27FC236}">
                <a16:creationId xmlns:a16="http://schemas.microsoft.com/office/drawing/2014/main" id="{79F8E6FC-F9BD-F342-A3A9-FDB204910C78}"/>
              </a:ext>
            </a:extLst>
          </p:cNvPr>
          <p:cNvSpPr/>
          <p:nvPr/>
        </p:nvSpPr>
        <p:spPr>
          <a:xfrm>
            <a:off x="2210972" y="2699941"/>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8" name="Straight Connector 67">
            <a:extLst>
              <a:ext uri="{FF2B5EF4-FFF2-40B4-BE49-F238E27FC236}">
                <a16:creationId xmlns:a16="http://schemas.microsoft.com/office/drawing/2014/main" id="{9E66697A-E6FF-394B-ACF9-6493CAF716A2}"/>
              </a:ext>
            </a:extLst>
          </p:cNvPr>
          <p:cNvCxnSpPr>
            <a:cxnSpLocks/>
          </p:cNvCxnSpPr>
          <p:nvPr/>
        </p:nvCxnSpPr>
        <p:spPr>
          <a:xfrm flipV="1">
            <a:off x="3060122" y="3154785"/>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A033B0DD-D36C-BD41-8863-F1A6F79FD79F}"/>
              </a:ext>
            </a:extLst>
          </p:cNvPr>
          <p:cNvCxnSpPr>
            <a:cxnSpLocks/>
          </p:cNvCxnSpPr>
          <p:nvPr/>
        </p:nvCxnSpPr>
        <p:spPr>
          <a:xfrm flipV="1">
            <a:off x="3074491" y="2301301"/>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1E40783B-19AE-7946-A55A-6CEB52E9C9BE}"/>
              </a:ext>
            </a:extLst>
          </p:cNvPr>
          <p:cNvCxnSpPr>
            <a:cxnSpLocks/>
          </p:cNvCxnSpPr>
          <p:nvPr/>
        </p:nvCxnSpPr>
        <p:spPr>
          <a:xfrm flipV="1">
            <a:off x="4342790" y="3156309"/>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F46477D8-A555-1541-A906-816EEA9B09B0}"/>
              </a:ext>
            </a:extLst>
          </p:cNvPr>
          <p:cNvCxnSpPr>
            <a:cxnSpLocks/>
          </p:cNvCxnSpPr>
          <p:nvPr/>
        </p:nvCxnSpPr>
        <p:spPr>
          <a:xfrm flipV="1">
            <a:off x="4349549" y="2302768"/>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F8CFBEB8-F093-EC49-8648-3CDDEDB90CDE}"/>
              </a:ext>
            </a:extLst>
          </p:cNvPr>
          <p:cNvCxnSpPr>
            <a:cxnSpLocks/>
          </p:cNvCxnSpPr>
          <p:nvPr/>
        </p:nvCxnSpPr>
        <p:spPr>
          <a:xfrm flipV="1">
            <a:off x="2635975" y="3152253"/>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CFE3BB10-C7A5-8A4D-8CA1-AF5F66B98506}"/>
              </a:ext>
            </a:extLst>
          </p:cNvPr>
          <p:cNvCxnSpPr>
            <a:cxnSpLocks/>
          </p:cNvCxnSpPr>
          <p:nvPr/>
        </p:nvCxnSpPr>
        <p:spPr>
          <a:xfrm flipV="1">
            <a:off x="2650098" y="2301857"/>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134F2ADC-D814-6A47-BEF0-7E31714DD073}"/>
              </a:ext>
            </a:extLst>
          </p:cNvPr>
          <p:cNvCxnSpPr>
            <a:cxnSpLocks/>
          </p:cNvCxnSpPr>
          <p:nvPr/>
        </p:nvCxnSpPr>
        <p:spPr>
          <a:xfrm flipV="1">
            <a:off x="1804564" y="3152128"/>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34CDF449-6E16-ED4F-8286-59CD6DF41818}"/>
              </a:ext>
            </a:extLst>
          </p:cNvPr>
          <p:cNvCxnSpPr>
            <a:cxnSpLocks/>
          </p:cNvCxnSpPr>
          <p:nvPr/>
        </p:nvCxnSpPr>
        <p:spPr>
          <a:xfrm flipV="1">
            <a:off x="1812227" y="2297909"/>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0772271D-8BE6-DA46-AF08-BB671E691EAC}"/>
              </a:ext>
            </a:extLst>
          </p:cNvPr>
          <p:cNvCxnSpPr>
            <a:cxnSpLocks/>
          </p:cNvCxnSpPr>
          <p:nvPr/>
        </p:nvCxnSpPr>
        <p:spPr>
          <a:xfrm flipV="1">
            <a:off x="3492818" y="3156501"/>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79566821-A978-AF47-8396-5AEC650E04CA}"/>
              </a:ext>
            </a:extLst>
          </p:cNvPr>
          <p:cNvCxnSpPr>
            <a:cxnSpLocks/>
          </p:cNvCxnSpPr>
          <p:nvPr/>
        </p:nvCxnSpPr>
        <p:spPr>
          <a:xfrm flipV="1">
            <a:off x="3499567" y="2303017"/>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8" name="Oval 77">
            <a:extLst>
              <a:ext uri="{FF2B5EF4-FFF2-40B4-BE49-F238E27FC236}">
                <a16:creationId xmlns:a16="http://schemas.microsoft.com/office/drawing/2014/main" id="{8282CCCA-52E7-894B-8001-FCE5F43CD07A}"/>
              </a:ext>
            </a:extLst>
          </p:cNvPr>
          <p:cNvSpPr/>
          <p:nvPr/>
        </p:nvSpPr>
        <p:spPr>
          <a:xfrm>
            <a:off x="1780539" y="3124898"/>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7B589464-DC58-7C4C-A1F8-9A3609A2DCAB}"/>
              </a:ext>
            </a:extLst>
          </p:cNvPr>
          <p:cNvSpPr/>
          <p:nvPr/>
        </p:nvSpPr>
        <p:spPr>
          <a:xfrm>
            <a:off x="3038572" y="312645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a:extLst>
              <a:ext uri="{FF2B5EF4-FFF2-40B4-BE49-F238E27FC236}">
                <a16:creationId xmlns:a16="http://schemas.microsoft.com/office/drawing/2014/main" id="{AC8F01D1-9C88-444D-AB2C-98258092CFF2}"/>
              </a:ext>
            </a:extLst>
          </p:cNvPr>
          <p:cNvSpPr/>
          <p:nvPr/>
        </p:nvSpPr>
        <p:spPr>
          <a:xfrm>
            <a:off x="2615424" y="3124738"/>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a:extLst>
              <a:ext uri="{FF2B5EF4-FFF2-40B4-BE49-F238E27FC236}">
                <a16:creationId xmlns:a16="http://schemas.microsoft.com/office/drawing/2014/main" id="{B4DA3CC6-A526-2F46-851C-6BC119194E1D}"/>
              </a:ext>
            </a:extLst>
          </p:cNvPr>
          <p:cNvSpPr/>
          <p:nvPr/>
        </p:nvSpPr>
        <p:spPr>
          <a:xfrm>
            <a:off x="4747336" y="3126627"/>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870C75BB-56CA-104B-A13A-4A69CB89E926}"/>
              </a:ext>
            </a:extLst>
          </p:cNvPr>
          <p:cNvSpPr/>
          <p:nvPr/>
        </p:nvSpPr>
        <p:spPr>
          <a:xfrm>
            <a:off x="3459235" y="3124738"/>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8EE612BF-A7E9-9744-BC0D-4413E8CF0E15}"/>
              </a:ext>
            </a:extLst>
          </p:cNvPr>
          <p:cNvSpPr/>
          <p:nvPr/>
        </p:nvSpPr>
        <p:spPr>
          <a:xfrm>
            <a:off x="4320715" y="3132520"/>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2CF46C4C-869D-794E-A80C-00696B5B5354}"/>
              </a:ext>
            </a:extLst>
          </p:cNvPr>
          <p:cNvSpPr/>
          <p:nvPr/>
        </p:nvSpPr>
        <p:spPr>
          <a:xfrm>
            <a:off x="3886964" y="311921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C0B181D0-BC60-9C4D-AD4B-E800B7FA0E70}"/>
              </a:ext>
            </a:extLst>
          </p:cNvPr>
          <p:cNvSpPr/>
          <p:nvPr/>
        </p:nvSpPr>
        <p:spPr>
          <a:xfrm>
            <a:off x="1792324" y="2279005"/>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0004C985-1368-3C46-9F19-1D35B1B7E98B}"/>
              </a:ext>
            </a:extLst>
          </p:cNvPr>
          <p:cNvSpPr/>
          <p:nvPr/>
        </p:nvSpPr>
        <p:spPr>
          <a:xfrm>
            <a:off x="2623199" y="2275739"/>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641D703E-A891-AA47-95B8-98800A019518}"/>
              </a:ext>
            </a:extLst>
          </p:cNvPr>
          <p:cNvSpPr/>
          <p:nvPr/>
        </p:nvSpPr>
        <p:spPr>
          <a:xfrm>
            <a:off x="4323332" y="227686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a:extLst>
              <a:ext uri="{FF2B5EF4-FFF2-40B4-BE49-F238E27FC236}">
                <a16:creationId xmlns:a16="http://schemas.microsoft.com/office/drawing/2014/main" id="{13680123-9F26-C342-B317-4036486D6473}"/>
              </a:ext>
            </a:extLst>
          </p:cNvPr>
          <p:cNvSpPr/>
          <p:nvPr/>
        </p:nvSpPr>
        <p:spPr>
          <a:xfrm>
            <a:off x="2209982" y="227452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a:extLst>
              <a:ext uri="{FF2B5EF4-FFF2-40B4-BE49-F238E27FC236}">
                <a16:creationId xmlns:a16="http://schemas.microsoft.com/office/drawing/2014/main" id="{C331D63E-B81E-EE4C-B630-D907050ACBDC}"/>
              </a:ext>
            </a:extLst>
          </p:cNvPr>
          <p:cNvSpPr/>
          <p:nvPr/>
        </p:nvSpPr>
        <p:spPr>
          <a:xfrm>
            <a:off x="2204559" y="312645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C43E3F47-E154-F740-8825-55833B0EE75F}"/>
              </a:ext>
            </a:extLst>
          </p:cNvPr>
          <p:cNvSpPr/>
          <p:nvPr/>
        </p:nvSpPr>
        <p:spPr>
          <a:xfrm>
            <a:off x="3053453" y="2281055"/>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a:extLst>
              <a:ext uri="{FF2B5EF4-FFF2-40B4-BE49-F238E27FC236}">
                <a16:creationId xmlns:a16="http://schemas.microsoft.com/office/drawing/2014/main" id="{ED086519-2F5F-4B4B-B86E-19C8252A5C26}"/>
              </a:ext>
            </a:extLst>
          </p:cNvPr>
          <p:cNvSpPr/>
          <p:nvPr/>
        </p:nvSpPr>
        <p:spPr>
          <a:xfrm>
            <a:off x="3467254" y="2279339"/>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7316184D-A552-F541-B39B-DEC1A8EB0581}"/>
              </a:ext>
            </a:extLst>
          </p:cNvPr>
          <p:cNvSpPr/>
          <p:nvPr/>
        </p:nvSpPr>
        <p:spPr>
          <a:xfrm>
            <a:off x="3898340" y="2277359"/>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E3B99C37-C1D0-2D46-82A0-8A17D13BFC54}"/>
              </a:ext>
            </a:extLst>
          </p:cNvPr>
          <p:cNvSpPr/>
          <p:nvPr/>
        </p:nvSpPr>
        <p:spPr>
          <a:xfrm>
            <a:off x="4754292" y="2282768"/>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4" name="Group 93">
            <a:extLst>
              <a:ext uri="{FF2B5EF4-FFF2-40B4-BE49-F238E27FC236}">
                <a16:creationId xmlns:a16="http://schemas.microsoft.com/office/drawing/2014/main" id="{F7D33798-68D1-0344-A9C0-827F01219FB3}"/>
              </a:ext>
            </a:extLst>
          </p:cNvPr>
          <p:cNvGrpSpPr/>
          <p:nvPr/>
        </p:nvGrpSpPr>
        <p:grpSpPr>
          <a:xfrm rot="5400000">
            <a:off x="7772096" y="2111059"/>
            <a:ext cx="174599" cy="194791"/>
            <a:chOff x="790575" y="4480628"/>
            <a:chExt cx="276935" cy="308962"/>
          </a:xfrm>
        </p:grpSpPr>
        <p:sp>
          <p:nvSpPr>
            <p:cNvPr id="161" name="Triangle 160">
              <a:extLst>
                <a:ext uri="{FF2B5EF4-FFF2-40B4-BE49-F238E27FC236}">
                  <a16:creationId xmlns:a16="http://schemas.microsoft.com/office/drawing/2014/main" id="{DBE11B33-677C-754E-96EC-FE7BF8A35848}"/>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a:extLst>
                <a:ext uri="{FF2B5EF4-FFF2-40B4-BE49-F238E27FC236}">
                  <a16:creationId xmlns:a16="http://schemas.microsoft.com/office/drawing/2014/main" id="{E262573C-637B-AC44-83B6-99C2E2AB95E0}"/>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a:extLst>
                <a:ext uri="{FF2B5EF4-FFF2-40B4-BE49-F238E27FC236}">
                  <a16:creationId xmlns:a16="http://schemas.microsoft.com/office/drawing/2014/main" id="{095AD6A1-F559-4A42-B1DA-305A374565B4}"/>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a:extLst>
                <a:ext uri="{FF2B5EF4-FFF2-40B4-BE49-F238E27FC236}">
                  <a16:creationId xmlns:a16="http://schemas.microsoft.com/office/drawing/2014/main" id="{66E7D471-C249-864C-9A3F-5C4B7A8F2DD4}"/>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5" name="Straight Connector 164">
              <a:extLst>
                <a:ext uri="{FF2B5EF4-FFF2-40B4-BE49-F238E27FC236}">
                  <a16:creationId xmlns:a16="http://schemas.microsoft.com/office/drawing/2014/main" id="{717C3C4C-19E0-7943-9859-2181FAC53E79}"/>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95" name="Group 94">
            <a:extLst>
              <a:ext uri="{FF2B5EF4-FFF2-40B4-BE49-F238E27FC236}">
                <a16:creationId xmlns:a16="http://schemas.microsoft.com/office/drawing/2014/main" id="{78B757EF-75C4-BD4C-B938-AA8B7656C747}"/>
              </a:ext>
            </a:extLst>
          </p:cNvPr>
          <p:cNvGrpSpPr/>
          <p:nvPr/>
        </p:nvGrpSpPr>
        <p:grpSpPr>
          <a:xfrm>
            <a:off x="6133523" y="2276863"/>
            <a:ext cx="1745150" cy="908547"/>
            <a:chOff x="3961771" y="5483459"/>
            <a:chExt cx="1745150" cy="908547"/>
          </a:xfrm>
        </p:grpSpPr>
        <p:cxnSp>
          <p:nvCxnSpPr>
            <p:cNvPr id="123" name="Straight Connector 122">
              <a:extLst>
                <a:ext uri="{FF2B5EF4-FFF2-40B4-BE49-F238E27FC236}">
                  <a16:creationId xmlns:a16="http://schemas.microsoft.com/office/drawing/2014/main" id="{BB6DBAAD-E023-354B-99ED-EAC4C7C4A932}"/>
                </a:ext>
              </a:extLst>
            </p:cNvPr>
            <p:cNvCxnSpPr>
              <a:cxnSpLocks/>
            </p:cNvCxnSpPr>
            <p:nvPr/>
          </p:nvCxnSpPr>
          <p:spPr>
            <a:xfrm flipV="1">
              <a:off x="4821413" y="6366593"/>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F5CB63D4-9323-AE46-A010-A34D23E1053B}"/>
                </a:ext>
              </a:extLst>
            </p:cNvPr>
            <p:cNvCxnSpPr>
              <a:cxnSpLocks/>
            </p:cNvCxnSpPr>
            <p:nvPr/>
          </p:nvCxnSpPr>
          <p:spPr>
            <a:xfrm flipV="1">
              <a:off x="4831726" y="5512387"/>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EE020964-62A5-9B45-8886-839C9834443D}"/>
                </a:ext>
              </a:extLst>
            </p:cNvPr>
            <p:cNvCxnSpPr>
              <a:cxnSpLocks/>
            </p:cNvCxnSpPr>
            <p:nvPr/>
          </p:nvCxnSpPr>
          <p:spPr>
            <a:xfrm flipV="1">
              <a:off x="3980704" y="6365013"/>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E8B1DF0D-A9BE-0444-B87A-A40609A9174C}"/>
                </a:ext>
              </a:extLst>
            </p:cNvPr>
            <p:cNvCxnSpPr>
              <a:cxnSpLocks/>
            </p:cNvCxnSpPr>
            <p:nvPr/>
          </p:nvCxnSpPr>
          <p:spPr>
            <a:xfrm flipV="1">
              <a:off x="3994082" y="5505824"/>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2AC353A8-B683-DF47-95C7-DEE6FC7A853B}"/>
                </a:ext>
              </a:extLst>
            </p:cNvPr>
            <p:cNvCxnSpPr>
              <a:cxnSpLocks/>
            </p:cNvCxnSpPr>
            <p:nvPr/>
          </p:nvCxnSpPr>
          <p:spPr>
            <a:xfrm flipV="1">
              <a:off x="4832078" y="5943662"/>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DAFCAF3D-5569-8C47-92CD-A2FA972056A8}"/>
                </a:ext>
              </a:extLst>
            </p:cNvPr>
            <p:cNvCxnSpPr>
              <a:cxnSpLocks/>
            </p:cNvCxnSpPr>
            <p:nvPr/>
          </p:nvCxnSpPr>
          <p:spPr>
            <a:xfrm>
              <a:off x="5256701" y="5944956"/>
              <a:ext cx="414497" cy="41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A8C5AC87-EB0B-B347-B379-E9FC1B49363F}"/>
                </a:ext>
              </a:extLst>
            </p:cNvPr>
            <p:cNvCxnSpPr>
              <a:cxnSpLocks/>
            </p:cNvCxnSpPr>
            <p:nvPr/>
          </p:nvCxnSpPr>
          <p:spPr>
            <a:xfrm>
              <a:off x="4832400" y="5515251"/>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2D14D27B-B169-8D48-8CE9-8201AA128332}"/>
                </a:ext>
              </a:extLst>
            </p:cNvPr>
            <p:cNvCxnSpPr>
              <a:cxnSpLocks/>
            </p:cNvCxnSpPr>
            <p:nvPr/>
          </p:nvCxnSpPr>
          <p:spPr>
            <a:xfrm flipV="1">
              <a:off x="5252445" y="5514081"/>
              <a:ext cx="430371" cy="4297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1A9DF5F8-5DFE-EE41-993D-E7B928337791}"/>
                </a:ext>
              </a:extLst>
            </p:cNvPr>
            <p:cNvCxnSpPr>
              <a:cxnSpLocks/>
            </p:cNvCxnSpPr>
            <p:nvPr/>
          </p:nvCxnSpPr>
          <p:spPr>
            <a:xfrm>
              <a:off x="3987160" y="5940171"/>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498CBA44-D844-124B-9BE3-66BDE942A72D}"/>
                </a:ext>
              </a:extLst>
            </p:cNvPr>
            <p:cNvCxnSpPr>
              <a:cxnSpLocks/>
            </p:cNvCxnSpPr>
            <p:nvPr/>
          </p:nvCxnSpPr>
          <p:spPr>
            <a:xfrm flipV="1">
              <a:off x="4418132" y="5941465"/>
              <a:ext cx="420624" cy="41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4F0E3D9D-8168-E240-AB55-A1C9F5B29141}"/>
                </a:ext>
              </a:extLst>
            </p:cNvPr>
            <p:cNvCxnSpPr>
              <a:cxnSpLocks/>
            </p:cNvCxnSpPr>
            <p:nvPr/>
          </p:nvCxnSpPr>
          <p:spPr>
            <a:xfrm>
              <a:off x="4843098" y="5946715"/>
              <a:ext cx="394075" cy="41176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0F5A1006-2C87-D248-860F-59BE478D73BF}"/>
                </a:ext>
              </a:extLst>
            </p:cNvPr>
            <p:cNvCxnSpPr>
              <a:cxnSpLocks/>
            </p:cNvCxnSpPr>
            <p:nvPr/>
          </p:nvCxnSpPr>
          <p:spPr>
            <a:xfrm flipV="1">
              <a:off x="5262376" y="5944591"/>
              <a:ext cx="400810" cy="41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06895EC4-BB40-A640-932D-DB596C10537B}"/>
                </a:ext>
              </a:extLst>
            </p:cNvPr>
            <p:cNvCxnSpPr/>
            <p:nvPr/>
          </p:nvCxnSpPr>
          <p:spPr>
            <a:xfrm flipV="1">
              <a:off x="3993832" y="5518110"/>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8C40DB57-4275-B248-9FB9-99A741EB111B}"/>
                </a:ext>
              </a:extLst>
            </p:cNvPr>
            <p:cNvCxnSpPr>
              <a:cxnSpLocks/>
            </p:cNvCxnSpPr>
            <p:nvPr/>
          </p:nvCxnSpPr>
          <p:spPr>
            <a:xfrm>
              <a:off x="4410702" y="5507415"/>
              <a:ext cx="430371" cy="4297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00928BD5-12CC-6947-98DB-9A1FD58333F5}"/>
                </a:ext>
              </a:extLst>
            </p:cNvPr>
            <p:cNvCxnSpPr>
              <a:cxnSpLocks/>
            </p:cNvCxnSpPr>
            <p:nvPr/>
          </p:nvCxnSpPr>
          <p:spPr>
            <a:xfrm flipV="1">
              <a:off x="4848640" y="5514270"/>
              <a:ext cx="392951" cy="4082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95D14C58-620C-8C4E-B0D7-F400D58FB5E9}"/>
                </a:ext>
              </a:extLst>
            </p:cNvPr>
            <p:cNvCxnSpPr>
              <a:cxnSpLocks/>
            </p:cNvCxnSpPr>
            <p:nvPr/>
          </p:nvCxnSpPr>
          <p:spPr>
            <a:xfrm>
              <a:off x="5262516" y="5516180"/>
              <a:ext cx="400810" cy="41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9" name="Oval 138">
              <a:extLst>
                <a:ext uri="{FF2B5EF4-FFF2-40B4-BE49-F238E27FC236}">
                  <a16:creationId xmlns:a16="http://schemas.microsoft.com/office/drawing/2014/main" id="{919647CA-7BC3-1048-8A80-4E46AC1F273A}"/>
                </a:ext>
              </a:extLst>
            </p:cNvPr>
            <p:cNvSpPr/>
            <p:nvPr/>
          </p:nvSpPr>
          <p:spPr>
            <a:xfrm>
              <a:off x="5648715" y="5912921"/>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a:extLst>
                <a:ext uri="{FF2B5EF4-FFF2-40B4-BE49-F238E27FC236}">
                  <a16:creationId xmlns:a16="http://schemas.microsoft.com/office/drawing/2014/main" id="{173B48BC-84D4-D847-ACA7-1903E787D53E}"/>
                </a:ext>
              </a:extLst>
            </p:cNvPr>
            <p:cNvSpPr/>
            <p:nvPr/>
          </p:nvSpPr>
          <p:spPr>
            <a:xfrm>
              <a:off x="5224902" y="5907605"/>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1" name="Straight Connector 140">
              <a:extLst>
                <a:ext uri="{FF2B5EF4-FFF2-40B4-BE49-F238E27FC236}">
                  <a16:creationId xmlns:a16="http://schemas.microsoft.com/office/drawing/2014/main" id="{5B2DEBC3-FB51-4740-864D-2B6F4F3E2270}"/>
                </a:ext>
              </a:extLst>
            </p:cNvPr>
            <p:cNvCxnSpPr>
              <a:cxnSpLocks/>
            </p:cNvCxnSpPr>
            <p:nvPr/>
          </p:nvCxnSpPr>
          <p:spPr>
            <a:xfrm flipV="1">
              <a:off x="3990781" y="5937563"/>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7F83C723-1691-4B4C-85B4-B4730A9442E7}"/>
                </a:ext>
              </a:extLst>
            </p:cNvPr>
            <p:cNvCxnSpPr>
              <a:cxnSpLocks/>
            </p:cNvCxnSpPr>
            <p:nvPr/>
          </p:nvCxnSpPr>
          <p:spPr>
            <a:xfrm>
              <a:off x="4415404" y="5938857"/>
              <a:ext cx="414497" cy="41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DCD8F271-C65D-114F-9211-DC04C17A4353}"/>
                </a:ext>
              </a:extLst>
            </p:cNvPr>
            <p:cNvCxnSpPr>
              <a:cxnSpLocks/>
            </p:cNvCxnSpPr>
            <p:nvPr/>
          </p:nvCxnSpPr>
          <p:spPr>
            <a:xfrm>
              <a:off x="3991103" y="5509152"/>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a16="http://schemas.microsoft.com/office/drawing/2014/main" id="{E1C8FB81-9D83-7C4A-8D33-85F191740BE2}"/>
                </a:ext>
              </a:extLst>
            </p:cNvPr>
            <p:cNvCxnSpPr>
              <a:cxnSpLocks/>
            </p:cNvCxnSpPr>
            <p:nvPr/>
          </p:nvCxnSpPr>
          <p:spPr>
            <a:xfrm flipV="1">
              <a:off x="4411148" y="5507982"/>
              <a:ext cx="430371" cy="4297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5" name="Oval 144">
              <a:extLst>
                <a:ext uri="{FF2B5EF4-FFF2-40B4-BE49-F238E27FC236}">
                  <a16:creationId xmlns:a16="http://schemas.microsoft.com/office/drawing/2014/main" id="{ADB15E2F-C281-3640-9E2E-B27B07207C0A}"/>
                </a:ext>
              </a:extLst>
            </p:cNvPr>
            <p:cNvSpPr/>
            <p:nvPr/>
          </p:nvSpPr>
          <p:spPr>
            <a:xfrm>
              <a:off x="4390943" y="5910871"/>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a:extLst>
                <a:ext uri="{FF2B5EF4-FFF2-40B4-BE49-F238E27FC236}">
                  <a16:creationId xmlns:a16="http://schemas.microsoft.com/office/drawing/2014/main" id="{C957B899-982F-8D4B-943C-DFC53807EB28}"/>
                </a:ext>
              </a:extLst>
            </p:cNvPr>
            <p:cNvSpPr/>
            <p:nvPr/>
          </p:nvSpPr>
          <p:spPr>
            <a:xfrm>
              <a:off x="3961771" y="6333126"/>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a:extLst>
                <a:ext uri="{FF2B5EF4-FFF2-40B4-BE49-F238E27FC236}">
                  <a16:creationId xmlns:a16="http://schemas.microsoft.com/office/drawing/2014/main" id="{4F246FCC-5898-BE48-8F8B-062E5341D593}"/>
                </a:ext>
              </a:extLst>
            </p:cNvPr>
            <p:cNvSpPr/>
            <p:nvPr/>
          </p:nvSpPr>
          <p:spPr>
            <a:xfrm>
              <a:off x="3972886" y="5483459"/>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a:extLst>
                <a:ext uri="{FF2B5EF4-FFF2-40B4-BE49-F238E27FC236}">
                  <a16:creationId xmlns:a16="http://schemas.microsoft.com/office/drawing/2014/main" id="{243CD8F4-EC4D-534D-8226-EDDE2E7DE823}"/>
                </a:ext>
              </a:extLst>
            </p:cNvPr>
            <p:cNvSpPr/>
            <p:nvPr/>
          </p:nvSpPr>
          <p:spPr>
            <a:xfrm>
              <a:off x="3964078" y="591709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a:extLst>
                <a:ext uri="{FF2B5EF4-FFF2-40B4-BE49-F238E27FC236}">
                  <a16:creationId xmlns:a16="http://schemas.microsoft.com/office/drawing/2014/main" id="{FE1B050A-0C99-3343-A3B5-ACEDE7F1F1E4}"/>
                </a:ext>
              </a:extLst>
            </p:cNvPr>
            <p:cNvSpPr/>
            <p:nvPr/>
          </p:nvSpPr>
          <p:spPr>
            <a:xfrm>
              <a:off x="4811867" y="5912921"/>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0" name="Straight Connector 149">
              <a:extLst>
                <a:ext uri="{FF2B5EF4-FFF2-40B4-BE49-F238E27FC236}">
                  <a16:creationId xmlns:a16="http://schemas.microsoft.com/office/drawing/2014/main" id="{649E5839-5359-5A49-A5BA-7741D706F5C7}"/>
                </a:ext>
              </a:extLst>
            </p:cNvPr>
            <p:cNvCxnSpPr>
              <a:cxnSpLocks/>
            </p:cNvCxnSpPr>
            <p:nvPr/>
          </p:nvCxnSpPr>
          <p:spPr>
            <a:xfrm flipV="1">
              <a:off x="5236870" y="6365233"/>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a:extLst>
                <a:ext uri="{FF2B5EF4-FFF2-40B4-BE49-F238E27FC236}">
                  <a16:creationId xmlns:a16="http://schemas.microsoft.com/office/drawing/2014/main" id="{2707A9C2-5507-D448-9B14-2ADA86420A18}"/>
                </a:ext>
              </a:extLst>
            </p:cNvPr>
            <p:cNvCxnSpPr>
              <a:cxnSpLocks/>
            </p:cNvCxnSpPr>
            <p:nvPr/>
          </p:nvCxnSpPr>
          <p:spPr>
            <a:xfrm flipV="1">
              <a:off x="5250993" y="5514837"/>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a:extLst>
                <a:ext uri="{FF2B5EF4-FFF2-40B4-BE49-F238E27FC236}">
                  <a16:creationId xmlns:a16="http://schemas.microsoft.com/office/drawing/2014/main" id="{FBAAB47A-FFB2-6641-9813-B07F1B74C08F}"/>
                </a:ext>
              </a:extLst>
            </p:cNvPr>
            <p:cNvCxnSpPr>
              <a:cxnSpLocks/>
            </p:cNvCxnSpPr>
            <p:nvPr/>
          </p:nvCxnSpPr>
          <p:spPr>
            <a:xfrm flipV="1">
              <a:off x="4405459" y="6365108"/>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3" name="Straight Connector 152">
              <a:extLst>
                <a:ext uri="{FF2B5EF4-FFF2-40B4-BE49-F238E27FC236}">
                  <a16:creationId xmlns:a16="http://schemas.microsoft.com/office/drawing/2014/main" id="{9E11154E-A1A0-744A-83A2-CB95D582EC7C}"/>
                </a:ext>
              </a:extLst>
            </p:cNvPr>
            <p:cNvCxnSpPr>
              <a:cxnSpLocks/>
            </p:cNvCxnSpPr>
            <p:nvPr/>
          </p:nvCxnSpPr>
          <p:spPr>
            <a:xfrm flipV="1">
              <a:off x="4413122" y="5510889"/>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54" name="Oval 153">
              <a:extLst>
                <a:ext uri="{FF2B5EF4-FFF2-40B4-BE49-F238E27FC236}">
                  <a16:creationId xmlns:a16="http://schemas.microsoft.com/office/drawing/2014/main" id="{53AF8C3A-778F-A641-974E-785EABCC4571}"/>
                </a:ext>
              </a:extLst>
            </p:cNvPr>
            <p:cNvSpPr/>
            <p:nvPr/>
          </p:nvSpPr>
          <p:spPr>
            <a:xfrm>
              <a:off x="4381434" y="6337878"/>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a:extLst>
                <a:ext uri="{FF2B5EF4-FFF2-40B4-BE49-F238E27FC236}">
                  <a16:creationId xmlns:a16="http://schemas.microsoft.com/office/drawing/2014/main" id="{C8C7A926-F2D4-2E4C-B5E5-B6C1FF688EE6}"/>
                </a:ext>
              </a:extLst>
            </p:cNvPr>
            <p:cNvSpPr/>
            <p:nvPr/>
          </p:nvSpPr>
          <p:spPr>
            <a:xfrm>
              <a:off x="5216319" y="6337718"/>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a:extLst>
                <a:ext uri="{FF2B5EF4-FFF2-40B4-BE49-F238E27FC236}">
                  <a16:creationId xmlns:a16="http://schemas.microsoft.com/office/drawing/2014/main" id="{55992C40-24F3-6640-AF99-A5961FE1657A}"/>
                </a:ext>
              </a:extLst>
            </p:cNvPr>
            <p:cNvSpPr/>
            <p:nvPr/>
          </p:nvSpPr>
          <p:spPr>
            <a:xfrm>
              <a:off x="4393219" y="5491985"/>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a:extLst>
                <a:ext uri="{FF2B5EF4-FFF2-40B4-BE49-F238E27FC236}">
                  <a16:creationId xmlns:a16="http://schemas.microsoft.com/office/drawing/2014/main" id="{E0269EB1-BCF5-3A40-91EC-0017750AFDA4}"/>
                </a:ext>
              </a:extLst>
            </p:cNvPr>
            <p:cNvSpPr/>
            <p:nvPr/>
          </p:nvSpPr>
          <p:spPr>
            <a:xfrm>
              <a:off x="5224094" y="5488719"/>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a:extLst>
                <a:ext uri="{FF2B5EF4-FFF2-40B4-BE49-F238E27FC236}">
                  <a16:creationId xmlns:a16="http://schemas.microsoft.com/office/drawing/2014/main" id="{435E8F80-FD35-5445-9EEE-BC28D90A140F}"/>
                </a:ext>
              </a:extLst>
            </p:cNvPr>
            <p:cNvSpPr/>
            <p:nvPr/>
          </p:nvSpPr>
          <p:spPr>
            <a:xfrm>
              <a:off x="4810877" y="548750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a:extLst>
                <a:ext uri="{FF2B5EF4-FFF2-40B4-BE49-F238E27FC236}">
                  <a16:creationId xmlns:a16="http://schemas.microsoft.com/office/drawing/2014/main" id="{55DBFE11-470E-BA49-A6D1-D15CEF6A9FE4}"/>
                </a:ext>
              </a:extLst>
            </p:cNvPr>
            <p:cNvSpPr/>
            <p:nvPr/>
          </p:nvSpPr>
          <p:spPr>
            <a:xfrm>
              <a:off x="4805454" y="633943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a:extLst>
                <a:ext uri="{FF2B5EF4-FFF2-40B4-BE49-F238E27FC236}">
                  <a16:creationId xmlns:a16="http://schemas.microsoft.com/office/drawing/2014/main" id="{21921A12-94E5-6940-ABDC-C2168F0C5FE0}"/>
                </a:ext>
              </a:extLst>
            </p:cNvPr>
            <p:cNvSpPr/>
            <p:nvPr/>
          </p:nvSpPr>
          <p:spPr>
            <a:xfrm>
              <a:off x="5654348" y="5494035"/>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6" name="Group 95">
            <a:extLst>
              <a:ext uri="{FF2B5EF4-FFF2-40B4-BE49-F238E27FC236}">
                <a16:creationId xmlns:a16="http://schemas.microsoft.com/office/drawing/2014/main" id="{1B3AD7F0-1951-DA4E-90C8-50435382069A}"/>
              </a:ext>
            </a:extLst>
          </p:cNvPr>
          <p:cNvGrpSpPr/>
          <p:nvPr/>
        </p:nvGrpSpPr>
        <p:grpSpPr>
          <a:xfrm>
            <a:off x="1181431" y="2191209"/>
            <a:ext cx="254874" cy="228576"/>
            <a:chOff x="736669" y="3053697"/>
            <a:chExt cx="275988" cy="247511"/>
          </a:xfrm>
        </p:grpSpPr>
        <p:grpSp>
          <p:nvGrpSpPr>
            <p:cNvPr id="116" name="Group 115">
              <a:extLst>
                <a:ext uri="{FF2B5EF4-FFF2-40B4-BE49-F238E27FC236}">
                  <a16:creationId xmlns:a16="http://schemas.microsoft.com/office/drawing/2014/main" id="{645445F5-93CE-EF4D-A717-AE2836D65CE8}"/>
                </a:ext>
              </a:extLst>
            </p:cNvPr>
            <p:cNvGrpSpPr/>
            <p:nvPr/>
          </p:nvGrpSpPr>
          <p:grpSpPr>
            <a:xfrm>
              <a:off x="736669" y="3053697"/>
              <a:ext cx="221854" cy="247511"/>
              <a:chOff x="790575" y="4480628"/>
              <a:chExt cx="276935" cy="308962"/>
            </a:xfrm>
          </p:grpSpPr>
          <p:sp>
            <p:nvSpPr>
              <p:cNvPr id="118" name="Triangle 117">
                <a:extLst>
                  <a:ext uri="{FF2B5EF4-FFF2-40B4-BE49-F238E27FC236}">
                    <a16:creationId xmlns:a16="http://schemas.microsoft.com/office/drawing/2014/main" id="{ED281E33-FCCF-2A49-9ADA-D52F33D7769B}"/>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a:extLst>
                  <a:ext uri="{FF2B5EF4-FFF2-40B4-BE49-F238E27FC236}">
                    <a16:creationId xmlns:a16="http://schemas.microsoft.com/office/drawing/2014/main" id="{320E2670-0384-AE4A-AF0E-6A4F0B339342}"/>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a:extLst>
                  <a:ext uri="{FF2B5EF4-FFF2-40B4-BE49-F238E27FC236}">
                    <a16:creationId xmlns:a16="http://schemas.microsoft.com/office/drawing/2014/main" id="{4B415498-64B7-4A4D-8B84-99E2C0AA052B}"/>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a:extLst>
                  <a:ext uri="{FF2B5EF4-FFF2-40B4-BE49-F238E27FC236}">
                    <a16:creationId xmlns:a16="http://schemas.microsoft.com/office/drawing/2014/main" id="{4077797E-CD88-644D-8A0F-796343D352B7}"/>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2" name="Straight Connector 121">
                <a:extLst>
                  <a:ext uri="{FF2B5EF4-FFF2-40B4-BE49-F238E27FC236}">
                    <a16:creationId xmlns:a16="http://schemas.microsoft.com/office/drawing/2014/main" id="{840C5AD9-AEA7-A54A-A3CB-43C28EAF821D}"/>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7" name="Oval 116">
              <a:extLst>
                <a:ext uri="{FF2B5EF4-FFF2-40B4-BE49-F238E27FC236}">
                  <a16:creationId xmlns:a16="http://schemas.microsoft.com/office/drawing/2014/main" id="{ADF0829E-DC0A-A244-BE8A-8EFE14B7076C}"/>
                </a:ext>
              </a:extLst>
            </p:cNvPr>
            <p:cNvSpPr/>
            <p:nvPr/>
          </p:nvSpPr>
          <p:spPr>
            <a:xfrm>
              <a:off x="939404" y="3141097"/>
              <a:ext cx="73253" cy="7325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7" name="Oval 96">
            <a:extLst>
              <a:ext uri="{FF2B5EF4-FFF2-40B4-BE49-F238E27FC236}">
                <a16:creationId xmlns:a16="http://schemas.microsoft.com/office/drawing/2014/main" id="{EEF918B5-AF12-8B4C-A6BD-33B4D1F0CB6D}"/>
              </a:ext>
            </a:extLst>
          </p:cNvPr>
          <p:cNvSpPr/>
          <p:nvPr/>
        </p:nvSpPr>
        <p:spPr>
          <a:xfrm>
            <a:off x="5165021" y="2714844"/>
            <a:ext cx="50169" cy="50169"/>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8" name="Oval 97">
            <a:extLst>
              <a:ext uri="{FF2B5EF4-FFF2-40B4-BE49-F238E27FC236}">
                <a16:creationId xmlns:a16="http://schemas.microsoft.com/office/drawing/2014/main" id="{2D6D5081-CE60-E04A-B3B2-984DF0FBBD7A}"/>
              </a:ext>
            </a:extLst>
          </p:cNvPr>
          <p:cNvSpPr/>
          <p:nvPr/>
        </p:nvSpPr>
        <p:spPr>
          <a:xfrm>
            <a:off x="5449423" y="2709153"/>
            <a:ext cx="50169" cy="50169"/>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9" name="Oval 98">
            <a:extLst>
              <a:ext uri="{FF2B5EF4-FFF2-40B4-BE49-F238E27FC236}">
                <a16:creationId xmlns:a16="http://schemas.microsoft.com/office/drawing/2014/main" id="{D3E99370-6B7C-B146-91A6-C9FB8777DA74}"/>
              </a:ext>
            </a:extLst>
          </p:cNvPr>
          <p:cNvSpPr/>
          <p:nvPr/>
        </p:nvSpPr>
        <p:spPr>
          <a:xfrm>
            <a:off x="5742355" y="2711994"/>
            <a:ext cx="50169" cy="50169"/>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100" name="Group 99">
            <a:extLst>
              <a:ext uri="{FF2B5EF4-FFF2-40B4-BE49-F238E27FC236}">
                <a16:creationId xmlns:a16="http://schemas.microsoft.com/office/drawing/2014/main" id="{966076C8-35A9-CF48-98C1-F18B7B793391}"/>
              </a:ext>
            </a:extLst>
          </p:cNvPr>
          <p:cNvGrpSpPr/>
          <p:nvPr/>
        </p:nvGrpSpPr>
        <p:grpSpPr>
          <a:xfrm>
            <a:off x="1167534" y="3034964"/>
            <a:ext cx="254874" cy="228576"/>
            <a:chOff x="758163" y="4830405"/>
            <a:chExt cx="275988" cy="247511"/>
          </a:xfrm>
        </p:grpSpPr>
        <p:grpSp>
          <p:nvGrpSpPr>
            <p:cNvPr id="109" name="Group 108">
              <a:extLst>
                <a:ext uri="{FF2B5EF4-FFF2-40B4-BE49-F238E27FC236}">
                  <a16:creationId xmlns:a16="http://schemas.microsoft.com/office/drawing/2014/main" id="{41488ED0-4AB2-C74E-AB4F-8FD7EA44FC35}"/>
                </a:ext>
              </a:extLst>
            </p:cNvPr>
            <p:cNvGrpSpPr/>
            <p:nvPr/>
          </p:nvGrpSpPr>
          <p:grpSpPr>
            <a:xfrm>
              <a:off x="758163" y="4830405"/>
              <a:ext cx="221854" cy="247511"/>
              <a:chOff x="790575" y="4480628"/>
              <a:chExt cx="276935" cy="308962"/>
            </a:xfrm>
          </p:grpSpPr>
          <p:sp>
            <p:nvSpPr>
              <p:cNvPr id="111" name="Triangle 110">
                <a:extLst>
                  <a:ext uri="{FF2B5EF4-FFF2-40B4-BE49-F238E27FC236}">
                    <a16:creationId xmlns:a16="http://schemas.microsoft.com/office/drawing/2014/main" id="{7AF6B2D6-6AD7-4041-A0D0-B7399D8A13D1}"/>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A28E9F0A-80FE-7948-B749-313155969D81}"/>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a:extLst>
                  <a:ext uri="{FF2B5EF4-FFF2-40B4-BE49-F238E27FC236}">
                    <a16:creationId xmlns:a16="http://schemas.microsoft.com/office/drawing/2014/main" id="{DA5884CF-4ACA-A146-AA62-FC290BCB73B4}"/>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ACA0977B-6739-A843-BD30-396FB0D6FA0A}"/>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5" name="Straight Connector 114">
                <a:extLst>
                  <a:ext uri="{FF2B5EF4-FFF2-40B4-BE49-F238E27FC236}">
                    <a16:creationId xmlns:a16="http://schemas.microsoft.com/office/drawing/2014/main" id="{1DD6A1B4-155E-7E40-B65C-9635A79DBCA6}"/>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0" name="Oval 109">
              <a:extLst>
                <a:ext uri="{FF2B5EF4-FFF2-40B4-BE49-F238E27FC236}">
                  <a16:creationId xmlns:a16="http://schemas.microsoft.com/office/drawing/2014/main" id="{B6A1F3EE-4E8B-E543-9106-4C201EE49974}"/>
                </a:ext>
              </a:extLst>
            </p:cNvPr>
            <p:cNvSpPr/>
            <p:nvPr/>
          </p:nvSpPr>
          <p:spPr>
            <a:xfrm>
              <a:off x="960898" y="4917805"/>
              <a:ext cx="73253" cy="7325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1" name="Group 100">
            <a:extLst>
              <a:ext uri="{FF2B5EF4-FFF2-40B4-BE49-F238E27FC236}">
                <a16:creationId xmlns:a16="http://schemas.microsoft.com/office/drawing/2014/main" id="{F87E3A4D-E304-6348-A397-794C4CE0B2C7}"/>
              </a:ext>
            </a:extLst>
          </p:cNvPr>
          <p:cNvGrpSpPr/>
          <p:nvPr/>
        </p:nvGrpSpPr>
        <p:grpSpPr>
          <a:xfrm>
            <a:off x="7740879" y="3126453"/>
            <a:ext cx="194791" cy="221344"/>
            <a:chOff x="6157651" y="4758633"/>
            <a:chExt cx="247511" cy="281250"/>
          </a:xfrm>
        </p:grpSpPr>
        <p:grpSp>
          <p:nvGrpSpPr>
            <p:cNvPr id="102" name="Group 101">
              <a:extLst>
                <a:ext uri="{FF2B5EF4-FFF2-40B4-BE49-F238E27FC236}">
                  <a16:creationId xmlns:a16="http://schemas.microsoft.com/office/drawing/2014/main" id="{11F34485-99BB-724D-8118-3E460758AD14}"/>
                </a:ext>
              </a:extLst>
            </p:cNvPr>
            <p:cNvGrpSpPr/>
            <p:nvPr/>
          </p:nvGrpSpPr>
          <p:grpSpPr>
            <a:xfrm rot="16200000" flipV="1">
              <a:off x="6170480" y="4805200"/>
              <a:ext cx="221854" cy="247511"/>
              <a:chOff x="790575" y="4480628"/>
              <a:chExt cx="276935" cy="308962"/>
            </a:xfrm>
          </p:grpSpPr>
          <p:sp>
            <p:nvSpPr>
              <p:cNvPr id="104" name="Triangle 103">
                <a:extLst>
                  <a:ext uri="{FF2B5EF4-FFF2-40B4-BE49-F238E27FC236}">
                    <a16:creationId xmlns:a16="http://schemas.microsoft.com/office/drawing/2014/main" id="{48050EC8-3D84-1D4C-913B-49EBC4634013}"/>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a:extLst>
                  <a:ext uri="{FF2B5EF4-FFF2-40B4-BE49-F238E27FC236}">
                    <a16:creationId xmlns:a16="http://schemas.microsoft.com/office/drawing/2014/main" id="{65618BB7-3B35-3743-AAEF-68861D3C6219}"/>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a:extLst>
                  <a:ext uri="{FF2B5EF4-FFF2-40B4-BE49-F238E27FC236}">
                    <a16:creationId xmlns:a16="http://schemas.microsoft.com/office/drawing/2014/main" id="{AA1A704C-B875-0048-B2E4-F445FBA2F430}"/>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a:extLst>
                  <a:ext uri="{FF2B5EF4-FFF2-40B4-BE49-F238E27FC236}">
                    <a16:creationId xmlns:a16="http://schemas.microsoft.com/office/drawing/2014/main" id="{9994CD88-71F7-1B47-B7DF-36936FA88817}"/>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8" name="Straight Connector 107">
                <a:extLst>
                  <a:ext uri="{FF2B5EF4-FFF2-40B4-BE49-F238E27FC236}">
                    <a16:creationId xmlns:a16="http://schemas.microsoft.com/office/drawing/2014/main" id="{B4ACF461-395B-FC4D-87E4-3D4F476B7808}"/>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3" name="Oval 102">
              <a:extLst>
                <a:ext uri="{FF2B5EF4-FFF2-40B4-BE49-F238E27FC236}">
                  <a16:creationId xmlns:a16="http://schemas.microsoft.com/office/drawing/2014/main" id="{48741FFA-41C1-AD45-85DA-EA3CD105C1C2}"/>
                </a:ext>
              </a:extLst>
            </p:cNvPr>
            <p:cNvSpPr/>
            <p:nvPr/>
          </p:nvSpPr>
          <p:spPr>
            <a:xfrm>
              <a:off x="6240151" y="4758633"/>
              <a:ext cx="73253" cy="7325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6" name="TextBox 165">
            <a:extLst>
              <a:ext uri="{FF2B5EF4-FFF2-40B4-BE49-F238E27FC236}">
                <a16:creationId xmlns:a16="http://schemas.microsoft.com/office/drawing/2014/main" id="{7180CF65-FCB4-A24C-BF60-F0DCA82E01C7}"/>
              </a:ext>
            </a:extLst>
          </p:cNvPr>
          <p:cNvSpPr txBox="1"/>
          <p:nvPr/>
        </p:nvSpPr>
        <p:spPr>
          <a:xfrm>
            <a:off x="1327055" y="1768250"/>
            <a:ext cx="453484" cy="276999"/>
          </a:xfrm>
          <a:prstGeom prst="rect">
            <a:avLst/>
          </a:prstGeom>
          <a:noFill/>
        </p:spPr>
        <p:txBody>
          <a:bodyPr wrap="square" rtlCol="0">
            <a:spAutoFit/>
          </a:bodyPr>
          <a:lstStyle/>
          <a:p>
            <a:r>
              <a:rPr lang="en-US" sz="1200" dirty="0">
                <a:solidFill>
                  <a:srgbClr val="FF0000"/>
                </a:solidFill>
                <a:latin typeface="Times New Roman" panose="02020603050405020304" pitchFamily="18" charset="0"/>
                <a:cs typeface="Times New Roman" panose="02020603050405020304" pitchFamily="18" charset="0"/>
              </a:rPr>
              <a:t>F/2 </a:t>
            </a:r>
          </a:p>
        </p:txBody>
      </p:sp>
      <p:sp>
        <p:nvSpPr>
          <p:cNvPr id="167" name="TextBox 166">
            <a:extLst>
              <a:ext uri="{FF2B5EF4-FFF2-40B4-BE49-F238E27FC236}">
                <a16:creationId xmlns:a16="http://schemas.microsoft.com/office/drawing/2014/main" id="{0BB7BC6C-2748-2845-A1E0-A9CF424A5196}"/>
              </a:ext>
            </a:extLst>
          </p:cNvPr>
          <p:cNvSpPr txBox="1"/>
          <p:nvPr/>
        </p:nvSpPr>
        <p:spPr>
          <a:xfrm>
            <a:off x="1306634" y="3360970"/>
            <a:ext cx="453996" cy="276999"/>
          </a:xfrm>
          <a:prstGeom prst="rect">
            <a:avLst/>
          </a:prstGeom>
          <a:noFill/>
        </p:spPr>
        <p:txBody>
          <a:bodyPr wrap="square" rtlCol="0">
            <a:spAutoFit/>
          </a:bodyPr>
          <a:lstStyle/>
          <a:p>
            <a:r>
              <a:rPr lang="en-US" sz="1200" dirty="0">
                <a:solidFill>
                  <a:srgbClr val="FF0000"/>
                </a:solidFill>
                <a:latin typeface="Times New Roman" panose="02020603050405020304" pitchFamily="18" charset="0"/>
                <a:cs typeface="Times New Roman" panose="02020603050405020304" pitchFamily="18" charset="0"/>
              </a:rPr>
              <a:t>F/2 </a:t>
            </a:r>
          </a:p>
        </p:txBody>
      </p:sp>
      <p:grpSp>
        <p:nvGrpSpPr>
          <p:cNvPr id="168" name="Group 167">
            <a:extLst>
              <a:ext uri="{FF2B5EF4-FFF2-40B4-BE49-F238E27FC236}">
                <a16:creationId xmlns:a16="http://schemas.microsoft.com/office/drawing/2014/main" id="{0FCA9FBA-D0F4-9443-B7EE-492DFCE7E50F}"/>
              </a:ext>
            </a:extLst>
          </p:cNvPr>
          <p:cNvGrpSpPr/>
          <p:nvPr/>
        </p:nvGrpSpPr>
        <p:grpSpPr>
          <a:xfrm rot="5400000">
            <a:off x="7865402" y="2729844"/>
            <a:ext cx="68782" cy="160459"/>
            <a:chOff x="774700" y="3743756"/>
            <a:chExt cx="132439" cy="308962"/>
          </a:xfrm>
        </p:grpSpPr>
        <p:sp>
          <p:nvSpPr>
            <p:cNvPr id="169" name="Oval 168">
              <a:extLst>
                <a:ext uri="{FF2B5EF4-FFF2-40B4-BE49-F238E27FC236}">
                  <a16:creationId xmlns:a16="http://schemas.microsoft.com/office/drawing/2014/main" id="{283611C8-7F18-6147-87CD-1182A56A51C0}"/>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a:extLst>
                <a:ext uri="{FF2B5EF4-FFF2-40B4-BE49-F238E27FC236}">
                  <a16:creationId xmlns:a16="http://schemas.microsoft.com/office/drawing/2014/main" id="{54A20253-6E99-734F-82E3-B2BC9FAAAC94}"/>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a:extLst>
                <a:ext uri="{FF2B5EF4-FFF2-40B4-BE49-F238E27FC236}">
                  <a16:creationId xmlns:a16="http://schemas.microsoft.com/office/drawing/2014/main" id="{A6877BDA-FB71-1346-B8D0-651936BCA498}"/>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2" name="Straight Connector 171">
              <a:extLst>
                <a:ext uri="{FF2B5EF4-FFF2-40B4-BE49-F238E27FC236}">
                  <a16:creationId xmlns:a16="http://schemas.microsoft.com/office/drawing/2014/main" id="{01106F05-5C9D-1148-B03E-25AFB77BB41B}"/>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3" name="Group 172">
            <a:extLst>
              <a:ext uri="{FF2B5EF4-FFF2-40B4-BE49-F238E27FC236}">
                <a16:creationId xmlns:a16="http://schemas.microsoft.com/office/drawing/2014/main" id="{6C087603-1692-6647-A1E0-87080228CF1A}"/>
              </a:ext>
            </a:extLst>
          </p:cNvPr>
          <p:cNvGrpSpPr/>
          <p:nvPr/>
        </p:nvGrpSpPr>
        <p:grpSpPr>
          <a:xfrm>
            <a:off x="1244657" y="2654917"/>
            <a:ext cx="168068" cy="151221"/>
            <a:chOff x="2863978" y="5766184"/>
            <a:chExt cx="118170" cy="106325"/>
          </a:xfrm>
        </p:grpSpPr>
        <p:sp>
          <p:nvSpPr>
            <p:cNvPr id="174" name="Oval 173">
              <a:extLst>
                <a:ext uri="{FF2B5EF4-FFF2-40B4-BE49-F238E27FC236}">
                  <a16:creationId xmlns:a16="http://schemas.microsoft.com/office/drawing/2014/main" id="{251C4BEA-DCA8-9F43-9809-18DC13B24954}"/>
                </a:ext>
              </a:extLst>
            </p:cNvPr>
            <p:cNvSpPr/>
            <p:nvPr/>
          </p:nvSpPr>
          <p:spPr>
            <a:xfrm>
              <a:off x="2929575" y="5795612"/>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175" name="Straight Connector 174">
              <a:extLst>
                <a:ext uri="{FF2B5EF4-FFF2-40B4-BE49-F238E27FC236}">
                  <a16:creationId xmlns:a16="http://schemas.microsoft.com/office/drawing/2014/main" id="{E795BA47-199C-9346-AA5C-3167FE76ABD6}"/>
                </a:ext>
              </a:extLst>
            </p:cNvPr>
            <p:cNvCxnSpPr/>
            <p:nvPr/>
          </p:nvCxnSpPr>
          <p:spPr>
            <a:xfrm flipV="1">
              <a:off x="2919996" y="5767363"/>
              <a:ext cx="1" cy="1051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a:extLst>
                <a:ext uri="{FF2B5EF4-FFF2-40B4-BE49-F238E27FC236}">
                  <a16:creationId xmlns:a16="http://schemas.microsoft.com/office/drawing/2014/main" id="{698132F6-81E8-6843-A916-0F70CBABBCB3}"/>
                </a:ext>
              </a:extLst>
            </p:cNvPr>
            <p:cNvCxnSpPr/>
            <p:nvPr/>
          </p:nvCxnSpPr>
          <p:spPr>
            <a:xfrm>
              <a:off x="2863978" y="5766184"/>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a:extLst>
                <a:ext uri="{FF2B5EF4-FFF2-40B4-BE49-F238E27FC236}">
                  <a16:creationId xmlns:a16="http://schemas.microsoft.com/office/drawing/2014/main" id="{C048B0C0-87E2-9B47-91E0-EA0A0C8BD456}"/>
                </a:ext>
              </a:extLst>
            </p:cNvPr>
            <p:cNvCxnSpPr/>
            <p:nvPr/>
          </p:nvCxnSpPr>
          <p:spPr>
            <a:xfrm>
              <a:off x="2871743" y="5818652"/>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a:extLst>
                <a:ext uri="{FF2B5EF4-FFF2-40B4-BE49-F238E27FC236}">
                  <a16:creationId xmlns:a16="http://schemas.microsoft.com/office/drawing/2014/main" id="{957D2617-9908-244E-9F8D-84A999B5365E}"/>
                </a:ext>
              </a:extLst>
            </p:cNvPr>
            <p:cNvCxnSpPr/>
            <p:nvPr/>
          </p:nvCxnSpPr>
          <p:spPr>
            <a:xfrm>
              <a:off x="2866248" y="5870218"/>
              <a:ext cx="52573" cy="117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79" name="Group 178">
            <a:extLst>
              <a:ext uri="{FF2B5EF4-FFF2-40B4-BE49-F238E27FC236}">
                <a16:creationId xmlns:a16="http://schemas.microsoft.com/office/drawing/2014/main" id="{A221077D-2B2F-EF4D-98E9-5A8B6599F00B}"/>
              </a:ext>
            </a:extLst>
          </p:cNvPr>
          <p:cNvGrpSpPr/>
          <p:nvPr/>
        </p:nvGrpSpPr>
        <p:grpSpPr>
          <a:xfrm>
            <a:off x="3094552" y="4237327"/>
            <a:ext cx="3194944" cy="1663328"/>
            <a:chOff x="3961771" y="5483459"/>
            <a:chExt cx="1745150" cy="908547"/>
          </a:xfrm>
        </p:grpSpPr>
        <p:cxnSp>
          <p:nvCxnSpPr>
            <p:cNvPr id="180" name="Straight Connector 179">
              <a:extLst>
                <a:ext uri="{FF2B5EF4-FFF2-40B4-BE49-F238E27FC236}">
                  <a16:creationId xmlns:a16="http://schemas.microsoft.com/office/drawing/2014/main" id="{C6ACE406-E4E4-4644-B3FD-C2C68145ABAE}"/>
                </a:ext>
              </a:extLst>
            </p:cNvPr>
            <p:cNvCxnSpPr>
              <a:cxnSpLocks/>
            </p:cNvCxnSpPr>
            <p:nvPr/>
          </p:nvCxnSpPr>
          <p:spPr>
            <a:xfrm flipV="1">
              <a:off x="4821413" y="6366593"/>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a:extLst>
                <a:ext uri="{FF2B5EF4-FFF2-40B4-BE49-F238E27FC236}">
                  <a16:creationId xmlns:a16="http://schemas.microsoft.com/office/drawing/2014/main" id="{6A518E87-2BF2-2743-BA0A-8E28D7495037}"/>
                </a:ext>
              </a:extLst>
            </p:cNvPr>
            <p:cNvCxnSpPr>
              <a:cxnSpLocks/>
            </p:cNvCxnSpPr>
            <p:nvPr/>
          </p:nvCxnSpPr>
          <p:spPr>
            <a:xfrm flipV="1">
              <a:off x="4831726" y="5512387"/>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a:extLst>
                <a:ext uri="{FF2B5EF4-FFF2-40B4-BE49-F238E27FC236}">
                  <a16:creationId xmlns:a16="http://schemas.microsoft.com/office/drawing/2014/main" id="{90B04AE8-2CCF-7B4C-A11F-54D92D2911AB}"/>
                </a:ext>
              </a:extLst>
            </p:cNvPr>
            <p:cNvCxnSpPr>
              <a:cxnSpLocks/>
            </p:cNvCxnSpPr>
            <p:nvPr/>
          </p:nvCxnSpPr>
          <p:spPr>
            <a:xfrm flipV="1">
              <a:off x="3980704" y="6365013"/>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a:extLst>
                <a:ext uri="{FF2B5EF4-FFF2-40B4-BE49-F238E27FC236}">
                  <a16:creationId xmlns:a16="http://schemas.microsoft.com/office/drawing/2014/main" id="{E35F39CD-AED6-1C4E-8DE6-D7B3B170C679}"/>
                </a:ext>
              </a:extLst>
            </p:cNvPr>
            <p:cNvCxnSpPr>
              <a:cxnSpLocks/>
            </p:cNvCxnSpPr>
            <p:nvPr/>
          </p:nvCxnSpPr>
          <p:spPr>
            <a:xfrm flipV="1">
              <a:off x="3994082" y="5505824"/>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a:extLst>
                <a:ext uri="{FF2B5EF4-FFF2-40B4-BE49-F238E27FC236}">
                  <a16:creationId xmlns:a16="http://schemas.microsoft.com/office/drawing/2014/main" id="{04F93602-6B7A-F84A-9277-AAB368CBBDCA}"/>
                </a:ext>
              </a:extLst>
            </p:cNvPr>
            <p:cNvCxnSpPr>
              <a:cxnSpLocks/>
            </p:cNvCxnSpPr>
            <p:nvPr/>
          </p:nvCxnSpPr>
          <p:spPr>
            <a:xfrm flipV="1">
              <a:off x="4832078" y="5943662"/>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a:extLst>
                <a:ext uri="{FF2B5EF4-FFF2-40B4-BE49-F238E27FC236}">
                  <a16:creationId xmlns:a16="http://schemas.microsoft.com/office/drawing/2014/main" id="{FE528AFD-B81C-D341-A347-B4BF32C8F56D}"/>
                </a:ext>
              </a:extLst>
            </p:cNvPr>
            <p:cNvCxnSpPr>
              <a:cxnSpLocks/>
            </p:cNvCxnSpPr>
            <p:nvPr/>
          </p:nvCxnSpPr>
          <p:spPr>
            <a:xfrm>
              <a:off x="5256701" y="5944956"/>
              <a:ext cx="414497" cy="41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6" name="Straight Connector 185">
              <a:extLst>
                <a:ext uri="{FF2B5EF4-FFF2-40B4-BE49-F238E27FC236}">
                  <a16:creationId xmlns:a16="http://schemas.microsoft.com/office/drawing/2014/main" id="{AE650208-60A2-4F41-8508-437F990FB38B}"/>
                </a:ext>
              </a:extLst>
            </p:cNvPr>
            <p:cNvCxnSpPr>
              <a:cxnSpLocks/>
            </p:cNvCxnSpPr>
            <p:nvPr/>
          </p:nvCxnSpPr>
          <p:spPr>
            <a:xfrm>
              <a:off x="4832400" y="5515251"/>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a:extLst>
                <a:ext uri="{FF2B5EF4-FFF2-40B4-BE49-F238E27FC236}">
                  <a16:creationId xmlns:a16="http://schemas.microsoft.com/office/drawing/2014/main" id="{7689BA58-A8E5-5C4D-83DE-2B2F09D09E71}"/>
                </a:ext>
              </a:extLst>
            </p:cNvPr>
            <p:cNvCxnSpPr>
              <a:cxnSpLocks/>
            </p:cNvCxnSpPr>
            <p:nvPr/>
          </p:nvCxnSpPr>
          <p:spPr>
            <a:xfrm flipV="1">
              <a:off x="5252445" y="5514081"/>
              <a:ext cx="430371" cy="4297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a:extLst>
                <a:ext uri="{FF2B5EF4-FFF2-40B4-BE49-F238E27FC236}">
                  <a16:creationId xmlns:a16="http://schemas.microsoft.com/office/drawing/2014/main" id="{A30E0F5C-4C96-9B4F-8817-F80BF34528D7}"/>
                </a:ext>
              </a:extLst>
            </p:cNvPr>
            <p:cNvCxnSpPr>
              <a:cxnSpLocks/>
            </p:cNvCxnSpPr>
            <p:nvPr/>
          </p:nvCxnSpPr>
          <p:spPr>
            <a:xfrm>
              <a:off x="3987160" y="5940171"/>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a:extLst>
                <a:ext uri="{FF2B5EF4-FFF2-40B4-BE49-F238E27FC236}">
                  <a16:creationId xmlns:a16="http://schemas.microsoft.com/office/drawing/2014/main" id="{E3EAE6A7-EFBC-C946-889F-96C972553205}"/>
                </a:ext>
              </a:extLst>
            </p:cNvPr>
            <p:cNvCxnSpPr>
              <a:cxnSpLocks/>
            </p:cNvCxnSpPr>
            <p:nvPr/>
          </p:nvCxnSpPr>
          <p:spPr>
            <a:xfrm flipV="1">
              <a:off x="4418132" y="5941465"/>
              <a:ext cx="420624" cy="41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a:extLst>
                <a:ext uri="{FF2B5EF4-FFF2-40B4-BE49-F238E27FC236}">
                  <a16:creationId xmlns:a16="http://schemas.microsoft.com/office/drawing/2014/main" id="{B6420782-08DF-7246-9914-9D460098A454}"/>
                </a:ext>
              </a:extLst>
            </p:cNvPr>
            <p:cNvCxnSpPr>
              <a:cxnSpLocks/>
            </p:cNvCxnSpPr>
            <p:nvPr/>
          </p:nvCxnSpPr>
          <p:spPr>
            <a:xfrm>
              <a:off x="4843098" y="5946715"/>
              <a:ext cx="394075" cy="41176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a:extLst>
                <a:ext uri="{FF2B5EF4-FFF2-40B4-BE49-F238E27FC236}">
                  <a16:creationId xmlns:a16="http://schemas.microsoft.com/office/drawing/2014/main" id="{CB19F79D-20F9-664C-997B-50FC6E3A7AD8}"/>
                </a:ext>
              </a:extLst>
            </p:cNvPr>
            <p:cNvCxnSpPr>
              <a:cxnSpLocks/>
            </p:cNvCxnSpPr>
            <p:nvPr/>
          </p:nvCxnSpPr>
          <p:spPr>
            <a:xfrm flipV="1">
              <a:off x="5262376" y="5944591"/>
              <a:ext cx="400810" cy="41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a:extLst>
                <a:ext uri="{FF2B5EF4-FFF2-40B4-BE49-F238E27FC236}">
                  <a16:creationId xmlns:a16="http://schemas.microsoft.com/office/drawing/2014/main" id="{D555C36D-E50E-C747-A2C8-0059455D7B43}"/>
                </a:ext>
              </a:extLst>
            </p:cNvPr>
            <p:cNvCxnSpPr/>
            <p:nvPr/>
          </p:nvCxnSpPr>
          <p:spPr>
            <a:xfrm flipV="1">
              <a:off x="3993832" y="5518110"/>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a:extLst>
                <a:ext uri="{FF2B5EF4-FFF2-40B4-BE49-F238E27FC236}">
                  <a16:creationId xmlns:a16="http://schemas.microsoft.com/office/drawing/2014/main" id="{A1162A84-039F-3746-9B8A-B3E1B7BC1E57}"/>
                </a:ext>
              </a:extLst>
            </p:cNvPr>
            <p:cNvCxnSpPr>
              <a:cxnSpLocks/>
            </p:cNvCxnSpPr>
            <p:nvPr/>
          </p:nvCxnSpPr>
          <p:spPr>
            <a:xfrm>
              <a:off x="4410702" y="5507415"/>
              <a:ext cx="430371" cy="4297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a:extLst>
                <a:ext uri="{FF2B5EF4-FFF2-40B4-BE49-F238E27FC236}">
                  <a16:creationId xmlns:a16="http://schemas.microsoft.com/office/drawing/2014/main" id="{6DA47585-73F7-5244-828C-7BAEFC08E4B7}"/>
                </a:ext>
              </a:extLst>
            </p:cNvPr>
            <p:cNvCxnSpPr>
              <a:cxnSpLocks/>
            </p:cNvCxnSpPr>
            <p:nvPr/>
          </p:nvCxnSpPr>
          <p:spPr>
            <a:xfrm flipV="1">
              <a:off x="4848640" y="5514270"/>
              <a:ext cx="392951" cy="4082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a:extLst>
                <a:ext uri="{FF2B5EF4-FFF2-40B4-BE49-F238E27FC236}">
                  <a16:creationId xmlns:a16="http://schemas.microsoft.com/office/drawing/2014/main" id="{9BDEDE8B-6044-124F-9BC1-983491C16138}"/>
                </a:ext>
              </a:extLst>
            </p:cNvPr>
            <p:cNvCxnSpPr>
              <a:cxnSpLocks/>
            </p:cNvCxnSpPr>
            <p:nvPr/>
          </p:nvCxnSpPr>
          <p:spPr>
            <a:xfrm>
              <a:off x="5262516" y="5516180"/>
              <a:ext cx="400810" cy="41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96" name="Oval 195">
              <a:extLst>
                <a:ext uri="{FF2B5EF4-FFF2-40B4-BE49-F238E27FC236}">
                  <a16:creationId xmlns:a16="http://schemas.microsoft.com/office/drawing/2014/main" id="{D31AF649-B5C2-6748-AFA8-D478EC3ACCC9}"/>
                </a:ext>
              </a:extLst>
            </p:cNvPr>
            <p:cNvSpPr/>
            <p:nvPr/>
          </p:nvSpPr>
          <p:spPr>
            <a:xfrm>
              <a:off x="5648715" y="5912921"/>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Oval 196">
              <a:extLst>
                <a:ext uri="{FF2B5EF4-FFF2-40B4-BE49-F238E27FC236}">
                  <a16:creationId xmlns:a16="http://schemas.microsoft.com/office/drawing/2014/main" id="{F2668E43-5AB6-0141-BA17-4B18BB6946B2}"/>
                </a:ext>
              </a:extLst>
            </p:cNvPr>
            <p:cNvSpPr/>
            <p:nvPr/>
          </p:nvSpPr>
          <p:spPr>
            <a:xfrm>
              <a:off x="5224902" y="5907605"/>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8" name="Straight Connector 197">
              <a:extLst>
                <a:ext uri="{FF2B5EF4-FFF2-40B4-BE49-F238E27FC236}">
                  <a16:creationId xmlns:a16="http://schemas.microsoft.com/office/drawing/2014/main" id="{A485937E-6971-9043-A7E3-44AB29A4D053}"/>
                </a:ext>
              </a:extLst>
            </p:cNvPr>
            <p:cNvCxnSpPr>
              <a:cxnSpLocks/>
            </p:cNvCxnSpPr>
            <p:nvPr/>
          </p:nvCxnSpPr>
          <p:spPr>
            <a:xfrm flipV="1">
              <a:off x="3990781" y="5937563"/>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a:extLst>
                <a:ext uri="{FF2B5EF4-FFF2-40B4-BE49-F238E27FC236}">
                  <a16:creationId xmlns:a16="http://schemas.microsoft.com/office/drawing/2014/main" id="{747A071D-D5BD-4B42-8A81-ECFA29EEE011}"/>
                </a:ext>
              </a:extLst>
            </p:cNvPr>
            <p:cNvCxnSpPr>
              <a:cxnSpLocks/>
            </p:cNvCxnSpPr>
            <p:nvPr/>
          </p:nvCxnSpPr>
          <p:spPr>
            <a:xfrm>
              <a:off x="4415404" y="5938857"/>
              <a:ext cx="414497" cy="41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a:extLst>
                <a:ext uri="{FF2B5EF4-FFF2-40B4-BE49-F238E27FC236}">
                  <a16:creationId xmlns:a16="http://schemas.microsoft.com/office/drawing/2014/main" id="{5629CE8D-FA5E-714B-A5C5-44E61199E6AB}"/>
                </a:ext>
              </a:extLst>
            </p:cNvPr>
            <p:cNvCxnSpPr>
              <a:cxnSpLocks/>
            </p:cNvCxnSpPr>
            <p:nvPr/>
          </p:nvCxnSpPr>
          <p:spPr>
            <a:xfrm>
              <a:off x="3991103" y="5509152"/>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a:extLst>
                <a:ext uri="{FF2B5EF4-FFF2-40B4-BE49-F238E27FC236}">
                  <a16:creationId xmlns:a16="http://schemas.microsoft.com/office/drawing/2014/main" id="{6D1397C6-F9C5-6445-9335-51DE8C3A72F6}"/>
                </a:ext>
              </a:extLst>
            </p:cNvPr>
            <p:cNvCxnSpPr>
              <a:cxnSpLocks/>
            </p:cNvCxnSpPr>
            <p:nvPr/>
          </p:nvCxnSpPr>
          <p:spPr>
            <a:xfrm flipV="1">
              <a:off x="4411148" y="5507982"/>
              <a:ext cx="430371" cy="4297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2" name="Oval 201">
              <a:extLst>
                <a:ext uri="{FF2B5EF4-FFF2-40B4-BE49-F238E27FC236}">
                  <a16:creationId xmlns:a16="http://schemas.microsoft.com/office/drawing/2014/main" id="{2AFD46B1-07FA-9E43-82D4-33FA89C06E17}"/>
                </a:ext>
              </a:extLst>
            </p:cNvPr>
            <p:cNvSpPr/>
            <p:nvPr/>
          </p:nvSpPr>
          <p:spPr>
            <a:xfrm>
              <a:off x="4390943" y="5910871"/>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Oval 202">
              <a:extLst>
                <a:ext uri="{FF2B5EF4-FFF2-40B4-BE49-F238E27FC236}">
                  <a16:creationId xmlns:a16="http://schemas.microsoft.com/office/drawing/2014/main" id="{E1093838-E5D2-5D47-9956-E2511E46F2D8}"/>
                </a:ext>
              </a:extLst>
            </p:cNvPr>
            <p:cNvSpPr/>
            <p:nvPr/>
          </p:nvSpPr>
          <p:spPr>
            <a:xfrm>
              <a:off x="3961771" y="6333126"/>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a:extLst>
                <a:ext uri="{FF2B5EF4-FFF2-40B4-BE49-F238E27FC236}">
                  <a16:creationId xmlns:a16="http://schemas.microsoft.com/office/drawing/2014/main" id="{11BA7384-041E-7B45-A5B2-CC22D4D33416}"/>
                </a:ext>
              </a:extLst>
            </p:cNvPr>
            <p:cNvSpPr/>
            <p:nvPr/>
          </p:nvSpPr>
          <p:spPr>
            <a:xfrm>
              <a:off x="3972886" y="5483459"/>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Oval 204">
              <a:extLst>
                <a:ext uri="{FF2B5EF4-FFF2-40B4-BE49-F238E27FC236}">
                  <a16:creationId xmlns:a16="http://schemas.microsoft.com/office/drawing/2014/main" id="{FC94144D-9A28-8C4B-BDE5-BD631D09AAE6}"/>
                </a:ext>
              </a:extLst>
            </p:cNvPr>
            <p:cNvSpPr/>
            <p:nvPr/>
          </p:nvSpPr>
          <p:spPr>
            <a:xfrm>
              <a:off x="3964078" y="591709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 name="Oval 205">
              <a:extLst>
                <a:ext uri="{FF2B5EF4-FFF2-40B4-BE49-F238E27FC236}">
                  <a16:creationId xmlns:a16="http://schemas.microsoft.com/office/drawing/2014/main" id="{168605DD-9989-2840-8FB4-D38FCD31F198}"/>
                </a:ext>
              </a:extLst>
            </p:cNvPr>
            <p:cNvSpPr/>
            <p:nvPr/>
          </p:nvSpPr>
          <p:spPr>
            <a:xfrm>
              <a:off x="4811867" y="5912921"/>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7" name="Straight Connector 206">
              <a:extLst>
                <a:ext uri="{FF2B5EF4-FFF2-40B4-BE49-F238E27FC236}">
                  <a16:creationId xmlns:a16="http://schemas.microsoft.com/office/drawing/2014/main" id="{84787CBC-62E4-7A40-8D3F-B0CFCF39AF4F}"/>
                </a:ext>
              </a:extLst>
            </p:cNvPr>
            <p:cNvCxnSpPr>
              <a:cxnSpLocks/>
            </p:cNvCxnSpPr>
            <p:nvPr/>
          </p:nvCxnSpPr>
          <p:spPr>
            <a:xfrm flipV="1">
              <a:off x="5236870" y="6365233"/>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a:extLst>
                <a:ext uri="{FF2B5EF4-FFF2-40B4-BE49-F238E27FC236}">
                  <a16:creationId xmlns:a16="http://schemas.microsoft.com/office/drawing/2014/main" id="{FB0FC6FE-0D28-C245-81A5-D1FCA8E33DFA}"/>
                </a:ext>
              </a:extLst>
            </p:cNvPr>
            <p:cNvCxnSpPr>
              <a:cxnSpLocks/>
            </p:cNvCxnSpPr>
            <p:nvPr/>
          </p:nvCxnSpPr>
          <p:spPr>
            <a:xfrm flipV="1">
              <a:off x="5250993" y="5514837"/>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a:extLst>
                <a:ext uri="{FF2B5EF4-FFF2-40B4-BE49-F238E27FC236}">
                  <a16:creationId xmlns:a16="http://schemas.microsoft.com/office/drawing/2014/main" id="{822A0B26-1A03-874A-9B71-78D4B68C11B2}"/>
                </a:ext>
              </a:extLst>
            </p:cNvPr>
            <p:cNvCxnSpPr>
              <a:cxnSpLocks/>
            </p:cNvCxnSpPr>
            <p:nvPr/>
          </p:nvCxnSpPr>
          <p:spPr>
            <a:xfrm flipV="1">
              <a:off x="4405459" y="6365108"/>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a:extLst>
                <a:ext uri="{FF2B5EF4-FFF2-40B4-BE49-F238E27FC236}">
                  <a16:creationId xmlns:a16="http://schemas.microsoft.com/office/drawing/2014/main" id="{DC251A67-EB40-B04C-A039-A75A1D2044F6}"/>
                </a:ext>
              </a:extLst>
            </p:cNvPr>
            <p:cNvCxnSpPr>
              <a:cxnSpLocks/>
            </p:cNvCxnSpPr>
            <p:nvPr/>
          </p:nvCxnSpPr>
          <p:spPr>
            <a:xfrm flipV="1">
              <a:off x="4413122" y="5510889"/>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11" name="Oval 210">
              <a:extLst>
                <a:ext uri="{FF2B5EF4-FFF2-40B4-BE49-F238E27FC236}">
                  <a16:creationId xmlns:a16="http://schemas.microsoft.com/office/drawing/2014/main" id="{6C6DE9A7-AF4C-6340-A1B2-F3FC28964DCA}"/>
                </a:ext>
              </a:extLst>
            </p:cNvPr>
            <p:cNvSpPr/>
            <p:nvPr/>
          </p:nvSpPr>
          <p:spPr>
            <a:xfrm>
              <a:off x="4381434" y="6337878"/>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2" name="Oval 211">
              <a:extLst>
                <a:ext uri="{FF2B5EF4-FFF2-40B4-BE49-F238E27FC236}">
                  <a16:creationId xmlns:a16="http://schemas.microsoft.com/office/drawing/2014/main" id="{1AACC381-2053-0347-BA58-9304A3C135C5}"/>
                </a:ext>
              </a:extLst>
            </p:cNvPr>
            <p:cNvSpPr/>
            <p:nvPr/>
          </p:nvSpPr>
          <p:spPr>
            <a:xfrm>
              <a:off x="5216319" y="6337718"/>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3" name="Oval 212">
              <a:extLst>
                <a:ext uri="{FF2B5EF4-FFF2-40B4-BE49-F238E27FC236}">
                  <a16:creationId xmlns:a16="http://schemas.microsoft.com/office/drawing/2014/main" id="{8A1A6D57-070D-7C40-ACC7-C279F58C9011}"/>
                </a:ext>
              </a:extLst>
            </p:cNvPr>
            <p:cNvSpPr/>
            <p:nvPr/>
          </p:nvSpPr>
          <p:spPr>
            <a:xfrm>
              <a:off x="4393219" y="5491985"/>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 name="Oval 213">
              <a:extLst>
                <a:ext uri="{FF2B5EF4-FFF2-40B4-BE49-F238E27FC236}">
                  <a16:creationId xmlns:a16="http://schemas.microsoft.com/office/drawing/2014/main" id="{BB3A3D70-B804-F242-907A-89B676E93498}"/>
                </a:ext>
              </a:extLst>
            </p:cNvPr>
            <p:cNvSpPr/>
            <p:nvPr/>
          </p:nvSpPr>
          <p:spPr>
            <a:xfrm>
              <a:off x="5224094" y="5488719"/>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 name="Oval 214">
              <a:extLst>
                <a:ext uri="{FF2B5EF4-FFF2-40B4-BE49-F238E27FC236}">
                  <a16:creationId xmlns:a16="http://schemas.microsoft.com/office/drawing/2014/main" id="{9CBB351C-8C1B-CB45-9543-5306BA9939F9}"/>
                </a:ext>
              </a:extLst>
            </p:cNvPr>
            <p:cNvSpPr/>
            <p:nvPr/>
          </p:nvSpPr>
          <p:spPr>
            <a:xfrm>
              <a:off x="4810877" y="548750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6" name="Oval 215">
              <a:extLst>
                <a:ext uri="{FF2B5EF4-FFF2-40B4-BE49-F238E27FC236}">
                  <a16:creationId xmlns:a16="http://schemas.microsoft.com/office/drawing/2014/main" id="{72B70055-19C3-CD4D-B66A-21933C9FC25D}"/>
                </a:ext>
              </a:extLst>
            </p:cNvPr>
            <p:cNvSpPr/>
            <p:nvPr/>
          </p:nvSpPr>
          <p:spPr>
            <a:xfrm>
              <a:off x="4805454" y="633943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7" name="Oval 216">
              <a:extLst>
                <a:ext uri="{FF2B5EF4-FFF2-40B4-BE49-F238E27FC236}">
                  <a16:creationId xmlns:a16="http://schemas.microsoft.com/office/drawing/2014/main" id="{D2272843-24F4-814A-BDE0-AE351B2D1A00}"/>
                </a:ext>
              </a:extLst>
            </p:cNvPr>
            <p:cNvSpPr/>
            <p:nvPr/>
          </p:nvSpPr>
          <p:spPr>
            <a:xfrm>
              <a:off x="5654348" y="5494035"/>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0" name="TextBox 219">
            <a:extLst>
              <a:ext uri="{FF2B5EF4-FFF2-40B4-BE49-F238E27FC236}">
                <a16:creationId xmlns:a16="http://schemas.microsoft.com/office/drawing/2014/main" id="{80EBB1A6-0DF6-C144-9E91-4B14BCFDCEBF}"/>
              </a:ext>
            </a:extLst>
          </p:cNvPr>
          <p:cNvSpPr txBox="1"/>
          <p:nvPr/>
        </p:nvSpPr>
        <p:spPr>
          <a:xfrm>
            <a:off x="2303955" y="192771"/>
            <a:ext cx="4543836" cy="861774"/>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Lattice Truss Designs Relative to </a:t>
            </a:r>
          </a:p>
          <a:p>
            <a:r>
              <a:rPr lang="en-US" sz="2200" dirty="0">
                <a:latin typeface="Times New Roman" panose="02020603050405020304" pitchFamily="18" charset="0"/>
                <a:cs typeface="Times New Roman" panose="02020603050405020304" pitchFamily="18" charset="0"/>
              </a:rPr>
              <a:t>Heat Transfer Conduction, Design #4              </a:t>
            </a:r>
          </a:p>
        </p:txBody>
      </p:sp>
      <p:grpSp>
        <p:nvGrpSpPr>
          <p:cNvPr id="218" name="Group 217">
            <a:extLst>
              <a:ext uri="{FF2B5EF4-FFF2-40B4-BE49-F238E27FC236}">
                <a16:creationId xmlns:a16="http://schemas.microsoft.com/office/drawing/2014/main" id="{85E593E5-F55F-924C-965B-5F5F826B34E0}"/>
              </a:ext>
            </a:extLst>
          </p:cNvPr>
          <p:cNvGrpSpPr/>
          <p:nvPr/>
        </p:nvGrpSpPr>
        <p:grpSpPr>
          <a:xfrm>
            <a:off x="7571693" y="6160845"/>
            <a:ext cx="1339174" cy="421977"/>
            <a:chOff x="470514" y="6098501"/>
            <a:chExt cx="1339174" cy="421977"/>
          </a:xfrm>
        </p:grpSpPr>
        <p:sp>
          <p:nvSpPr>
            <p:cNvPr id="219" name="TextBox 218">
              <a:extLst>
                <a:ext uri="{FF2B5EF4-FFF2-40B4-BE49-F238E27FC236}">
                  <a16:creationId xmlns:a16="http://schemas.microsoft.com/office/drawing/2014/main" id="{DE648725-1260-EE4F-9681-566035029671}"/>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221" name="TextBox 220">
              <a:extLst>
                <a:ext uri="{FF2B5EF4-FFF2-40B4-BE49-F238E27FC236}">
                  <a16:creationId xmlns:a16="http://schemas.microsoft.com/office/drawing/2014/main" id="{49129BDA-85E8-834A-A6F6-947A36D938DE}"/>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28963778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 name="Group 56">
            <a:extLst>
              <a:ext uri="{FF2B5EF4-FFF2-40B4-BE49-F238E27FC236}">
                <a16:creationId xmlns:a16="http://schemas.microsoft.com/office/drawing/2014/main" id="{92A79EBA-CEE5-ED4E-A1B3-CE40E8DCF22D}"/>
              </a:ext>
            </a:extLst>
          </p:cNvPr>
          <p:cNvGrpSpPr/>
          <p:nvPr/>
        </p:nvGrpSpPr>
        <p:grpSpPr>
          <a:xfrm>
            <a:off x="460351" y="5430190"/>
            <a:ext cx="924602" cy="1058574"/>
            <a:chOff x="536432" y="5376415"/>
            <a:chExt cx="924602" cy="1058574"/>
          </a:xfrm>
        </p:grpSpPr>
        <p:cxnSp>
          <p:nvCxnSpPr>
            <p:cNvPr id="58" name="Straight Arrow Connector 57">
              <a:extLst>
                <a:ext uri="{FF2B5EF4-FFF2-40B4-BE49-F238E27FC236}">
                  <a16:creationId xmlns:a16="http://schemas.microsoft.com/office/drawing/2014/main" id="{324973D0-C879-8C4B-A406-A4B718E3681D}"/>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A5E199C6-297D-8146-AFE6-255EBF8314D7}"/>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60" name="Straight Arrow Connector 59">
              <a:extLst>
                <a:ext uri="{FF2B5EF4-FFF2-40B4-BE49-F238E27FC236}">
                  <a16:creationId xmlns:a16="http://schemas.microsoft.com/office/drawing/2014/main" id="{086F6CAF-622D-5048-BFA8-2838B01A7053}"/>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C6C3FEB0-E5EB-FB4A-9473-6AE1D0B5CB6E}"/>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63" name="Rectangle 62">
            <a:extLst>
              <a:ext uri="{FF2B5EF4-FFF2-40B4-BE49-F238E27FC236}">
                <a16:creationId xmlns:a16="http://schemas.microsoft.com/office/drawing/2014/main" id="{D7D8B865-44D6-0440-82CA-0F359786A4E5}"/>
              </a:ext>
            </a:extLst>
          </p:cNvPr>
          <p:cNvSpPr/>
          <p:nvPr/>
        </p:nvSpPr>
        <p:spPr>
          <a:xfrm>
            <a:off x="285564"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4" name="Straight Connector 63">
            <a:extLst>
              <a:ext uri="{FF2B5EF4-FFF2-40B4-BE49-F238E27FC236}">
                <a16:creationId xmlns:a16="http://schemas.microsoft.com/office/drawing/2014/main" id="{139550C6-2083-2948-BE5F-91354EE0A8D8}"/>
              </a:ext>
            </a:extLst>
          </p:cNvPr>
          <p:cNvCxnSpPr/>
          <p:nvPr/>
        </p:nvCxnSpPr>
        <p:spPr>
          <a:xfrm>
            <a:off x="285564" y="1034414"/>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 name="Group 2">
            <a:extLst>
              <a:ext uri="{FF2B5EF4-FFF2-40B4-BE49-F238E27FC236}">
                <a16:creationId xmlns:a16="http://schemas.microsoft.com/office/drawing/2014/main" id="{9B65B5F3-567A-8149-8A9A-5ECE86F01BE2}"/>
              </a:ext>
            </a:extLst>
          </p:cNvPr>
          <p:cNvGrpSpPr/>
          <p:nvPr/>
        </p:nvGrpSpPr>
        <p:grpSpPr>
          <a:xfrm>
            <a:off x="493647" y="2280305"/>
            <a:ext cx="8123752" cy="2413567"/>
            <a:chOff x="493647" y="2390376"/>
            <a:chExt cx="8123752" cy="2413567"/>
          </a:xfrm>
        </p:grpSpPr>
        <p:cxnSp>
          <p:nvCxnSpPr>
            <p:cNvPr id="10" name="Straight Arrow Connector 9">
              <a:extLst>
                <a:ext uri="{FF2B5EF4-FFF2-40B4-BE49-F238E27FC236}">
                  <a16:creationId xmlns:a16="http://schemas.microsoft.com/office/drawing/2014/main" id="{CA94A29E-EDAB-1241-A8FA-C5C54F8EB4A5}"/>
                </a:ext>
              </a:extLst>
            </p:cNvPr>
            <p:cNvCxnSpPr>
              <a:cxnSpLocks/>
            </p:cNvCxnSpPr>
            <p:nvPr/>
          </p:nvCxnSpPr>
          <p:spPr>
            <a:xfrm flipV="1">
              <a:off x="553963" y="2556258"/>
              <a:ext cx="0" cy="194154"/>
            </a:xfrm>
            <a:prstGeom prst="straightConnector1">
              <a:avLst/>
            </a:prstGeom>
            <a:ln w="127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E6B7FDAD-2166-3C45-9131-79F8BC107024}"/>
                </a:ext>
              </a:extLst>
            </p:cNvPr>
            <p:cNvCxnSpPr>
              <a:cxnSpLocks/>
            </p:cNvCxnSpPr>
            <p:nvPr/>
          </p:nvCxnSpPr>
          <p:spPr>
            <a:xfrm>
              <a:off x="578884" y="4495279"/>
              <a:ext cx="0" cy="189977"/>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E67C6069-BC29-D342-8EC7-9B0C83EF9758}"/>
                </a:ext>
              </a:extLst>
            </p:cNvPr>
            <p:cNvGrpSpPr/>
            <p:nvPr/>
          </p:nvGrpSpPr>
          <p:grpSpPr>
            <a:xfrm>
              <a:off x="493647" y="2908624"/>
              <a:ext cx="257225" cy="275701"/>
              <a:chOff x="774700" y="3743756"/>
              <a:chExt cx="288257" cy="308962"/>
            </a:xfrm>
          </p:grpSpPr>
          <p:sp>
            <p:nvSpPr>
              <p:cNvPr id="138" name="Triangle 137">
                <a:extLst>
                  <a:ext uri="{FF2B5EF4-FFF2-40B4-BE49-F238E27FC236}">
                    <a16:creationId xmlns:a16="http://schemas.microsoft.com/office/drawing/2014/main" id="{0E52F727-6839-DF49-B08B-BB5B750E69EC}"/>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a:extLst>
                  <a:ext uri="{FF2B5EF4-FFF2-40B4-BE49-F238E27FC236}">
                    <a16:creationId xmlns:a16="http://schemas.microsoft.com/office/drawing/2014/main" id="{579F6A36-F3B1-6D47-BD56-1640390AF7BF}"/>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a:extLst>
                  <a:ext uri="{FF2B5EF4-FFF2-40B4-BE49-F238E27FC236}">
                    <a16:creationId xmlns:a16="http://schemas.microsoft.com/office/drawing/2014/main" id="{72B4E572-B1F3-5F45-9FA2-C64240C1ECE9}"/>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a:extLst>
                  <a:ext uri="{FF2B5EF4-FFF2-40B4-BE49-F238E27FC236}">
                    <a16:creationId xmlns:a16="http://schemas.microsoft.com/office/drawing/2014/main" id="{0C5A4AFD-3A5F-6A41-AB94-AFA1C5A4CB14}"/>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2" name="Straight Connector 141">
                <a:extLst>
                  <a:ext uri="{FF2B5EF4-FFF2-40B4-BE49-F238E27FC236}">
                    <a16:creationId xmlns:a16="http://schemas.microsoft.com/office/drawing/2014/main" id="{8E9E26B2-37EE-EA42-AF85-71FE7944D100}"/>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4" name="Straight Connector 13">
              <a:extLst>
                <a:ext uri="{FF2B5EF4-FFF2-40B4-BE49-F238E27FC236}">
                  <a16:creationId xmlns:a16="http://schemas.microsoft.com/office/drawing/2014/main" id="{A52AAB5A-5FFB-9641-9317-B5BDDD6DDBDE}"/>
                </a:ext>
              </a:extLst>
            </p:cNvPr>
            <p:cNvCxnSpPr>
              <a:cxnSpLocks/>
            </p:cNvCxnSpPr>
            <p:nvPr/>
          </p:nvCxnSpPr>
          <p:spPr>
            <a:xfrm flipV="1">
              <a:off x="7913294" y="3014456"/>
              <a:ext cx="591432" cy="23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5FC0E8F-60CD-BD4B-ADFB-E3B717886168}"/>
                </a:ext>
              </a:extLst>
            </p:cNvPr>
            <p:cNvCxnSpPr>
              <a:cxnSpLocks/>
            </p:cNvCxnSpPr>
            <p:nvPr/>
          </p:nvCxnSpPr>
          <p:spPr>
            <a:xfrm flipV="1">
              <a:off x="7898656" y="4200685"/>
              <a:ext cx="591432" cy="23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D26AD4B-A35A-A24A-A709-CEA311925A98}"/>
                </a:ext>
              </a:extLst>
            </p:cNvPr>
            <p:cNvCxnSpPr>
              <a:cxnSpLocks/>
            </p:cNvCxnSpPr>
            <p:nvPr/>
          </p:nvCxnSpPr>
          <p:spPr>
            <a:xfrm flipV="1">
              <a:off x="7321862" y="3015600"/>
              <a:ext cx="591432" cy="23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348475E5-5900-5948-8352-B1CF6D3C6D46}"/>
                </a:ext>
              </a:extLst>
            </p:cNvPr>
            <p:cNvCxnSpPr>
              <a:cxnSpLocks/>
            </p:cNvCxnSpPr>
            <p:nvPr/>
          </p:nvCxnSpPr>
          <p:spPr>
            <a:xfrm flipV="1">
              <a:off x="7307224" y="4201829"/>
              <a:ext cx="591432" cy="23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69A10267-C5B5-1243-B4F0-329D76589477}"/>
                </a:ext>
              </a:extLst>
            </p:cNvPr>
            <p:cNvCxnSpPr>
              <a:cxnSpLocks/>
            </p:cNvCxnSpPr>
            <p:nvPr/>
          </p:nvCxnSpPr>
          <p:spPr>
            <a:xfrm rot="16200000">
              <a:off x="7607078" y="3312615"/>
              <a:ext cx="1186106" cy="59305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30051207-0834-484C-BB3B-FCD727E75E9F}"/>
                </a:ext>
              </a:extLst>
            </p:cNvPr>
            <p:cNvCxnSpPr>
              <a:cxnSpLocks/>
            </p:cNvCxnSpPr>
            <p:nvPr/>
          </p:nvCxnSpPr>
          <p:spPr>
            <a:xfrm rot="5400000" flipH="1">
              <a:off x="7606497" y="3313591"/>
              <a:ext cx="1186106" cy="59305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7E6DB52D-B4FA-6741-9174-6E2807167FFE}"/>
                </a:ext>
              </a:extLst>
            </p:cNvPr>
            <p:cNvCxnSpPr>
              <a:cxnSpLocks/>
            </p:cNvCxnSpPr>
            <p:nvPr/>
          </p:nvCxnSpPr>
          <p:spPr>
            <a:xfrm flipV="1">
              <a:off x="7309818" y="3626578"/>
              <a:ext cx="586169" cy="5861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F990C71-9CAD-9A4B-820B-2FC586AB062A}"/>
                </a:ext>
              </a:extLst>
            </p:cNvPr>
            <p:cNvCxnSpPr>
              <a:cxnSpLocks/>
            </p:cNvCxnSpPr>
            <p:nvPr/>
          </p:nvCxnSpPr>
          <p:spPr>
            <a:xfrm>
              <a:off x="7914892" y="3610681"/>
              <a:ext cx="577686" cy="5830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CDAF2983-FB23-774B-AF67-6B1D915CBFC2}"/>
                </a:ext>
              </a:extLst>
            </p:cNvPr>
            <p:cNvCxnSpPr>
              <a:cxnSpLocks/>
            </p:cNvCxnSpPr>
            <p:nvPr/>
          </p:nvCxnSpPr>
          <p:spPr>
            <a:xfrm>
              <a:off x="7308190" y="3011800"/>
              <a:ext cx="586169" cy="5861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7C64716-7875-9140-B29C-2C86F8EE671B}"/>
                </a:ext>
              </a:extLst>
            </p:cNvPr>
            <p:cNvCxnSpPr>
              <a:cxnSpLocks/>
            </p:cNvCxnSpPr>
            <p:nvPr/>
          </p:nvCxnSpPr>
          <p:spPr>
            <a:xfrm flipV="1">
              <a:off x="7908960" y="3010169"/>
              <a:ext cx="599810" cy="5989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F32BF138-8732-024E-8D9A-16E8190AA22D}"/>
                </a:ext>
              </a:extLst>
            </p:cNvPr>
            <p:cNvSpPr/>
            <p:nvPr/>
          </p:nvSpPr>
          <p:spPr>
            <a:xfrm>
              <a:off x="7865561" y="4176983"/>
              <a:ext cx="73271" cy="7327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3A6E989D-F147-F848-A94A-E2910D896D1D}"/>
                </a:ext>
              </a:extLst>
            </p:cNvPr>
            <p:cNvSpPr/>
            <p:nvPr/>
          </p:nvSpPr>
          <p:spPr>
            <a:xfrm>
              <a:off x="7869209" y="2979434"/>
              <a:ext cx="73271" cy="7327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A1E42D9C-E550-CC4C-AB08-04E8008CDEA9}"/>
                </a:ext>
              </a:extLst>
            </p:cNvPr>
            <p:cNvSpPr/>
            <p:nvPr/>
          </p:nvSpPr>
          <p:spPr>
            <a:xfrm>
              <a:off x="7867525" y="3582552"/>
              <a:ext cx="73271" cy="7327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6">
              <a:extLst>
                <a:ext uri="{FF2B5EF4-FFF2-40B4-BE49-F238E27FC236}">
                  <a16:creationId xmlns:a16="http://schemas.microsoft.com/office/drawing/2014/main" id="{581EFD09-3FE2-D748-8D9D-25083890E9C7}"/>
                </a:ext>
              </a:extLst>
            </p:cNvPr>
            <p:cNvCxnSpPr>
              <a:cxnSpLocks/>
            </p:cNvCxnSpPr>
            <p:nvPr/>
          </p:nvCxnSpPr>
          <p:spPr>
            <a:xfrm flipV="1">
              <a:off x="6718527" y="3021892"/>
              <a:ext cx="591432" cy="23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61E6CB7C-D83F-954B-8A26-48317BA4D9BF}"/>
                </a:ext>
              </a:extLst>
            </p:cNvPr>
            <p:cNvCxnSpPr>
              <a:cxnSpLocks/>
            </p:cNvCxnSpPr>
            <p:nvPr/>
          </p:nvCxnSpPr>
          <p:spPr>
            <a:xfrm flipV="1">
              <a:off x="6722181" y="4208120"/>
              <a:ext cx="591432" cy="23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92685DDA-4C2E-C542-A256-3BFEF08822FF}"/>
                </a:ext>
              </a:extLst>
            </p:cNvPr>
            <p:cNvCxnSpPr>
              <a:cxnSpLocks/>
            </p:cNvCxnSpPr>
            <p:nvPr/>
          </p:nvCxnSpPr>
          <p:spPr>
            <a:xfrm flipV="1">
              <a:off x="3692860" y="3031951"/>
              <a:ext cx="591432" cy="23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2797F2A7-4A08-6F4C-BC4D-1EE096FC9A30}"/>
                </a:ext>
              </a:extLst>
            </p:cNvPr>
            <p:cNvCxnSpPr>
              <a:cxnSpLocks/>
            </p:cNvCxnSpPr>
            <p:nvPr/>
          </p:nvCxnSpPr>
          <p:spPr>
            <a:xfrm flipV="1">
              <a:off x="3678222" y="4223381"/>
              <a:ext cx="591432" cy="23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89BE1147-1268-EE44-BE7B-5D3BAEA7938D}"/>
                </a:ext>
              </a:extLst>
            </p:cNvPr>
            <p:cNvCxnSpPr>
              <a:cxnSpLocks/>
            </p:cNvCxnSpPr>
            <p:nvPr/>
          </p:nvCxnSpPr>
          <p:spPr>
            <a:xfrm flipV="1">
              <a:off x="2511734" y="3039557"/>
              <a:ext cx="591432" cy="23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BAAAA14-F640-3E4B-BC4C-C276C54E5A76}"/>
                </a:ext>
              </a:extLst>
            </p:cNvPr>
            <p:cNvCxnSpPr>
              <a:cxnSpLocks/>
            </p:cNvCxnSpPr>
            <p:nvPr/>
          </p:nvCxnSpPr>
          <p:spPr>
            <a:xfrm flipV="1">
              <a:off x="2497096" y="4225785"/>
              <a:ext cx="591432" cy="23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4313A1C4-67A5-794F-8C03-5C807C087B35}"/>
                </a:ext>
              </a:extLst>
            </p:cNvPr>
            <p:cNvCxnSpPr>
              <a:cxnSpLocks/>
            </p:cNvCxnSpPr>
            <p:nvPr/>
          </p:nvCxnSpPr>
          <p:spPr>
            <a:xfrm flipV="1">
              <a:off x="1340275" y="4219465"/>
              <a:ext cx="591432" cy="23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887C35CE-A176-B44C-B52A-551A0BDC16DF}"/>
                </a:ext>
              </a:extLst>
            </p:cNvPr>
            <p:cNvCxnSpPr>
              <a:cxnSpLocks/>
            </p:cNvCxnSpPr>
            <p:nvPr/>
          </p:nvCxnSpPr>
          <p:spPr>
            <a:xfrm flipV="1">
              <a:off x="1351662" y="3040896"/>
              <a:ext cx="591432" cy="23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E295711B-64A8-864B-867D-3DCE654C3452}"/>
                </a:ext>
              </a:extLst>
            </p:cNvPr>
            <p:cNvCxnSpPr>
              <a:cxnSpLocks/>
            </p:cNvCxnSpPr>
            <p:nvPr/>
          </p:nvCxnSpPr>
          <p:spPr>
            <a:xfrm flipV="1">
              <a:off x="6134085" y="3022600"/>
              <a:ext cx="591432" cy="23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F918BCFC-24CE-B141-A716-CADD3916E194}"/>
                </a:ext>
              </a:extLst>
            </p:cNvPr>
            <p:cNvCxnSpPr>
              <a:cxnSpLocks/>
            </p:cNvCxnSpPr>
            <p:nvPr/>
          </p:nvCxnSpPr>
          <p:spPr>
            <a:xfrm flipV="1">
              <a:off x="6119447" y="4208828"/>
              <a:ext cx="591432" cy="23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7E7DCEFA-D3B3-9446-A9D6-B8A3D5D99C05}"/>
                </a:ext>
              </a:extLst>
            </p:cNvPr>
            <p:cNvCxnSpPr>
              <a:cxnSpLocks/>
            </p:cNvCxnSpPr>
            <p:nvPr/>
          </p:nvCxnSpPr>
          <p:spPr>
            <a:xfrm rot="16200000">
              <a:off x="6419301" y="3319615"/>
              <a:ext cx="1186106" cy="59305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BAB21C87-286C-864F-8715-26F8B3B6E890}"/>
                </a:ext>
              </a:extLst>
            </p:cNvPr>
            <p:cNvCxnSpPr>
              <a:cxnSpLocks/>
            </p:cNvCxnSpPr>
            <p:nvPr/>
          </p:nvCxnSpPr>
          <p:spPr>
            <a:xfrm rot="5400000" flipH="1">
              <a:off x="6418720" y="3320590"/>
              <a:ext cx="1186106" cy="59305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3AE51B65-CA08-054B-8E17-D84C436A277E}"/>
                </a:ext>
              </a:extLst>
            </p:cNvPr>
            <p:cNvCxnSpPr>
              <a:cxnSpLocks/>
            </p:cNvCxnSpPr>
            <p:nvPr/>
          </p:nvCxnSpPr>
          <p:spPr>
            <a:xfrm rot="16200000">
              <a:off x="3391408" y="3339815"/>
              <a:ext cx="1186106" cy="59305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17478FC1-9E10-6A45-A557-B31FCDFF8F55}"/>
                </a:ext>
              </a:extLst>
            </p:cNvPr>
            <p:cNvCxnSpPr>
              <a:cxnSpLocks/>
            </p:cNvCxnSpPr>
            <p:nvPr/>
          </p:nvCxnSpPr>
          <p:spPr>
            <a:xfrm rot="5400000" flipH="1">
              <a:off x="3390826" y="3340791"/>
              <a:ext cx="1186106" cy="59305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8C4038B2-3E57-E548-8431-AD855B8234B8}"/>
                </a:ext>
              </a:extLst>
            </p:cNvPr>
            <p:cNvCxnSpPr>
              <a:cxnSpLocks/>
            </p:cNvCxnSpPr>
            <p:nvPr/>
          </p:nvCxnSpPr>
          <p:spPr>
            <a:xfrm rot="16200000">
              <a:off x="2209682" y="3331821"/>
              <a:ext cx="1186106" cy="59305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1AB4A544-FCAE-CE4B-B69C-C5B0CEFF024A}"/>
                </a:ext>
              </a:extLst>
            </p:cNvPr>
            <p:cNvCxnSpPr>
              <a:cxnSpLocks/>
            </p:cNvCxnSpPr>
            <p:nvPr/>
          </p:nvCxnSpPr>
          <p:spPr>
            <a:xfrm rot="5400000" flipH="1">
              <a:off x="2205182" y="3332796"/>
              <a:ext cx="1186106" cy="59305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330CC95F-4422-674B-83D6-48E6FB125728}"/>
                </a:ext>
              </a:extLst>
            </p:cNvPr>
            <p:cNvCxnSpPr>
              <a:cxnSpLocks/>
            </p:cNvCxnSpPr>
            <p:nvPr/>
          </p:nvCxnSpPr>
          <p:spPr>
            <a:xfrm flipV="1">
              <a:off x="1922519" y="3034602"/>
              <a:ext cx="591432" cy="23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4B9BEC94-0D74-0247-BDAA-06694FD10395}"/>
                </a:ext>
              </a:extLst>
            </p:cNvPr>
            <p:cNvCxnSpPr>
              <a:cxnSpLocks/>
            </p:cNvCxnSpPr>
            <p:nvPr/>
          </p:nvCxnSpPr>
          <p:spPr>
            <a:xfrm flipV="1">
              <a:off x="1907881" y="4220831"/>
              <a:ext cx="591432" cy="23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D3228024-E7C9-B44D-BAB9-248B71FF985D}"/>
                </a:ext>
              </a:extLst>
            </p:cNvPr>
            <p:cNvCxnSpPr>
              <a:cxnSpLocks/>
            </p:cNvCxnSpPr>
            <p:nvPr/>
          </p:nvCxnSpPr>
          <p:spPr>
            <a:xfrm flipV="1">
              <a:off x="3103973" y="3041518"/>
              <a:ext cx="591432" cy="23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8BEF21C7-E8B4-C44E-B836-F55C366AA337}"/>
                </a:ext>
              </a:extLst>
            </p:cNvPr>
            <p:cNvCxnSpPr>
              <a:cxnSpLocks/>
            </p:cNvCxnSpPr>
            <p:nvPr/>
          </p:nvCxnSpPr>
          <p:spPr>
            <a:xfrm flipV="1">
              <a:off x="3089335" y="4222587"/>
              <a:ext cx="591432" cy="23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04768E18-96B0-D344-AEB5-58B95579ECEE}"/>
                </a:ext>
              </a:extLst>
            </p:cNvPr>
            <p:cNvCxnSpPr>
              <a:cxnSpLocks/>
            </p:cNvCxnSpPr>
            <p:nvPr/>
          </p:nvCxnSpPr>
          <p:spPr>
            <a:xfrm flipV="1">
              <a:off x="748483" y="4219059"/>
              <a:ext cx="591432" cy="23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B1270330-24A9-BC40-BA3B-DA3A303D378B}"/>
                </a:ext>
              </a:extLst>
            </p:cNvPr>
            <p:cNvCxnSpPr>
              <a:cxnSpLocks/>
            </p:cNvCxnSpPr>
            <p:nvPr/>
          </p:nvCxnSpPr>
          <p:spPr>
            <a:xfrm flipV="1">
              <a:off x="759871" y="3047900"/>
              <a:ext cx="591432" cy="23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942D4AEE-8E66-CD43-AB83-CC8CA984CCB8}"/>
                </a:ext>
              </a:extLst>
            </p:cNvPr>
            <p:cNvCxnSpPr>
              <a:cxnSpLocks/>
            </p:cNvCxnSpPr>
            <p:nvPr/>
          </p:nvCxnSpPr>
          <p:spPr>
            <a:xfrm rot="16200000">
              <a:off x="1043208" y="3335155"/>
              <a:ext cx="1186106" cy="59305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9AED6E90-0B50-954E-AA35-15C35425ADB8}"/>
                </a:ext>
              </a:extLst>
            </p:cNvPr>
            <p:cNvCxnSpPr>
              <a:cxnSpLocks/>
            </p:cNvCxnSpPr>
            <p:nvPr/>
          </p:nvCxnSpPr>
          <p:spPr>
            <a:xfrm rot="5400000" flipH="1">
              <a:off x="1042627" y="3336130"/>
              <a:ext cx="1186106" cy="59305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CDB5ACAC-677E-C342-B4C3-A1ACD31F8EAA}"/>
                </a:ext>
              </a:extLst>
            </p:cNvPr>
            <p:cNvCxnSpPr>
              <a:cxnSpLocks/>
            </p:cNvCxnSpPr>
            <p:nvPr/>
          </p:nvCxnSpPr>
          <p:spPr>
            <a:xfrm flipV="1">
              <a:off x="6122041" y="3633577"/>
              <a:ext cx="586169" cy="5861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AE07DD99-AFDA-1641-910D-E3596BC1135A}"/>
                </a:ext>
              </a:extLst>
            </p:cNvPr>
            <p:cNvCxnSpPr>
              <a:cxnSpLocks/>
            </p:cNvCxnSpPr>
            <p:nvPr/>
          </p:nvCxnSpPr>
          <p:spPr>
            <a:xfrm>
              <a:off x="6727115" y="3617680"/>
              <a:ext cx="577686" cy="5830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A2727578-B8D2-5B48-BBD2-E0606536B309}"/>
                </a:ext>
              </a:extLst>
            </p:cNvPr>
            <p:cNvCxnSpPr>
              <a:cxnSpLocks/>
            </p:cNvCxnSpPr>
            <p:nvPr/>
          </p:nvCxnSpPr>
          <p:spPr>
            <a:xfrm>
              <a:off x="6126915" y="3018799"/>
              <a:ext cx="586169" cy="5861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972D7D87-BD13-4E44-9275-5C1854B94AB8}"/>
                </a:ext>
              </a:extLst>
            </p:cNvPr>
            <p:cNvCxnSpPr>
              <a:cxnSpLocks/>
            </p:cNvCxnSpPr>
            <p:nvPr/>
          </p:nvCxnSpPr>
          <p:spPr>
            <a:xfrm flipV="1">
              <a:off x="6721183" y="3017168"/>
              <a:ext cx="599810" cy="5989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147A0DC4-D9AB-4848-8650-1E30B007DC77}"/>
                </a:ext>
              </a:extLst>
            </p:cNvPr>
            <p:cNvCxnSpPr>
              <a:cxnSpLocks/>
            </p:cNvCxnSpPr>
            <p:nvPr/>
          </p:nvCxnSpPr>
          <p:spPr>
            <a:xfrm flipV="1">
              <a:off x="3087381" y="3632043"/>
              <a:ext cx="586169" cy="5861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65206948-50A7-6547-BA47-0C7F11C5574D}"/>
                </a:ext>
              </a:extLst>
            </p:cNvPr>
            <p:cNvCxnSpPr>
              <a:cxnSpLocks/>
            </p:cNvCxnSpPr>
            <p:nvPr/>
          </p:nvCxnSpPr>
          <p:spPr>
            <a:xfrm>
              <a:off x="3705730" y="3633846"/>
              <a:ext cx="577686" cy="5830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13301ABF-7AFB-3547-9058-9FAF987B3833}"/>
                </a:ext>
              </a:extLst>
            </p:cNvPr>
            <p:cNvCxnSpPr>
              <a:cxnSpLocks/>
            </p:cNvCxnSpPr>
            <p:nvPr/>
          </p:nvCxnSpPr>
          <p:spPr>
            <a:xfrm>
              <a:off x="3098121" y="3034965"/>
              <a:ext cx="586169" cy="5861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F07EB694-842B-5E4E-B2B1-3F25B15B4635}"/>
                </a:ext>
              </a:extLst>
            </p:cNvPr>
            <p:cNvCxnSpPr>
              <a:cxnSpLocks/>
            </p:cNvCxnSpPr>
            <p:nvPr/>
          </p:nvCxnSpPr>
          <p:spPr>
            <a:xfrm flipV="1">
              <a:off x="3693701" y="3027237"/>
              <a:ext cx="599810" cy="5989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0FF44E3E-F795-1446-88EC-D7E1B1B2A50D}"/>
                </a:ext>
              </a:extLst>
            </p:cNvPr>
            <p:cNvCxnSpPr>
              <a:cxnSpLocks/>
            </p:cNvCxnSpPr>
            <p:nvPr/>
          </p:nvCxnSpPr>
          <p:spPr>
            <a:xfrm flipV="1">
              <a:off x="1919604" y="3637357"/>
              <a:ext cx="586169" cy="5861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BB8F783D-A3C1-B74E-A2A3-5C227919A988}"/>
                </a:ext>
              </a:extLst>
            </p:cNvPr>
            <p:cNvCxnSpPr>
              <a:cxnSpLocks/>
            </p:cNvCxnSpPr>
            <p:nvPr/>
          </p:nvCxnSpPr>
          <p:spPr>
            <a:xfrm>
              <a:off x="2516562" y="3631751"/>
              <a:ext cx="577686" cy="5830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574F723C-8811-014B-A3AA-8147DFE8A2DA}"/>
                </a:ext>
              </a:extLst>
            </p:cNvPr>
            <p:cNvCxnSpPr>
              <a:cxnSpLocks/>
            </p:cNvCxnSpPr>
            <p:nvPr/>
          </p:nvCxnSpPr>
          <p:spPr>
            <a:xfrm>
              <a:off x="1930371" y="3040279"/>
              <a:ext cx="586169" cy="5861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A62B70AD-FF2C-424C-AF32-890CEFA95842}"/>
                </a:ext>
              </a:extLst>
            </p:cNvPr>
            <p:cNvCxnSpPr>
              <a:cxnSpLocks/>
            </p:cNvCxnSpPr>
            <p:nvPr/>
          </p:nvCxnSpPr>
          <p:spPr>
            <a:xfrm flipV="1">
              <a:off x="2510630" y="3038648"/>
              <a:ext cx="599810" cy="5989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1" name="Oval 70">
              <a:extLst>
                <a:ext uri="{FF2B5EF4-FFF2-40B4-BE49-F238E27FC236}">
                  <a16:creationId xmlns:a16="http://schemas.microsoft.com/office/drawing/2014/main" id="{DBAF6139-12CE-7641-9E81-407CE2F284A4}"/>
                </a:ext>
              </a:extLst>
            </p:cNvPr>
            <p:cNvSpPr/>
            <p:nvPr/>
          </p:nvSpPr>
          <p:spPr>
            <a:xfrm>
              <a:off x="6094315" y="4182076"/>
              <a:ext cx="73271" cy="7327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a:extLst>
                <a:ext uri="{FF2B5EF4-FFF2-40B4-BE49-F238E27FC236}">
                  <a16:creationId xmlns:a16="http://schemas.microsoft.com/office/drawing/2014/main" id="{6E920836-6F14-794C-988C-CB76779FC294}"/>
                </a:ext>
              </a:extLst>
            </p:cNvPr>
            <p:cNvSpPr/>
            <p:nvPr/>
          </p:nvSpPr>
          <p:spPr>
            <a:xfrm>
              <a:off x="1296699" y="4186777"/>
              <a:ext cx="73271" cy="7327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a:extLst>
                <a:ext uri="{FF2B5EF4-FFF2-40B4-BE49-F238E27FC236}">
                  <a16:creationId xmlns:a16="http://schemas.microsoft.com/office/drawing/2014/main" id="{C814960B-39D3-6F44-AA36-23DFEE026894}"/>
                </a:ext>
              </a:extLst>
            </p:cNvPr>
            <p:cNvSpPr/>
            <p:nvPr/>
          </p:nvSpPr>
          <p:spPr>
            <a:xfrm>
              <a:off x="3051623" y="4188944"/>
              <a:ext cx="73271" cy="7327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C7296952-D515-E64A-B16F-C1DE261292E7}"/>
                </a:ext>
              </a:extLst>
            </p:cNvPr>
            <p:cNvSpPr/>
            <p:nvPr/>
          </p:nvSpPr>
          <p:spPr>
            <a:xfrm>
              <a:off x="2460281" y="4186554"/>
              <a:ext cx="73271" cy="7327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7873FA46-2622-0843-8069-981AD7DF6CBD}"/>
                </a:ext>
              </a:extLst>
            </p:cNvPr>
            <p:cNvSpPr/>
            <p:nvPr/>
          </p:nvSpPr>
          <p:spPr>
            <a:xfrm>
              <a:off x="7272368" y="4169268"/>
              <a:ext cx="73271" cy="7327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a16="http://schemas.microsoft.com/office/drawing/2014/main" id="{6C67BCAD-343D-B643-BA40-E8A2DB083D4D}"/>
                </a:ext>
              </a:extLst>
            </p:cNvPr>
            <p:cNvSpPr/>
            <p:nvPr/>
          </p:nvSpPr>
          <p:spPr>
            <a:xfrm>
              <a:off x="3660693" y="4186554"/>
              <a:ext cx="73271" cy="7327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a:extLst>
                <a:ext uri="{FF2B5EF4-FFF2-40B4-BE49-F238E27FC236}">
                  <a16:creationId xmlns:a16="http://schemas.microsoft.com/office/drawing/2014/main" id="{53E92CE5-BDA7-0D4F-B131-7870F033642E}"/>
                </a:ext>
              </a:extLst>
            </p:cNvPr>
            <p:cNvSpPr/>
            <p:nvPr/>
          </p:nvSpPr>
          <p:spPr>
            <a:xfrm>
              <a:off x="6677785" y="4177885"/>
              <a:ext cx="73271" cy="7327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a:extLst>
                <a:ext uri="{FF2B5EF4-FFF2-40B4-BE49-F238E27FC236}">
                  <a16:creationId xmlns:a16="http://schemas.microsoft.com/office/drawing/2014/main" id="{99765492-AC0D-9B4C-88B4-B607BFE20808}"/>
                </a:ext>
              </a:extLst>
            </p:cNvPr>
            <p:cNvSpPr/>
            <p:nvPr/>
          </p:nvSpPr>
          <p:spPr>
            <a:xfrm>
              <a:off x="5582522" y="3601437"/>
              <a:ext cx="43963" cy="43963"/>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9" name="Oval 78">
              <a:extLst>
                <a:ext uri="{FF2B5EF4-FFF2-40B4-BE49-F238E27FC236}">
                  <a16:creationId xmlns:a16="http://schemas.microsoft.com/office/drawing/2014/main" id="{D460E948-3222-A04F-84B4-8B5F3260C3B3}"/>
                </a:ext>
              </a:extLst>
            </p:cNvPr>
            <p:cNvSpPr/>
            <p:nvPr/>
          </p:nvSpPr>
          <p:spPr>
            <a:xfrm>
              <a:off x="5750884" y="3596450"/>
              <a:ext cx="43963" cy="43963"/>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0" name="Oval 79">
              <a:extLst>
                <a:ext uri="{FF2B5EF4-FFF2-40B4-BE49-F238E27FC236}">
                  <a16:creationId xmlns:a16="http://schemas.microsoft.com/office/drawing/2014/main" id="{AF3D358A-DAEA-FF42-8974-8B169CE0B39D}"/>
                </a:ext>
              </a:extLst>
            </p:cNvPr>
            <p:cNvSpPr/>
            <p:nvPr/>
          </p:nvSpPr>
          <p:spPr>
            <a:xfrm>
              <a:off x="5932939" y="3598940"/>
              <a:ext cx="43963" cy="43963"/>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1" name="Oval 80">
              <a:extLst>
                <a:ext uri="{FF2B5EF4-FFF2-40B4-BE49-F238E27FC236}">
                  <a16:creationId xmlns:a16="http://schemas.microsoft.com/office/drawing/2014/main" id="{C5CF73AF-3A20-9141-9F44-8BEED392F914}"/>
                </a:ext>
              </a:extLst>
            </p:cNvPr>
            <p:cNvSpPr/>
            <p:nvPr/>
          </p:nvSpPr>
          <p:spPr>
            <a:xfrm>
              <a:off x="1313124" y="3007853"/>
              <a:ext cx="73271" cy="7327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568864D2-59A4-0642-9A5B-119D4E33E8C3}"/>
                </a:ext>
              </a:extLst>
            </p:cNvPr>
            <p:cNvSpPr/>
            <p:nvPr/>
          </p:nvSpPr>
          <p:spPr>
            <a:xfrm>
              <a:off x="3059794" y="3005551"/>
              <a:ext cx="73271" cy="7327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181C1913-F9C7-9148-B3E3-84403430F1B1}"/>
                </a:ext>
              </a:extLst>
            </p:cNvPr>
            <p:cNvSpPr/>
            <p:nvPr/>
          </p:nvSpPr>
          <p:spPr>
            <a:xfrm>
              <a:off x="2471117" y="3003301"/>
              <a:ext cx="73271" cy="7327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68EB7100-BB2E-BA44-A582-978A473832B7}"/>
                </a:ext>
              </a:extLst>
            </p:cNvPr>
            <p:cNvSpPr/>
            <p:nvPr/>
          </p:nvSpPr>
          <p:spPr>
            <a:xfrm>
              <a:off x="6105611" y="2990313"/>
              <a:ext cx="73271" cy="7327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77445505-2D4B-BE4B-A987-113D343B2C2F}"/>
                </a:ext>
              </a:extLst>
            </p:cNvPr>
            <p:cNvSpPr/>
            <p:nvPr/>
          </p:nvSpPr>
          <p:spPr>
            <a:xfrm>
              <a:off x="7274440" y="2984260"/>
              <a:ext cx="73271" cy="7327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04863D1A-5972-1049-9F21-17E00D0F14EE}"/>
                </a:ext>
              </a:extLst>
            </p:cNvPr>
            <p:cNvSpPr/>
            <p:nvPr/>
          </p:nvSpPr>
          <p:spPr>
            <a:xfrm>
              <a:off x="3653577" y="3008318"/>
              <a:ext cx="73271" cy="7327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4DC10384-F0FE-294B-95C8-63A6B713D403}"/>
                </a:ext>
              </a:extLst>
            </p:cNvPr>
            <p:cNvSpPr/>
            <p:nvPr/>
          </p:nvSpPr>
          <p:spPr>
            <a:xfrm>
              <a:off x="6681432" y="2986433"/>
              <a:ext cx="73271" cy="7327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a:extLst>
                <a:ext uri="{FF2B5EF4-FFF2-40B4-BE49-F238E27FC236}">
                  <a16:creationId xmlns:a16="http://schemas.microsoft.com/office/drawing/2014/main" id="{CDDFEC39-B536-554D-B747-070A0F92FDDE}"/>
                </a:ext>
              </a:extLst>
            </p:cNvPr>
            <p:cNvSpPr/>
            <p:nvPr/>
          </p:nvSpPr>
          <p:spPr>
            <a:xfrm>
              <a:off x="2472243" y="3587104"/>
              <a:ext cx="73271" cy="7327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a:extLst>
                <a:ext uri="{FF2B5EF4-FFF2-40B4-BE49-F238E27FC236}">
                  <a16:creationId xmlns:a16="http://schemas.microsoft.com/office/drawing/2014/main" id="{8B962979-0A3D-E242-959F-56AB65B2B5D0}"/>
                </a:ext>
              </a:extLst>
            </p:cNvPr>
            <p:cNvSpPr/>
            <p:nvPr/>
          </p:nvSpPr>
          <p:spPr>
            <a:xfrm>
              <a:off x="3656503" y="3592121"/>
              <a:ext cx="73271" cy="7327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A3CC5CCF-47F8-FC40-9602-3420657BFF51}"/>
                </a:ext>
              </a:extLst>
            </p:cNvPr>
            <p:cNvSpPr/>
            <p:nvPr/>
          </p:nvSpPr>
          <p:spPr>
            <a:xfrm>
              <a:off x="6679748" y="3589551"/>
              <a:ext cx="73271" cy="7327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7E0AC9BF-D7EA-0648-B177-FAA0F49CC408}"/>
                </a:ext>
              </a:extLst>
            </p:cNvPr>
            <p:cNvCxnSpPr>
              <a:cxnSpLocks/>
            </p:cNvCxnSpPr>
            <p:nvPr/>
          </p:nvCxnSpPr>
          <p:spPr>
            <a:xfrm flipV="1">
              <a:off x="752245" y="3628857"/>
              <a:ext cx="586169" cy="5861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BA248EA6-CC9C-AA4A-8328-C7D42F711D8E}"/>
                </a:ext>
              </a:extLst>
            </p:cNvPr>
            <p:cNvCxnSpPr>
              <a:cxnSpLocks/>
            </p:cNvCxnSpPr>
            <p:nvPr/>
          </p:nvCxnSpPr>
          <p:spPr>
            <a:xfrm>
              <a:off x="1344043" y="3630660"/>
              <a:ext cx="577686" cy="5830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B0C91812-7BDF-5148-8898-9415CD56F252}"/>
                </a:ext>
              </a:extLst>
            </p:cNvPr>
            <p:cNvCxnSpPr>
              <a:cxnSpLocks/>
            </p:cNvCxnSpPr>
            <p:nvPr/>
          </p:nvCxnSpPr>
          <p:spPr>
            <a:xfrm>
              <a:off x="752693" y="3031779"/>
              <a:ext cx="586169" cy="5861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D88ACB06-C489-864B-94F8-EE2D184D5B8B}"/>
                </a:ext>
              </a:extLst>
            </p:cNvPr>
            <p:cNvCxnSpPr>
              <a:cxnSpLocks/>
            </p:cNvCxnSpPr>
            <p:nvPr/>
          </p:nvCxnSpPr>
          <p:spPr>
            <a:xfrm flipV="1">
              <a:off x="1338112" y="3030148"/>
              <a:ext cx="599810" cy="5989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5" name="Oval 94">
              <a:extLst>
                <a:ext uri="{FF2B5EF4-FFF2-40B4-BE49-F238E27FC236}">
                  <a16:creationId xmlns:a16="http://schemas.microsoft.com/office/drawing/2014/main" id="{3E224279-6DDC-B743-8E89-1A66D155556D}"/>
                </a:ext>
              </a:extLst>
            </p:cNvPr>
            <p:cNvSpPr/>
            <p:nvPr/>
          </p:nvSpPr>
          <p:spPr>
            <a:xfrm>
              <a:off x="1895215" y="3001606"/>
              <a:ext cx="73271" cy="7327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A081327F-05C2-6A49-843E-AFB308D6B1CE}"/>
                </a:ext>
              </a:extLst>
            </p:cNvPr>
            <p:cNvSpPr/>
            <p:nvPr/>
          </p:nvSpPr>
          <p:spPr>
            <a:xfrm>
              <a:off x="1309952" y="3591656"/>
              <a:ext cx="73271" cy="7327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2828EF04-4482-A54F-A4BF-D7BBA6C009A0}"/>
                </a:ext>
              </a:extLst>
            </p:cNvPr>
            <p:cNvSpPr/>
            <p:nvPr/>
          </p:nvSpPr>
          <p:spPr>
            <a:xfrm>
              <a:off x="729554" y="3016608"/>
              <a:ext cx="73271" cy="7327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a:extLst>
                <a:ext uri="{FF2B5EF4-FFF2-40B4-BE49-F238E27FC236}">
                  <a16:creationId xmlns:a16="http://schemas.microsoft.com/office/drawing/2014/main" id="{67D12D75-9B6A-4544-9135-84A934A3A129}"/>
                </a:ext>
              </a:extLst>
            </p:cNvPr>
            <p:cNvSpPr/>
            <p:nvPr/>
          </p:nvSpPr>
          <p:spPr>
            <a:xfrm>
              <a:off x="1887657" y="4183785"/>
              <a:ext cx="73271" cy="7327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9" name="Straight Connector 98">
              <a:extLst>
                <a:ext uri="{FF2B5EF4-FFF2-40B4-BE49-F238E27FC236}">
                  <a16:creationId xmlns:a16="http://schemas.microsoft.com/office/drawing/2014/main" id="{BF1FBEA4-4CFD-3A46-99DC-EF08571DC33B}"/>
                </a:ext>
              </a:extLst>
            </p:cNvPr>
            <p:cNvCxnSpPr>
              <a:cxnSpLocks/>
            </p:cNvCxnSpPr>
            <p:nvPr/>
          </p:nvCxnSpPr>
          <p:spPr>
            <a:xfrm flipV="1">
              <a:off x="4880389" y="3040351"/>
              <a:ext cx="591432" cy="23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CE300193-E230-4746-9578-8165E46EC224}"/>
                </a:ext>
              </a:extLst>
            </p:cNvPr>
            <p:cNvCxnSpPr>
              <a:cxnSpLocks/>
            </p:cNvCxnSpPr>
            <p:nvPr/>
          </p:nvCxnSpPr>
          <p:spPr>
            <a:xfrm flipV="1">
              <a:off x="4873160" y="4214011"/>
              <a:ext cx="591432" cy="23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43517509-1299-464D-8252-F231C5BB9A94}"/>
                </a:ext>
              </a:extLst>
            </p:cNvPr>
            <p:cNvCxnSpPr>
              <a:cxnSpLocks/>
            </p:cNvCxnSpPr>
            <p:nvPr/>
          </p:nvCxnSpPr>
          <p:spPr>
            <a:xfrm rot="16200000">
              <a:off x="4578936" y="3337854"/>
              <a:ext cx="1186106" cy="59305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2A47BD91-6E73-BD4F-96BD-2F0A5062FC86}"/>
                </a:ext>
              </a:extLst>
            </p:cNvPr>
            <p:cNvCxnSpPr>
              <a:cxnSpLocks/>
            </p:cNvCxnSpPr>
            <p:nvPr/>
          </p:nvCxnSpPr>
          <p:spPr>
            <a:xfrm rot="5400000" flipH="1">
              <a:off x="4578355" y="3338830"/>
              <a:ext cx="1186106" cy="59305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21AE65B8-3220-A04C-944A-AFC52CA3E66D}"/>
                </a:ext>
              </a:extLst>
            </p:cNvPr>
            <p:cNvCxnSpPr>
              <a:cxnSpLocks/>
            </p:cNvCxnSpPr>
            <p:nvPr/>
          </p:nvCxnSpPr>
          <p:spPr>
            <a:xfrm flipV="1">
              <a:off x="4291502" y="3039557"/>
              <a:ext cx="591432" cy="23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B69CB541-02A8-9746-B45F-F63625F0B49D}"/>
                </a:ext>
              </a:extLst>
            </p:cNvPr>
            <p:cNvCxnSpPr>
              <a:cxnSpLocks/>
            </p:cNvCxnSpPr>
            <p:nvPr/>
          </p:nvCxnSpPr>
          <p:spPr>
            <a:xfrm flipV="1">
              <a:off x="4276864" y="4220626"/>
              <a:ext cx="591432" cy="23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FF4690E3-9613-0A4A-A5AA-8285BD285D35}"/>
                </a:ext>
              </a:extLst>
            </p:cNvPr>
            <p:cNvCxnSpPr>
              <a:cxnSpLocks/>
            </p:cNvCxnSpPr>
            <p:nvPr/>
          </p:nvCxnSpPr>
          <p:spPr>
            <a:xfrm flipV="1">
              <a:off x="4274910" y="3630082"/>
              <a:ext cx="586169" cy="5861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23F2C971-57A9-0443-8633-BD86D4DE12C1}"/>
                </a:ext>
              </a:extLst>
            </p:cNvPr>
            <p:cNvCxnSpPr>
              <a:cxnSpLocks/>
            </p:cNvCxnSpPr>
            <p:nvPr/>
          </p:nvCxnSpPr>
          <p:spPr>
            <a:xfrm>
              <a:off x="4872537" y="3631885"/>
              <a:ext cx="577686" cy="5830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E5F31D3B-AC00-B34E-B169-E4D0B409B145}"/>
                </a:ext>
              </a:extLst>
            </p:cNvPr>
            <p:cNvCxnSpPr>
              <a:cxnSpLocks/>
            </p:cNvCxnSpPr>
            <p:nvPr/>
          </p:nvCxnSpPr>
          <p:spPr>
            <a:xfrm>
              <a:off x="4285650" y="3033004"/>
              <a:ext cx="586169" cy="5861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119B00B5-7AF0-744F-A1A9-30E8AF94EE65}"/>
                </a:ext>
              </a:extLst>
            </p:cNvPr>
            <p:cNvCxnSpPr>
              <a:cxnSpLocks/>
            </p:cNvCxnSpPr>
            <p:nvPr/>
          </p:nvCxnSpPr>
          <p:spPr>
            <a:xfrm flipV="1">
              <a:off x="4876966" y="3021012"/>
              <a:ext cx="599810" cy="5989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9" name="Oval 108">
              <a:extLst>
                <a:ext uri="{FF2B5EF4-FFF2-40B4-BE49-F238E27FC236}">
                  <a16:creationId xmlns:a16="http://schemas.microsoft.com/office/drawing/2014/main" id="{33B544CB-7814-DF40-B50A-2B53020B70BD}"/>
                </a:ext>
              </a:extLst>
            </p:cNvPr>
            <p:cNvSpPr/>
            <p:nvPr/>
          </p:nvSpPr>
          <p:spPr>
            <a:xfrm>
              <a:off x="4844748" y="4184593"/>
              <a:ext cx="73271" cy="7327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a:extLst>
                <a:ext uri="{FF2B5EF4-FFF2-40B4-BE49-F238E27FC236}">
                  <a16:creationId xmlns:a16="http://schemas.microsoft.com/office/drawing/2014/main" id="{D714A2BF-AED3-924F-A7DF-377227E38A41}"/>
                </a:ext>
              </a:extLst>
            </p:cNvPr>
            <p:cNvSpPr/>
            <p:nvPr/>
          </p:nvSpPr>
          <p:spPr>
            <a:xfrm>
              <a:off x="5426057" y="4186850"/>
              <a:ext cx="73271" cy="7327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a:extLst>
                <a:ext uri="{FF2B5EF4-FFF2-40B4-BE49-F238E27FC236}">
                  <a16:creationId xmlns:a16="http://schemas.microsoft.com/office/drawing/2014/main" id="{28402288-E03A-DC4B-BD9A-CBB573E8A0B0}"/>
                </a:ext>
              </a:extLst>
            </p:cNvPr>
            <p:cNvSpPr/>
            <p:nvPr/>
          </p:nvSpPr>
          <p:spPr>
            <a:xfrm>
              <a:off x="4841106" y="3006358"/>
              <a:ext cx="73271" cy="7327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AC10F10A-5BF6-674C-B0B8-B7E63DE5DC44}"/>
                </a:ext>
              </a:extLst>
            </p:cNvPr>
            <p:cNvSpPr/>
            <p:nvPr/>
          </p:nvSpPr>
          <p:spPr>
            <a:xfrm>
              <a:off x="5425373" y="3008615"/>
              <a:ext cx="73271" cy="7327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a:extLst>
                <a:ext uri="{FF2B5EF4-FFF2-40B4-BE49-F238E27FC236}">
                  <a16:creationId xmlns:a16="http://schemas.microsoft.com/office/drawing/2014/main" id="{1C2C14F6-8D61-E14E-9E8F-F6966990696D}"/>
                </a:ext>
              </a:extLst>
            </p:cNvPr>
            <p:cNvSpPr/>
            <p:nvPr/>
          </p:nvSpPr>
          <p:spPr>
            <a:xfrm>
              <a:off x="4827573" y="3590160"/>
              <a:ext cx="73271" cy="7327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7F8E92C8-8073-A84D-98C9-4E97027B877E}"/>
                </a:ext>
              </a:extLst>
            </p:cNvPr>
            <p:cNvSpPr/>
            <p:nvPr/>
          </p:nvSpPr>
          <p:spPr>
            <a:xfrm>
              <a:off x="4238529" y="4188811"/>
              <a:ext cx="73271" cy="7327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a:extLst>
                <a:ext uri="{FF2B5EF4-FFF2-40B4-BE49-F238E27FC236}">
                  <a16:creationId xmlns:a16="http://schemas.microsoft.com/office/drawing/2014/main" id="{166980A8-4A2B-E74D-81DF-E66B43060F47}"/>
                </a:ext>
              </a:extLst>
            </p:cNvPr>
            <p:cNvSpPr/>
            <p:nvPr/>
          </p:nvSpPr>
          <p:spPr>
            <a:xfrm>
              <a:off x="4250162" y="3010576"/>
              <a:ext cx="73271" cy="73271"/>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6" name="Group 115">
              <a:extLst>
                <a:ext uri="{FF2B5EF4-FFF2-40B4-BE49-F238E27FC236}">
                  <a16:creationId xmlns:a16="http://schemas.microsoft.com/office/drawing/2014/main" id="{F7C495E9-52CE-1949-96E1-050F208871ED}"/>
                </a:ext>
              </a:extLst>
            </p:cNvPr>
            <p:cNvGrpSpPr/>
            <p:nvPr/>
          </p:nvGrpSpPr>
          <p:grpSpPr>
            <a:xfrm>
              <a:off x="507442" y="4070376"/>
              <a:ext cx="297559" cy="266855"/>
              <a:chOff x="1105630" y="4530362"/>
              <a:chExt cx="275988" cy="247511"/>
            </a:xfrm>
          </p:grpSpPr>
          <p:grpSp>
            <p:nvGrpSpPr>
              <p:cNvPr id="131" name="Group 130">
                <a:extLst>
                  <a:ext uri="{FF2B5EF4-FFF2-40B4-BE49-F238E27FC236}">
                    <a16:creationId xmlns:a16="http://schemas.microsoft.com/office/drawing/2014/main" id="{11FAAF03-8FFC-7445-9D13-4E9D9EAC5777}"/>
                  </a:ext>
                </a:extLst>
              </p:cNvPr>
              <p:cNvGrpSpPr/>
              <p:nvPr/>
            </p:nvGrpSpPr>
            <p:grpSpPr>
              <a:xfrm>
                <a:off x="1105630" y="4530362"/>
                <a:ext cx="221854" cy="247511"/>
                <a:chOff x="790575" y="4480628"/>
                <a:chExt cx="276935" cy="308962"/>
              </a:xfrm>
            </p:grpSpPr>
            <p:sp>
              <p:nvSpPr>
                <p:cNvPr id="133" name="Triangle 132">
                  <a:extLst>
                    <a:ext uri="{FF2B5EF4-FFF2-40B4-BE49-F238E27FC236}">
                      <a16:creationId xmlns:a16="http://schemas.microsoft.com/office/drawing/2014/main" id="{B2718417-C3D7-D644-9F06-DFDDAD4FEAAE}"/>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a:extLst>
                    <a:ext uri="{FF2B5EF4-FFF2-40B4-BE49-F238E27FC236}">
                      <a16:creationId xmlns:a16="http://schemas.microsoft.com/office/drawing/2014/main" id="{E471CF84-2977-A648-9F70-8B917E21A1CD}"/>
                    </a:ext>
                  </a:extLst>
                </p:cNvPr>
                <p:cNvSpPr/>
                <p:nvPr/>
              </p:nvSpPr>
              <p:spPr>
                <a:xfrm>
                  <a:off x="819158"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a:extLst>
                    <a:ext uri="{FF2B5EF4-FFF2-40B4-BE49-F238E27FC236}">
                      <a16:creationId xmlns:a16="http://schemas.microsoft.com/office/drawing/2014/main" id="{FFA64AC8-786A-E541-871C-5AB10205A8BC}"/>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a:extLst>
                    <a:ext uri="{FF2B5EF4-FFF2-40B4-BE49-F238E27FC236}">
                      <a16:creationId xmlns:a16="http://schemas.microsoft.com/office/drawing/2014/main" id="{347A8E17-DD1D-B645-9B00-09EA249CBD39}"/>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7" name="Straight Connector 136">
                  <a:extLst>
                    <a:ext uri="{FF2B5EF4-FFF2-40B4-BE49-F238E27FC236}">
                      <a16:creationId xmlns:a16="http://schemas.microsoft.com/office/drawing/2014/main" id="{B81FBFCE-6033-9B4D-B7FC-DFAB117CEA21}"/>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2" name="Oval 131">
                <a:extLst>
                  <a:ext uri="{FF2B5EF4-FFF2-40B4-BE49-F238E27FC236}">
                    <a16:creationId xmlns:a16="http://schemas.microsoft.com/office/drawing/2014/main" id="{724E56FC-FF03-E84E-A808-1BB8ED32430E}"/>
                  </a:ext>
                </a:extLst>
              </p:cNvPr>
              <p:cNvSpPr/>
              <p:nvPr/>
            </p:nvSpPr>
            <p:spPr>
              <a:xfrm>
                <a:off x="1308365" y="4617762"/>
                <a:ext cx="73253" cy="7325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7" name="Group 116">
              <a:extLst>
                <a:ext uri="{FF2B5EF4-FFF2-40B4-BE49-F238E27FC236}">
                  <a16:creationId xmlns:a16="http://schemas.microsoft.com/office/drawing/2014/main" id="{B1277029-5257-DB40-BAD1-31FB5402BD25}"/>
                </a:ext>
              </a:extLst>
            </p:cNvPr>
            <p:cNvGrpSpPr/>
            <p:nvPr/>
          </p:nvGrpSpPr>
          <p:grpSpPr>
            <a:xfrm rot="5400000">
              <a:off x="8389310" y="2761165"/>
              <a:ext cx="220181" cy="235996"/>
              <a:chOff x="774700" y="3743756"/>
              <a:chExt cx="288257" cy="308962"/>
            </a:xfrm>
          </p:grpSpPr>
          <p:sp>
            <p:nvSpPr>
              <p:cNvPr id="126" name="Triangle 125">
                <a:extLst>
                  <a:ext uri="{FF2B5EF4-FFF2-40B4-BE49-F238E27FC236}">
                    <a16:creationId xmlns:a16="http://schemas.microsoft.com/office/drawing/2014/main" id="{3597FDD4-4B3A-1B44-BF10-748DE60C914B}"/>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a:extLst>
                  <a:ext uri="{FF2B5EF4-FFF2-40B4-BE49-F238E27FC236}">
                    <a16:creationId xmlns:a16="http://schemas.microsoft.com/office/drawing/2014/main" id="{4F2D72EA-E6A9-CB43-942A-93D73D98FB64}"/>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a:extLst>
                  <a:ext uri="{FF2B5EF4-FFF2-40B4-BE49-F238E27FC236}">
                    <a16:creationId xmlns:a16="http://schemas.microsoft.com/office/drawing/2014/main" id="{0B5299A2-4CB9-5D4C-B516-40064E16C8C4}"/>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a:extLst>
                  <a:ext uri="{FF2B5EF4-FFF2-40B4-BE49-F238E27FC236}">
                    <a16:creationId xmlns:a16="http://schemas.microsoft.com/office/drawing/2014/main" id="{FF0A96C5-EB72-EE4F-9356-03C10E1B93EE}"/>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8343FAAA-231B-C74F-BA90-C033FF090F1C}"/>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8" name="Group 117">
              <a:extLst>
                <a:ext uri="{FF2B5EF4-FFF2-40B4-BE49-F238E27FC236}">
                  <a16:creationId xmlns:a16="http://schemas.microsoft.com/office/drawing/2014/main" id="{309C50BA-262A-6048-A55D-3F02E03BA27C}"/>
                </a:ext>
              </a:extLst>
            </p:cNvPr>
            <p:cNvGrpSpPr/>
            <p:nvPr/>
          </p:nvGrpSpPr>
          <p:grpSpPr>
            <a:xfrm rot="16200000" flipV="1">
              <a:off x="8386811" y="4210356"/>
              <a:ext cx="211532" cy="235996"/>
              <a:chOff x="790575" y="4480628"/>
              <a:chExt cx="276935" cy="308962"/>
            </a:xfrm>
          </p:grpSpPr>
          <p:sp>
            <p:nvSpPr>
              <p:cNvPr id="121" name="Triangle 120">
                <a:extLst>
                  <a:ext uri="{FF2B5EF4-FFF2-40B4-BE49-F238E27FC236}">
                    <a16:creationId xmlns:a16="http://schemas.microsoft.com/office/drawing/2014/main" id="{969431CF-5103-0E48-A490-187D5DA3E5B6}"/>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a:extLst>
                  <a:ext uri="{FF2B5EF4-FFF2-40B4-BE49-F238E27FC236}">
                    <a16:creationId xmlns:a16="http://schemas.microsoft.com/office/drawing/2014/main" id="{D88ED4B0-7A14-FC46-8129-A4CE4E86D725}"/>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a:extLst>
                  <a:ext uri="{FF2B5EF4-FFF2-40B4-BE49-F238E27FC236}">
                    <a16:creationId xmlns:a16="http://schemas.microsoft.com/office/drawing/2014/main" id="{DA9BBA88-E257-F040-AB13-C9535E0D1D90}"/>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a:extLst>
                  <a:ext uri="{FF2B5EF4-FFF2-40B4-BE49-F238E27FC236}">
                    <a16:creationId xmlns:a16="http://schemas.microsoft.com/office/drawing/2014/main" id="{4C70BA8E-E9A6-144D-9AC8-E4B784EEFD23}"/>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5" name="Straight Connector 124">
                <a:extLst>
                  <a:ext uri="{FF2B5EF4-FFF2-40B4-BE49-F238E27FC236}">
                    <a16:creationId xmlns:a16="http://schemas.microsoft.com/office/drawing/2014/main" id="{8C75B62A-F55B-3542-B544-2EDA7DD3E7F8}"/>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9" name="Oval 118">
              <a:extLst>
                <a:ext uri="{FF2B5EF4-FFF2-40B4-BE49-F238E27FC236}">
                  <a16:creationId xmlns:a16="http://schemas.microsoft.com/office/drawing/2014/main" id="{F2DB613F-07CD-B84C-B0AC-549F495D586C}"/>
                </a:ext>
              </a:extLst>
            </p:cNvPr>
            <p:cNvSpPr/>
            <p:nvPr/>
          </p:nvSpPr>
          <p:spPr>
            <a:xfrm>
              <a:off x="8459228" y="2977533"/>
              <a:ext cx="69845" cy="69845"/>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a:extLst>
                <a:ext uri="{FF2B5EF4-FFF2-40B4-BE49-F238E27FC236}">
                  <a16:creationId xmlns:a16="http://schemas.microsoft.com/office/drawing/2014/main" id="{D5E71326-EB52-CB47-A5B3-5B2507EB1B07}"/>
                </a:ext>
              </a:extLst>
            </p:cNvPr>
            <p:cNvSpPr/>
            <p:nvPr/>
          </p:nvSpPr>
          <p:spPr>
            <a:xfrm>
              <a:off x="8451357" y="4158276"/>
              <a:ext cx="69845" cy="69845"/>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TextBox 142">
              <a:extLst>
                <a:ext uri="{FF2B5EF4-FFF2-40B4-BE49-F238E27FC236}">
                  <a16:creationId xmlns:a16="http://schemas.microsoft.com/office/drawing/2014/main" id="{D033A407-C700-1C4D-9D9C-1A2784837445}"/>
                </a:ext>
              </a:extLst>
            </p:cNvPr>
            <p:cNvSpPr txBox="1"/>
            <p:nvPr/>
          </p:nvSpPr>
          <p:spPr>
            <a:xfrm>
              <a:off x="578884" y="2390376"/>
              <a:ext cx="423656" cy="276999"/>
            </a:xfrm>
            <a:prstGeom prst="rect">
              <a:avLst/>
            </a:prstGeom>
            <a:noFill/>
          </p:spPr>
          <p:txBody>
            <a:bodyPr wrap="square" rtlCol="0">
              <a:spAutoFit/>
            </a:bodyPr>
            <a:lstStyle/>
            <a:p>
              <a:r>
                <a:rPr lang="en-US" sz="1200" dirty="0">
                  <a:solidFill>
                    <a:srgbClr val="FF0000"/>
                  </a:solidFill>
                  <a:latin typeface="Times New Roman" panose="02020603050405020304" pitchFamily="18" charset="0"/>
                  <a:cs typeface="Times New Roman" panose="02020603050405020304" pitchFamily="18" charset="0"/>
                </a:rPr>
                <a:t>F/2 </a:t>
              </a:r>
            </a:p>
          </p:txBody>
        </p:sp>
        <p:sp>
          <p:nvSpPr>
            <p:cNvPr id="144" name="TextBox 143">
              <a:extLst>
                <a:ext uri="{FF2B5EF4-FFF2-40B4-BE49-F238E27FC236}">
                  <a16:creationId xmlns:a16="http://schemas.microsoft.com/office/drawing/2014/main" id="{00699A52-D8DC-0D4E-BB70-C4C75C9884E2}"/>
                </a:ext>
              </a:extLst>
            </p:cNvPr>
            <p:cNvSpPr txBox="1"/>
            <p:nvPr/>
          </p:nvSpPr>
          <p:spPr>
            <a:xfrm>
              <a:off x="635000" y="4526944"/>
              <a:ext cx="420587" cy="276999"/>
            </a:xfrm>
            <a:prstGeom prst="rect">
              <a:avLst/>
            </a:prstGeom>
            <a:noFill/>
          </p:spPr>
          <p:txBody>
            <a:bodyPr wrap="square" rtlCol="0">
              <a:spAutoFit/>
            </a:bodyPr>
            <a:lstStyle/>
            <a:p>
              <a:r>
                <a:rPr lang="en-US" sz="1200" dirty="0">
                  <a:solidFill>
                    <a:srgbClr val="FF0000"/>
                  </a:solidFill>
                  <a:latin typeface="Times New Roman" panose="02020603050405020304" pitchFamily="18" charset="0"/>
                  <a:cs typeface="Times New Roman" panose="02020603050405020304" pitchFamily="18" charset="0"/>
                </a:rPr>
                <a:t>F/2 </a:t>
              </a:r>
            </a:p>
          </p:txBody>
        </p:sp>
      </p:grpSp>
      <p:sp>
        <p:nvSpPr>
          <p:cNvPr id="145" name="TextBox 144">
            <a:extLst>
              <a:ext uri="{FF2B5EF4-FFF2-40B4-BE49-F238E27FC236}">
                <a16:creationId xmlns:a16="http://schemas.microsoft.com/office/drawing/2014/main" id="{A8866449-55D3-0B42-8250-DFB60928EFA6}"/>
              </a:ext>
            </a:extLst>
          </p:cNvPr>
          <p:cNvSpPr txBox="1"/>
          <p:nvPr/>
        </p:nvSpPr>
        <p:spPr>
          <a:xfrm>
            <a:off x="2303955" y="180331"/>
            <a:ext cx="4543836" cy="861774"/>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Lattice Truss Designs Relative to </a:t>
            </a:r>
          </a:p>
          <a:p>
            <a:r>
              <a:rPr lang="en-US" sz="2200" dirty="0">
                <a:latin typeface="Times New Roman" panose="02020603050405020304" pitchFamily="18" charset="0"/>
                <a:cs typeface="Times New Roman" panose="02020603050405020304" pitchFamily="18" charset="0"/>
              </a:rPr>
              <a:t>Heat Transfer Conduction, Design #5               </a:t>
            </a:r>
          </a:p>
        </p:txBody>
      </p:sp>
      <p:grpSp>
        <p:nvGrpSpPr>
          <p:cNvPr id="146" name="Group 145">
            <a:extLst>
              <a:ext uri="{FF2B5EF4-FFF2-40B4-BE49-F238E27FC236}">
                <a16:creationId xmlns:a16="http://schemas.microsoft.com/office/drawing/2014/main" id="{84639BD2-C15E-C14E-9783-AD270CAF7C0F}"/>
              </a:ext>
            </a:extLst>
          </p:cNvPr>
          <p:cNvGrpSpPr/>
          <p:nvPr/>
        </p:nvGrpSpPr>
        <p:grpSpPr>
          <a:xfrm>
            <a:off x="7444693" y="6067709"/>
            <a:ext cx="1339174" cy="421977"/>
            <a:chOff x="470514" y="6098501"/>
            <a:chExt cx="1339174" cy="421977"/>
          </a:xfrm>
        </p:grpSpPr>
        <p:sp>
          <p:nvSpPr>
            <p:cNvPr id="147" name="TextBox 146">
              <a:extLst>
                <a:ext uri="{FF2B5EF4-FFF2-40B4-BE49-F238E27FC236}">
                  <a16:creationId xmlns:a16="http://schemas.microsoft.com/office/drawing/2014/main" id="{531120C3-F384-0F42-9DAF-3C0350A02AC2}"/>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148" name="TextBox 147">
              <a:extLst>
                <a:ext uri="{FF2B5EF4-FFF2-40B4-BE49-F238E27FC236}">
                  <a16:creationId xmlns:a16="http://schemas.microsoft.com/office/drawing/2014/main" id="{050F315C-9E77-3E4B-80CE-EFFFA79580A3}"/>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29126067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 name="Group 56">
            <a:extLst>
              <a:ext uri="{FF2B5EF4-FFF2-40B4-BE49-F238E27FC236}">
                <a16:creationId xmlns:a16="http://schemas.microsoft.com/office/drawing/2014/main" id="{92A79EBA-CEE5-ED4E-A1B3-CE40E8DCF22D}"/>
              </a:ext>
            </a:extLst>
          </p:cNvPr>
          <p:cNvGrpSpPr/>
          <p:nvPr/>
        </p:nvGrpSpPr>
        <p:grpSpPr>
          <a:xfrm>
            <a:off x="468816" y="5413257"/>
            <a:ext cx="924602" cy="1058574"/>
            <a:chOff x="536432" y="5376415"/>
            <a:chExt cx="924602" cy="1058574"/>
          </a:xfrm>
        </p:grpSpPr>
        <p:cxnSp>
          <p:nvCxnSpPr>
            <p:cNvPr id="58" name="Straight Arrow Connector 57">
              <a:extLst>
                <a:ext uri="{FF2B5EF4-FFF2-40B4-BE49-F238E27FC236}">
                  <a16:creationId xmlns:a16="http://schemas.microsoft.com/office/drawing/2014/main" id="{324973D0-C879-8C4B-A406-A4B718E3681D}"/>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A5E199C6-297D-8146-AFE6-255EBF8314D7}"/>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60" name="Straight Arrow Connector 59">
              <a:extLst>
                <a:ext uri="{FF2B5EF4-FFF2-40B4-BE49-F238E27FC236}">
                  <a16:creationId xmlns:a16="http://schemas.microsoft.com/office/drawing/2014/main" id="{086F6CAF-622D-5048-BFA8-2838B01A7053}"/>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C6C3FEB0-E5EB-FB4A-9473-6AE1D0B5CB6E}"/>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63" name="Rectangle 62">
            <a:extLst>
              <a:ext uri="{FF2B5EF4-FFF2-40B4-BE49-F238E27FC236}">
                <a16:creationId xmlns:a16="http://schemas.microsoft.com/office/drawing/2014/main" id="{D7D8B865-44D6-0440-82CA-0F359786A4E5}"/>
              </a:ext>
            </a:extLst>
          </p:cNvPr>
          <p:cNvSpPr/>
          <p:nvPr/>
        </p:nvSpPr>
        <p:spPr>
          <a:xfrm>
            <a:off x="285564"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4" name="Straight Connector 63">
            <a:extLst>
              <a:ext uri="{FF2B5EF4-FFF2-40B4-BE49-F238E27FC236}">
                <a16:creationId xmlns:a16="http://schemas.microsoft.com/office/drawing/2014/main" id="{139550C6-2083-2948-BE5F-91354EE0A8D8}"/>
              </a:ext>
            </a:extLst>
          </p:cNvPr>
          <p:cNvCxnSpPr/>
          <p:nvPr/>
        </p:nvCxnSpPr>
        <p:spPr>
          <a:xfrm>
            <a:off x="285564" y="1059295"/>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CA94A29E-EDAB-1241-A8FA-C5C54F8EB4A5}"/>
              </a:ext>
            </a:extLst>
          </p:cNvPr>
          <p:cNvCxnSpPr>
            <a:cxnSpLocks/>
          </p:cNvCxnSpPr>
          <p:nvPr/>
        </p:nvCxnSpPr>
        <p:spPr>
          <a:xfrm flipV="1">
            <a:off x="1625416" y="1968491"/>
            <a:ext cx="0" cy="194154"/>
          </a:xfrm>
          <a:prstGeom prst="straightConnector1">
            <a:avLst/>
          </a:prstGeom>
          <a:ln w="127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E6B7FDAD-2166-3C45-9131-79F8BC107024}"/>
              </a:ext>
            </a:extLst>
          </p:cNvPr>
          <p:cNvCxnSpPr>
            <a:cxnSpLocks/>
          </p:cNvCxnSpPr>
          <p:nvPr/>
        </p:nvCxnSpPr>
        <p:spPr>
          <a:xfrm>
            <a:off x="1640154" y="3413280"/>
            <a:ext cx="0" cy="189977"/>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E67C6069-BC29-D342-8EC7-9B0C83EF9758}"/>
              </a:ext>
            </a:extLst>
          </p:cNvPr>
          <p:cNvGrpSpPr/>
          <p:nvPr/>
        </p:nvGrpSpPr>
        <p:grpSpPr>
          <a:xfrm>
            <a:off x="1570176" y="2291097"/>
            <a:ext cx="184562" cy="197819"/>
            <a:chOff x="774700" y="3743756"/>
            <a:chExt cx="288257" cy="308962"/>
          </a:xfrm>
        </p:grpSpPr>
        <p:sp>
          <p:nvSpPr>
            <p:cNvPr id="138" name="Triangle 137">
              <a:extLst>
                <a:ext uri="{FF2B5EF4-FFF2-40B4-BE49-F238E27FC236}">
                  <a16:creationId xmlns:a16="http://schemas.microsoft.com/office/drawing/2014/main" id="{0E52F727-6839-DF49-B08B-BB5B750E69EC}"/>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a:extLst>
                <a:ext uri="{FF2B5EF4-FFF2-40B4-BE49-F238E27FC236}">
                  <a16:creationId xmlns:a16="http://schemas.microsoft.com/office/drawing/2014/main" id="{579F6A36-F3B1-6D47-BD56-1640390AF7BF}"/>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a:extLst>
                <a:ext uri="{FF2B5EF4-FFF2-40B4-BE49-F238E27FC236}">
                  <a16:creationId xmlns:a16="http://schemas.microsoft.com/office/drawing/2014/main" id="{72B4E572-B1F3-5F45-9FA2-C64240C1ECE9}"/>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a:extLst>
                <a:ext uri="{FF2B5EF4-FFF2-40B4-BE49-F238E27FC236}">
                  <a16:creationId xmlns:a16="http://schemas.microsoft.com/office/drawing/2014/main" id="{0C5A4AFD-3A5F-6A41-AB94-AFA1C5A4CB14}"/>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2" name="Straight Connector 141">
              <a:extLst>
                <a:ext uri="{FF2B5EF4-FFF2-40B4-BE49-F238E27FC236}">
                  <a16:creationId xmlns:a16="http://schemas.microsoft.com/office/drawing/2014/main" id="{8E9E26B2-37EE-EA42-AF85-71FE7944D100}"/>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4" name="Straight Connector 13">
            <a:extLst>
              <a:ext uri="{FF2B5EF4-FFF2-40B4-BE49-F238E27FC236}">
                <a16:creationId xmlns:a16="http://schemas.microsoft.com/office/drawing/2014/main" id="{A52AAB5A-5FFB-9641-9317-B5BDDD6DDBDE}"/>
              </a:ext>
            </a:extLst>
          </p:cNvPr>
          <p:cNvCxnSpPr>
            <a:cxnSpLocks/>
          </p:cNvCxnSpPr>
          <p:nvPr/>
        </p:nvCxnSpPr>
        <p:spPr>
          <a:xfrm flipV="1">
            <a:off x="7152717" y="2362570"/>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5FC0E8F-60CD-BD4B-ADFB-E3B717886168}"/>
              </a:ext>
            </a:extLst>
          </p:cNvPr>
          <p:cNvCxnSpPr>
            <a:cxnSpLocks/>
          </p:cNvCxnSpPr>
          <p:nvPr/>
        </p:nvCxnSpPr>
        <p:spPr>
          <a:xfrm flipV="1">
            <a:off x="7142214" y="3213704"/>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D26AD4B-A35A-A24A-A709-CEA311925A98}"/>
              </a:ext>
            </a:extLst>
          </p:cNvPr>
          <p:cNvCxnSpPr>
            <a:cxnSpLocks/>
          </p:cNvCxnSpPr>
          <p:nvPr/>
        </p:nvCxnSpPr>
        <p:spPr>
          <a:xfrm flipV="1">
            <a:off x="6728357" y="2363391"/>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348475E5-5900-5948-8352-B1CF6D3C6D46}"/>
              </a:ext>
            </a:extLst>
          </p:cNvPr>
          <p:cNvCxnSpPr>
            <a:cxnSpLocks/>
          </p:cNvCxnSpPr>
          <p:nvPr/>
        </p:nvCxnSpPr>
        <p:spPr>
          <a:xfrm flipV="1">
            <a:off x="6717854" y="3214525"/>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69A10267-C5B5-1243-B4F0-329D76589477}"/>
              </a:ext>
            </a:extLst>
          </p:cNvPr>
          <p:cNvCxnSpPr>
            <a:cxnSpLocks/>
          </p:cNvCxnSpPr>
          <p:nvPr/>
        </p:nvCxnSpPr>
        <p:spPr>
          <a:xfrm rot="16200000">
            <a:off x="6933003" y="2576503"/>
            <a:ext cx="851046" cy="4255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30051207-0834-484C-BB3B-FCD727E75E9F}"/>
              </a:ext>
            </a:extLst>
          </p:cNvPr>
          <p:cNvCxnSpPr>
            <a:cxnSpLocks/>
          </p:cNvCxnSpPr>
          <p:nvPr/>
        </p:nvCxnSpPr>
        <p:spPr>
          <a:xfrm rot="5400000" flipH="1">
            <a:off x="6932586" y="2577203"/>
            <a:ext cx="851046" cy="4255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7E6DB52D-B4FA-6741-9174-6E2807167FFE}"/>
              </a:ext>
            </a:extLst>
          </p:cNvPr>
          <p:cNvCxnSpPr>
            <a:cxnSpLocks/>
          </p:cNvCxnSpPr>
          <p:nvPr/>
        </p:nvCxnSpPr>
        <p:spPr>
          <a:xfrm flipV="1">
            <a:off x="6719715" y="2801775"/>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F990C71-9CAD-9A4B-820B-2FC586AB062A}"/>
              </a:ext>
            </a:extLst>
          </p:cNvPr>
          <p:cNvCxnSpPr>
            <a:cxnSpLocks/>
          </p:cNvCxnSpPr>
          <p:nvPr/>
        </p:nvCxnSpPr>
        <p:spPr>
          <a:xfrm>
            <a:off x="7153863" y="2790369"/>
            <a:ext cx="414497" cy="41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CDAF2983-FB23-774B-AF67-6B1D915CBFC2}"/>
              </a:ext>
            </a:extLst>
          </p:cNvPr>
          <p:cNvCxnSpPr>
            <a:cxnSpLocks/>
          </p:cNvCxnSpPr>
          <p:nvPr/>
        </p:nvCxnSpPr>
        <p:spPr>
          <a:xfrm>
            <a:off x="6718547" y="2360664"/>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7C64716-7875-9140-B29C-2C86F8EE671B}"/>
              </a:ext>
            </a:extLst>
          </p:cNvPr>
          <p:cNvCxnSpPr>
            <a:cxnSpLocks/>
          </p:cNvCxnSpPr>
          <p:nvPr/>
        </p:nvCxnSpPr>
        <p:spPr>
          <a:xfrm flipV="1">
            <a:off x="7149607" y="2359494"/>
            <a:ext cx="430371" cy="4297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Oval 23">
            <a:extLst>
              <a:ext uri="{FF2B5EF4-FFF2-40B4-BE49-F238E27FC236}">
                <a16:creationId xmlns:a16="http://schemas.microsoft.com/office/drawing/2014/main" id="{F32BF138-8732-024E-8D9A-16E8190AA22D}"/>
              </a:ext>
            </a:extLst>
          </p:cNvPr>
          <p:cNvSpPr/>
          <p:nvPr/>
        </p:nvSpPr>
        <p:spPr>
          <a:xfrm>
            <a:off x="7118468" y="3196698"/>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3A6E989D-F147-F848-A94A-E2910D896D1D}"/>
              </a:ext>
            </a:extLst>
          </p:cNvPr>
          <p:cNvSpPr/>
          <p:nvPr/>
        </p:nvSpPr>
        <p:spPr>
          <a:xfrm>
            <a:off x="7121085" y="2337441"/>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A1E42D9C-E550-CC4C-AB08-04E8008CDEA9}"/>
              </a:ext>
            </a:extLst>
          </p:cNvPr>
          <p:cNvSpPr/>
          <p:nvPr/>
        </p:nvSpPr>
        <p:spPr>
          <a:xfrm>
            <a:off x="7119877" y="2770186"/>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6">
            <a:extLst>
              <a:ext uri="{FF2B5EF4-FFF2-40B4-BE49-F238E27FC236}">
                <a16:creationId xmlns:a16="http://schemas.microsoft.com/office/drawing/2014/main" id="{581EFD09-3FE2-D748-8D9D-25083890E9C7}"/>
              </a:ext>
            </a:extLst>
          </p:cNvPr>
          <p:cNvCxnSpPr>
            <a:cxnSpLocks/>
          </p:cNvCxnSpPr>
          <p:nvPr/>
        </p:nvCxnSpPr>
        <p:spPr>
          <a:xfrm flipV="1">
            <a:off x="6295456" y="2367905"/>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61E6CB7C-D83F-954B-8A26-48317BA4D9BF}"/>
              </a:ext>
            </a:extLst>
          </p:cNvPr>
          <p:cNvCxnSpPr>
            <a:cxnSpLocks/>
          </p:cNvCxnSpPr>
          <p:nvPr/>
        </p:nvCxnSpPr>
        <p:spPr>
          <a:xfrm flipV="1">
            <a:off x="6298078" y="3219039"/>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92685DDA-4C2E-C542-A256-3BFEF08822FF}"/>
              </a:ext>
            </a:extLst>
          </p:cNvPr>
          <p:cNvCxnSpPr>
            <a:cxnSpLocks/>
          </p:cNvCxnSpPr>
          <p:nvPr/>
        </p:nvCxnSpPr>
        <p:spPr>
          <a:xfrm flipV="1">
            <a:off x="3865652" y="2379586"/>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2797F2A7-4A08-6F4C-BC4D-1EE096FC9A30}"/>
              </a:ext>
            </a:extLst>
          </p:cNvPr>
          <p:cNvCxnSpPr>
            <a:cxnSpLocks/>
          </p:cNvCxnSpPr>
          <p:nvPr/>
        </p:nvCxnSpPr>
        <p:spPr>
          <a:xfrm flipV="1">
            <a:off x="3855149" y="3234452"/>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89BE1147-1268-EE44-BE7B-5D3BAEA7938D}"/>
              </a:ext>
            </a:extLst>
          </p:cNvPr>
          <p:cNvCxnSpPr>
            <a:cxnSpLocks/>
          </p:cNvCxnSpPr>
          <p:nvPr/>
        </p:nvCxnSpPr>
        <p:spPr>
          <a:xfrm flipV="1">
            <a:off x="3018179" y="2385043"/>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BAAAA14-F640-3E4B-BC4C-C276C54E5A76}"/>
              </a:ext>
            </a:extLst>
          </p:cNvPr>
          <p:cNvCxnSpPr>
            <a:cxnSpLocks/>
          </p:cNvCxnSpPr>
          <p:nvPr/>
        </p:nvCxnSpPr>
        <p:spPr>
          <a:xfrm flipV="1">
            <a:off x="3007676" y="3236177"/>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4313A1C4-67A5-794F-8C03-5C807C087B35}"/>
              </a:ext>
            </a:extLst>
          </p:cNvPr>
          <p:cNvCxnSpPr>
            <a:cxnSpLocks/>
          </p:cNvCxnSpPr>
          <p:nvPr/>
        </p:nvCxnSpPr>
        <p:spPr>
          <a:xfrm flipV="1">
            <a:off x="2177642" y="3231642"/>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887C35CE-A176-B44C-B52A-551A0BDC16DF}"/>
              </a:ext>
            </a:extLst>
          </p:cNvPr>
          <p:cNvCxnSpPr>
            <a:cxnSpLocks/>
          </p:cNvCxnSpPr>
          <p:nvPr/>
        </p:nvCxnSpPr>
        <p:spPr>
          <a:xfrm flipV="1">
            <a:off x="2185813" y="2386004"/>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E295711B-64A8-864B-867D-3DCE654C3452}"/>
              </a:ext>
            </a:extLst>
          </p:cNvPr>
          <p:cNvCxnSpPr>
            <a:cxnSpLocks/>
          </p:cNvCxnSpPr>
          <p:nvPr/>
        </p:nvCxnSpPr>
        <p:spPr>
          <a:xfrm flipV="1">
            <a:off x="5876112" y="2368413"/>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F918BCFC-24CE-B141-A716-CADD3916E194}"/>
              </a:ext>
            </a:extLst>
          </p:cNvPr>
          <p:cNvCxnSpPr>
            <a:cxnSpLocks/>
          </p:cNvCxnSpPr>
          <p:nvPr/>
        </p:nvCxnSpPr>
        <p:spPr>
          <a:xfrm flipV="1">
            <a:off x="5865609" y="3219547"/>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7E7DCEFA-D3B3-9446-A9D6-B8A3D5D99C05}"/>
              </a:ext>
            </a:extLst>
          </p:cNvPr>
          <p:cNvCxnSpPr>
            <a:cxnSpLocks/>
          </p:cNvCxnSpPr>
          <p:nvPr/>
        </p:nvCxnSpPr>
        <p:spPr>
          <a:xfrm rot="16200000">
            <a:off x="6080758" y="2581525"/>
            <a:ext cx="851046" cy="4255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BAB21C87-286C-864F-8715-26F8B3B6E890}"/>
              </a:ext>
            </a:extLst>
          </p:cNvPr>
          <p:cNvCxnSpPr>
            <a:cxnSpLocks/>
          </p:cNvCxnSpPr>
          <p:nvPr/>
        </p:nvCxnSpPr>
        <p:spPr>
          <a:xfrm rot="5400000" flipH="1">
            <a:off x="6080341" y="2582225"/>
            <a:ext cx="851046" cy="4255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3AE51B65-CA08-054B-8E17-D84C436A277E}"/>
              </a:ext>
            </a:extLst>
          </p:cNvPr>
          <p:cNvCxnSpPr>
            <a:cxnSpLocks/>
          </p:cNvCxnSpPr>
          <p:nvPr/>
        </p:nvCxnSpPr>
        <p:spPr>
          <a:xfrm rot="16200000">
            <a:off x="3649356" y="2600482"/>
            <a:ext cx="851046" cy="4255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17478FC1-9E10-6A45-A557-B31FCDFF8F55}"/>
              </a:ext>
            </a:extLst>
          </p:cNvPr>
          <p:cNvCxnSpPr>
            <a:cxnSpLocks/>
          </p:cNvCxnSpPr>
          <p:nvPr/>
        </p:nvCxnSpPr>
        <p:spPr>
          <a:xfrm rot="5400000" flipH="1">
            <a:off x="3648939" y="2601182"/>
            <a:ext cx="851046" cy="4255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8C4038B2-3E57-E548-8431-AD855B8234B8}"/>
              </a:ext>
            </a:extLst>
          </p:cNvPr>
          <p:cNvCxnSpPr>
            <a:cxnSpLocks/>
          </p:cNvCxnSpPr>
          <p:nvPr/>
        </p:nvCxnSpPr>
        <p:spPr>
          <a:xfrm rot="16200000">
            <a:off x="2801453" y="2594746"/>
            <a:ext cx="851046" cy="4255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1AB4A544-FCAE-CE4B-B69C-C5B0CEFF024A}"/>
              </a:ext>
            </a:extLst>
          </p:cNvPr>
          <p:cNvCxnSpPr>
            <a:cxnSpLocks/>
          </p:cNvCxnSpPr>
          <p:nvPr/>
        </p:nvCxnSpPr>
        <p:spPr>
          <a:xfrm rot="5400000" flipH="1">
            <a:off x="2798224" y="2595446"/>
            <a:ext cx="851046" cy="4255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330CC95F-4422-674B-83D6-48E6FB125728}"/>
              </a:ext>
            </a:extLst>
          </p:cNvPr>
          <p:cNvCxnSpPr>
            <a:cxnSpLocks/>
          </p:cNvCxnSpPr>
          <p:nvPr/>
        </p:nvCxnSpPr>
        <p:spPr>
          <a:xfrm flipV="1">
            <a:off x="2595410" y="2381488"/>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4B9BEC94-0D74-0247-BDAA-06694FD10395}"/>
              </a:ext>
            </a:extLst>
          </p:cNvPr>
          <p:cNvCxnSpPr>
            <a:cxnSpLocks/>
          </p:cNvCxnSpPr>
          <p:nvPr/>
        </p:nvCxnSpPr>
        <p:spPr>
          <a:xfrm flipV="1">
            <a:off x="2584907" y="3232622"/>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D3228024-E7C9-B44D-BAB9-248B71FF985D}"/>
              </a:ext>
            </a:extLst>
          </p:cNvPr>
          <p:cNvCxnSpPr>
            <a:cxnSpLocks/>
          </p:cNvCxnSpPr>
          <p:nvPr/>
        </p:nvCxnSpPr>
        <p:spPr>
          <a:xfrm flipV="1">
            <a:off x="3443118" y="2386450"/>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8BEF21C7-E8B4-C44E-B836-F55C366AA337}"/>
              </a:ext>
            </a:extLst>
          </p:cNvPr>
          <p:cNvCxnSpPr>
            <a:cxnSpLocks/>
          </p:cNvCxnSpPr>
          <p:nvPr/>
        </p:nvCxnSpPr>
        <p:spPr>
          <a:xfrm flipV="1">
            <a:off x="3432615" y="3233882"/>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04768E18-96B0-D344-AEB5-58B95579ECEE}"/>
              </a:ext>
            </a:extLst>
          </p:cNvPr>
          <p:cNvCxnSpPr>
            <a:cxnSpLocks/>
          </p:cNvCxnSpPr>
          <p:nvPr/>
        </p:nvCxnSpPr>
        <p:spPr>
          <a:xfrm flipV="1">
            <a:off x="1753024" y="3231351"/>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B1270330-24A9-BC40-BA3B-DA3A303D378B}"/>
              </a:ext>
            </a:extLst>
          </p:cNvPr>
          <p:cNvCxnSpPr>
            <a:cxnSpLocks/>
          </p:cNvCxnSpPr>
          <p:nvPr/>
        </p:nvCxnSpPr>
        <p:spPr>
          <a:xfrm flipV="1">
            <a:off x="1761195" y="2391029"/>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942D4AEE-8E66-CD43-AB83-CC8CA984CCB8}"/>
              </a:ext>
            </a:extLst>
          </p:cNvPr>
          <p:cNvCxnSpPr>
            <a:cxnSpLocks/>
          </p:cNvCxnSpPr>
          <p:nvPr/>
        </p:nvCxnSpPr>
        <p:spPr>
          <a:xfrm rot="16200000">
            <a:off x="1964493" y="2597138"/>
            <a:ext cx="851046" cy="4255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9AED6E90-0B50-954E-AA35-15C35425ADB8}"/>
              </a:ext>
            </a:extLst>
          </p:cNvPr>
          <p:cNvCxnSpPr>
            <a:cxnSpLocks/>
          </p:cNvCxnSpPr>
          <p:nvPr/>
        </p:nvCxnSpPr>
        <p:spPr>
          <a:xfrm rot="5400000" flipH="1">
            <a:off x="1964076" y="2597838"/>
            <a:ext cx="851046" cy="4255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CDB5ACAC-677E-C342-B4C3-A1ACD31F8EAA}"/>
              </a:ext>
            </a:extLst>
          </p:cNvPr>
          <p:cNvCxnSpPr>
            <a:cxnSpLocks/>
          </p:cNvCxnSpPr>
          <p:nvPr/>
        </p:nvCxnSpPr>
        <p:spPr>
          <a:xfrm flipV="1">
            <a:off x="5867470" y="2806797"/>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AE07DD99-AFDA-1641-910D-E3596BC1135A}"/>
              </a:ext>
            </a:extLst>
          </p:cNvPr>
          <p:cNvCxnSpPr>
            <a:cxnSpLocks/>
          </p:cNvCxnSpPr>
          <p:nvPr/>
        </p:nvCxnSpPr>
        <p:spPr>
          <a:xfrm>
            <a:off x="6301618" y="2795391"/>
            <a:ext cx="414497" cy="41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A2727578-B8D2-5B48-BBD2-E0606536B309}"/>
              </a:ext>
            </a:extLst>
          </p:cNvPr>
          <p:cNvCxnSpPr>
            <a:cxnSpLocks/>
          </p:cNvCxnSpPr>
          <p:nvPr/>
        </p:nvCxnSpPr>
        <p:spPr>
          <a:xfrm>
            <a:off x="5870967" y="2365686"/>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972D7D87-BD13-4E44-9275-5C1854B94AB8}"/>
              </a:ext>
            </a:extLst>
          </p:cNvPr>
          <p:cNvCxnSpPr>
            <a:cxnSpLocks/>
          </p:cNvCxnSpPr>
          <p:nvPr/>
        </p:nvCxnSpPr>
        <p:spPr>
          <a:xfrm flipV="1">
            <a:off x="6297362" y="2364516"/>
            <a:ext cx="430371" cy="4297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147A0DC4-D9AB-4848-8650-1E30B007DC77}"/>
              </a:ext>
            </a:extLst>
          </p:cNvPr>
          <p:cNvCxnSpPr>
            <a:cxnSpLocks/>
          </p:cNvCxnSpPr>
          <p:nvPr/>
        </p:nvCxnSpPr>
        <p:spPr>
          <a:xfrm flipV="1">
            <a:off x="3431213" y="2810159"/>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65206948-50A7-6547-BA47-0C7F11C5574D}"/>
              </a:ext>
            </a:extLst>
          </p:cNvPr>
          <p:cNvCxnSpPr>
            <a:cxnSpLocks/>
          </p:cNvCxnSpPr>
          <p:nvPr/>
        </p:nvCxnSpPr>
        <p:spPr>
          <a:xfrm>
            <a:off x="3874886" y="2811453"/>
            <a:ext cx="414497" cy="41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13301ABF-7AFB-3547-9058-9FAF987B3833}"/>
              </a:ext>
            </a:extLst>
          </p:cNvPr>
          <p:cNvCxnSpPr>
            <a:cxnSpLocks/>
          </p:cNvCxnSpPr>
          <p:nvPr/>
        </p:nvCxnSpPr>
        <p:spPr>
          <a:xfrm>
            <a:off x="3438919" y="2381748"/>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F07EB694-842B-5E4E-B2B1-3F25B15B4635}"/>
              </a:ext>
            </a:extLst>
          </p:cNvPr>
          <p:cNvCxnSpPr>
            <a:cxnSpLocks/>
          </p:cNvCxnSpPr>
          <p:nvPr/>
        </p:nvCxnSpPr>
        <p:spPr>
          <a:xfrm flipV="1">
            <a:off x="3866255" y="2376203"/>
            <a:ext cx="430371" cy="4297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0FF44E3E-F795-1446-88EC-D7E1B1B2A50D}"/>
              </a:ext>
            </a:extLst>
          </p:cNvPr>
          <p:cNvCxnSpPr>
            <a:cxnSpLocks/>
          </p:cNvCxnSpPr>
          <p:nvPr/>
        </p:nvCxnSpPr>
        <p:spPr>
          <a:xfrm flipV="1">
            <a:off x="2593318" y="2813972"/>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BB8F783D-A3C1-B74E-A2A3-5C227919A988}"/>
              </a:ext>
            </a:extLst>
          </p:cNvPr>
          <p:cNvCxnSpPr>
            <a:cxnSpLocks/>
          </p:cNvCxnSpPr>
          <p:nvPr/>
        </p:nvCxnSpPr>
        <p:spPr>
          <a:xfrm>
            <a:off x="3021643" y="2809950"/>
            <a:ext cx="414497" cy="41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574F723C-8811-014B-A3AA-8147DFE8A2DA}"/>
              </a:ext>
            </a:extLst>
          </p:cNvPr>
          <p:cNvCxnSpPr>
            <a:cxnSpLocks/>
          </p:cNvCxnSpPr>
          <p:nvPr/>
        </p:nvCxnSpPr>
        <p:spPr>
          <a:xfrm>
            <a:off x="2601044" y="2385561"/>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A62B70AD-FF2C-424C-AF32-890CEFA95842}"/>
              </a:ext>
            </a:extLst>
          </p:cNvPr>
          <p:cNvCxnSpPr>
            <a:cxnSpLocks/>
          </p:cNvCxnSpPr>
          <p:nvPr/>
        </p:nvCxnSpPr>
        <p:spPr>
          <a:xfrm flipV="1">
            <a:off x="3017387" y="2384391"/>
            <a:ext cx="430371" cy="4297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1" name="Oval 70">
            <a:extLst>
              <a:ext uri="{FF2B5EF4-FFF2-40B4-BE49-F238E27FC236}">
                <a16:creationId xmlns:a16="http://schemas.microsoft.com/office/drawing/2014/main" id="{DBAF6139-12CE-7641-9E81-407CE2F284A4}"/>
              </a:ext>
            </a:extLst>
          </p:cNvPr>
          <p:cNvSpPr/>
          <p:nvPr/>
        </p:nvSpPr>
        <p:spPr>
          <a:xfrm>
            <a:off x="5847576" y="3200352"/>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a:extLst>
              <a:ext uri="{FF2B5EF4-FFF2-40B4-BE49-F238E27FC236}">
                <a16:creationId xmlns:a16="http://schemas.microsoft.com/office/drawing/2014/main" id="{6E920836-6F14-794C-988C-CB76779FC294}"/>
              </a:ext>
            </a:extLst>
          </p:cNvPr>
          <p:cNvSpPr/>
          <p:nvPr/>
        </p:nvSpPr>
        <p:spPr>
          <a:xfrm>
            <a:off x="2146376" y="3208188"/>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a:extLst>
              <a:ext uri="{FF2B5EF4-FFF2-40B4-BE49-F238E27FC236}">
                <a16:creationId xmlns:a16="http://schemas.microsoft.com/office/drawing/2014/main" id="{C814960B-39D3-6F44-AA36-23DFEE026894}"/>
              </a:ext>
            </a:extLst>
          </p:cNvPr>
          <p:cNvSpPr/>
          <p:nvPr/>
        </p:nvSpPr>
        <p:spPr>
          <a:xfrm>
            <a:off x="3405556" y="320974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C7296952-D515-E64A-B16F-C1DE261292E7}"/>
              </a:ext>
            </a:extLst>
          </p:cNvPr>
          <p:cNvSpPr/>
          <p:nvPr/>
        </p:nvSpPr>
        <p:spPr>
          <a:xfrm>
            <a:off x="2981261" y="3208028"/>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7873FA46-2622-0843-8069-981AD7DF6CBD}"/>
              </a:ext>
            </a:extLst>
          </p:cNvPr>
          <p:cNvSpPr/>
          <p:nvPr/>
        </p:nvSpPr>
        <p:spPr>
          <a:xfrm>
            <a:off x="6692844" y="3191162"/>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a16="http://schemas.microsoft.com/office/drawing/2014/main" id="{6C67BCAD-343D-B643-BA40-E8A2DB083D4D}"/>
              </a:ext>
            </a:extLst>
          </p:cNvPr>
          <p:cNvSpPr/>
          <p:nvPr/>
        </p:nvSpPr>
        <p:spPr>
          <a:xfrm>
            <a:off x="3842572" y="3208028"/>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a:extLst>
              <a:ext uri="{FF2B5EF4-FFF2-40B4-BE49-F238E27FC236}">
                <a16:creationId xmlns:a16="http://schemas.microsoft.com/office/drawing/2014/main" id="{53E92CE5-BDA7-0D4F-B131-7870F033642E}"/>
              </a:ext>
            </a:extLst>
          </p:cNvPr>
          <p:cNvSpPr/>
          <p:nvPr/>
        </p:nvSpPr>
        <p:spPr>
          <a:xfrm>
            <a:off x="6266223" y="3197345"/>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a:extLst>
              <a:ext uri="{FF2B5EF4-FFF2-40B4-BE49-F238E27FC236}">
                <a16:creationId xmlns:a16="http://schemas.microsoft.com/office/drawing/2014/main" id="{99765492-AC0D-9B4C-88B4-B607BFE20808}"/>
              </a:ext>
            </a:extLst>
          </p:cNvPr>
          <p:cNvSpPr/>
          <p:nvPr/>
        </p:nvSpPr>
        <p:spPr>
          <a:xfrm>
            <a:off x="5279529" y="2801589"/>
            <a:ext cx="31544" cy="31544"/>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9" name="Oval 78">
            <a:extLst>
              <a:ext uri="{FF2B5EF4-FFF2-40B4-BE49-F238E27FC236}">
                <a16:creationId xmlns:a16="http://schemas.microsoft.com/office/drawing/2014/main" id="{D460E948-3222-A04F-84B4-8B5F3260C3B3}"/>
              </a:ext>
            </a:extLst>
          </p:cNvPr>
          <p:cNvSpPr/>
          <p:nvPr/>
        </p:nvSpPr>
        <p:spPr>
          <a:xfrm>
            <a:off x="5458352" y="2798011"/>
            <a:ext cx="31544" cy="31544"/>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0" name="Oval 79">
            <a:extLst>
              <a:ext uri="{FF2B5EF4-FFF2-40B4-BE49-F238E27FC236}">
                <a16:creationId xmlns:a16="http://schemas.microsoft.com/office/drawing/2014/main" id="{AF3D358A-DAEA-FF42-8974-8B169CE0B39D}"/>
              </a:ext>
            </a:extLst>
          </p:cNvPr>
          <p:cNvSpPr/>
          <p:nvPr/>
        </p:nvSpPr>
        <p:spPr>
          <a:xfrm>
            <a:off x="5642537" y="2799798"/>
            <a:ext cx="31544" cy="31544"/>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1" name="Oval 80">
            <a:extLst>
              <a:ext uri="{FF2B5EF4-FFF2-40B4-BE49-F238E27FC236}">
                <a16:creationId xmlns:a16="http://schemas.microsoft.com/office/drawing/2014/main" id="{C5CF73AF-3A20-9141-9F44-8BEED392F914}"/>
              </a:ext>
            </a:extLst>
          </p:cNvPr>
          <p:cNvSpPr/>
          <p:nvPr/>
        </p:nvSpPr>
        <p:spPr>
          <a:xfrm>
            <a:off x="2158161" y="2362295"/>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568864D2-59A4-0642-9A5B-119D4E33E8C3}"/>
              </a:ext>
            </a:extLst>
          </p:cNvPr>
          <p:cNvSpPr/>
          <p:nvPr/>
        </p:nvSpPr>
        <p:spPr>
          <a:xfrm>
            <a:off x="3411419" y="236064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181C1913-F9C7-9148-B3E3-84403430F1B1}"/>
              </a:ext>
            </a:extLst>
          </p:cNvPr>
          <p:cNvSpPr/>
          <p:nvPr/>
        </p:nvSpPr>
        <p:spPr>
          <a:xfrm>
            <a:off x="2989036" y="2359029"/>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68EB7100-BB2E-BA44-A582-978A473832B7}"/>
              </a:ext>
            </a:extLst>
          </p:cNvPr>
          <p:cNvSpPr/>
          <p:nvPr/>
        </p:nvSpPr>
        <p:spPr>
          <a:xfrm>
            <a:off x="5855681" y="2345247"/>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77445505-2D4B-BE4B-A987-113D343B2C2F}"/>
              </a:ext>
            </a:extLst>
          </p:cNvPr>
          <p:cNvSpPr/>
          <p:nvPr/>
        </p:nvSpPr>
        <p:spPr>
          <a:xfrm>
            <a:off x="6694331" y="2340904"/>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04863D1A-5972-1049-9F21-17E00D0F14EE}"/>
              </a:ext>
            </a:extLst>
          </p:cNvPr>
          <p:cNvSpPr/>
          <p:nvPr/>
        </p:nvSpPr>
        <p:spPr>
          <a:xfrm>
            <a:off x="3837466" y="2362629"/>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4DC10384-F0FE-294B-95C8-63A6B713D403}"/>
              </a:ext>
            </a:extLst>
          </p:cNvPr>
          <p:cNvSpPr/>
          <p:nvPr/>
        </p:nvSpPr>
        <p:spPr>
          <a:xfrm>
            <a:off x="6268840" y="234246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a:extLst>
              <a:ext uri="{FF2B5EF4-FFF2-40B4-BE49-F238E27FC236}">
                <a16:creationId xmlns:a16="http://schemas.microsoft.com/office/drawing/2014/main" id="{CDDFEC39-B536-554D-B747-070A0F92FDDE}"/>
              </a:ext>
            </a:extLst>
          </p:cNvPr>
          <p:cNvSpPr/>
          <p:nvPr/>
        </p:nvSpPr>
        <p:spPr>
          <a:xfrm>
            <a:off x="2989844" y="2777915"/>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a:extLst>
              <a:ext uri="{FF2B5EF4-FFF2-40B4-BE49-F238E27FC236}">
                <a16:creationId xmlns:a16="http://schemas.microsoft.com/office/drawing/2014/main" id="{8B962979-0A3D-E242-959F-56AB65B2B5D0}"/>
              </a:ext>
            </a:extLst>
          </p:cNvPr>
          <p:cNvSpPr/>
          <p:nvPr/>
        </p:nvSpPr>
        <p:spPr>
          <a:xfrm>
            <a:off x="3839565" y="2781515"/>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A3CC5CCF-47F8-FC40-9602-3420657BFF51}"/>
              </a:ext>
            </a:extLst>
          </p:cNvPr>
          <p:cNvSpPr/>
          <p:nvPr/>
        </p:nvSpPr>
        <p:spPr>
          <a:xfrm>
            <a:off x="6267632" y="2775208"/>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7E0AC9BF-D7EA-0648-B177-FAA0F49CC408}"/>
              </a:ext>
            </a:extLst>
          </p:cNvPr>
          <p:cNvCxnSpPr>
            <a:cxnSpLocks/>
          </p:cNvCxnSpPr>
          <p:nvPr/>
        </p:nvCxnSpPr>
        <p:spPr>
          <a:xfrm flipV="1">
            <a:off x="1755723" y="2807873"/>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BA248EA6-CC9C-AA4A-8328-C7D42F711D8E}"/>
              </a:ext>
            </a:extLst>
          </p:cNvPr>
          <p:cNvCxnSpPr>
            <a:cxnSpLocks/>
          </p:cNvCxnSpPr>
          <p:nvPr/>
        </p:nvCxnSpPr>
        <p:spPr>
          <a:xfrm>
            <a:off x="2180346" y="2809167"/>
            <a:ext cx="414497" cy="41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B0C91812-7BDF-5148-8898-9415CD56F252}"/>
              </a:ext>
            </a:extLst>
          </p:cNvPr>
          <p:cNvCxnSpPr>
            <a:cxnSpLocks/>
          </p:cNvCxnSpPr>
          <p:nvPr/>
        </p:nvCxnSpPr>
        <p:spPr>
          <a:xfrm>
            <a:off x="1756045" y="2379462"/>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D88ACB06-C489-864B-94F8-EE2D184D5B8B}"/>
              </a:ext>
            </a:extLst>
          </p:cNvPr>
          <p:cNvCxnSpPr>
            <a:cxnSpLocks/>
          </p:cNvCxnSpPr>
          <p:nvPr/>
        </p:nvCxnSpPr>
        <p:spPr>
          <a:xfrm flipV="1">
            <a:off x="2176090" y="2378292"/>
            <a:ext cx="430371" cy="4297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5" name="Oval 94">
            <a:extLst>
              <a:ext uri="{FF2B5EF4-FFF2-40B4-BE49-F238E27FC236}">
                <a16:creationId xmlns:a16="http://schemas.microsoft.com/office/drawing/2014/main" id="{3E224279-6DDC-B743-8E89-1A66D155556D}"/>
              </a:ext>
            </a:extLst>
          </p:cNvPr>
          <p:cNvSpPr/>
          <p:nvPr/>
        </p:nvSpPr>
        <p:spPr>
          <a:xfrm>
            <a:off x="2575819" y="235781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A081327F-05C2-6A49-843E-AFB308D6B1CE}"/>
              </a:ext>
            </a:extLst>
          </p:cNvPr>
          <p:cNvSpPr/>
          <p:nvPr/>
        </p:nvSpPr>
        <p:spPr>
          <a:xfrm>
            <a:off x="2155885" y="2781181"/>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2828EF04-4482-A54F-A4BF-D7BBA6C009A0}"/>
              </a:ext>
            </a:extLst>
          </p:cNvPr>
          <p:cNvSpPr/>
          <p:nvPr/>
        </p:nvSpPr>
        <p:spPr>
          <a:xfrm>
            <a:off x="1739442" y="2368577"/>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a:extLst>
              <a:ext uri="{FF2B5EF4-FFF2-40B4-BE49-F238E27FC236}">
                <a16:creationId xmlns:a16="http://schemas.microsoft.com/office/drawing/2014/main" id="{67D12D75-9B6A-4544-9135-84A934A3A129}"/>
              </a:ext>
            </a:extLst>
          </p:cNvPr>
          <p:cNvSpPr/>
          <p:nvPr/>
        </p:nvSpPr>
        <p:spPr>
          <a:xfrm>
            <a:off x="2570396" y="3206041"/>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9" name="Straight Connector 98">
            <a:extLst>
              <a:ext uri="{FF2B5EF4-FFF2-40B4-BE49-F238E27FC236}">
                <a16:creationId xmlns:a16="http://schemas.microsoft.com/office/drawing/2014/main" id="{BF1FBEA4-4CFD-3A46-99DC-EF08571DC33B}"/>
              </a:ext>
            </a:extLst>
          </p:cNvPr>
          <p:cNvCxnSpPr>
            <a:cxnSpLocks/>
          </p:cNvCxnSpPr>
          <p:nvPr/>
        </p:nvCxnSpPr>
        <p:spPr>
          <a:xfrm flipV="1">
            <a:off x="4717719" y="2385613"/>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CE300193-E230-4746-9578-8165E46EC224}"/>
              </a:ext>
            </a:extLst>
          </p:cNvPr>
          <p:cNvCxnSpPr>
            <a:cxnSpLocks/>
          </p:cNvCxnSpPr>
          <p:nvPr/>
        </p:nvCxnSpPr>
        <p:spPr>
          <a:xfrm flipV="1">
            <a:off x="4712532" y="3227729"/>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43517509-1299-464D-8252-F231C5BB9A94}"/>
              </a:ext>
            </a:extLst>
          </p:cNvPr>
          <p:cNvCxnSpPr>
            <a:cxnSpLocks/>
          </p:cNvCxnSpPr>
          <p:nvPr/>
        </p:nvCxnSpPr>
        <p:spPr>
          <a:xfrm rot="16200000">
            <a:off x="4501423" y="2599075"/>
            <a:ext cx="851046" cy="4255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2A47BD91-6E73-BD4F-96BD-2F0A5062FC86}"/>
              </a:ext>
            </a:extLst>
          </p:cNvPr>
          <p:cNvCxnSpPr>
            <a:cxnSpLocks/>
          </p:cNvCxnSpPr>
          <p:nvPr/>
        </p:nvCxnSpPr>
        <p:spPr>
          <a:xfrm rot="5400000" flipH="1">
            <a:off x="4501006" y="2599775"/>
            <a:ext cx="851046" cy="4255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21AE65B8-3220-A04C-944A-AFC52CA3E66D}"/>
              </a:ext>
            </a:extLst>
          </p:cNvPr>
          <p:cNvCxnSpPr>
            <a:cxnSpLocks/>
          </p:cNvCxnSpPr>
          <p:nvPr/>
        </p:nvCxnSpPr>
        <p:spPr>
          <a:xfrm flipV="1">
            <a:off x="4295185" y="2385043"/>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B69CB541-02A8-9746-B45F-F63625F0B49D}"/>
              </a:ext>
            </a:extLst>
          </p:cNvPr>
          <p:cNvCxnSpPr>
            <a:cxnSpLocks/>
          </p:cNvCxnSpPr>
          <p:nvPr/>
        </p:nvCxnSpPr>
        <p:spPr>
          <a:xfrm flipV="1">
            <a:off x="4284682" y="3232475"/>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FF4690E3-9613-0A4A-A5AA-8285BD285D35}"/>
              </a:ext>
            </a:extLst>
          </p:cNvPr>
          <p:cNvCxnSpPr>
            <a:cxnSpLocks/>
          </p:cNvCxnSpPr>
          <p:nvPr/>
        </p:nvCxnSpPr>
        <p:spPr>
          <a:xfrm flipV="1">
            <a:off x="4283280" y="2808752"/>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23F2C971-57A9-0443-8633-BD86D4DE12C1}"/>
              </a:ext>
            </a:extLst>
          </p:cNvPr>
          <p:cNvCxnSpPr>
            <a:cxnSpLocks/>
          </p:cNvCxnSpPr>
          <p:nvPr/>
        </p:nvCxnSpPr>
        <p:spPr>
          <a:xfrm>
            <a:off x="4712085" y="2810046"/>
            <a:ext cx="414497" cy="41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E5F31D3B-AC00-B34E-B169-E4D0B409B145}"/>
              </a:ext>
            </a:extLst>
          </p:cNvPr>
          <p:cNvCxnSpPr>
            <a:cxnSpLocks/>
          </p:cNvCxnSpPr>
          <p:nvPr/>
        </p:nvCxnSpPr>
        <p:spPr>
          <a:xfrm>
            <a:off x="4290986" y="2380341"/>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119B00B5-7AF0-744F-A1A9-30E8AF94EE65}"/>
              </a:ext>
            </a:extLst>
          </p:cNvPr>
          <p:cNvCxnSpPr>
            <a:cxnSpLocks/>
          </p:cNvCxnSpPr>
          <p:nvPr/>
        </p:nvCxnSpPr>
        <p:spPr>
          <a:xfrm flipV="1">
            <a:off x="4715263" y="2371737"/>
            <a:ext cx="430371" cy="4297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9" name="Oval 108">
            <a:extLst>
              <a:ext uri="{FF2B5EF4-FFF2-40B4-BE49-F238E27FC236}">
                <a16:creationId xmlns:a16="http://schemas.microsoft.com/office/drawing/2014/main" id="{33B544CB-7814-DF40-B50A-2B53020B70BD}"/>
              </a:ext>
            </a:extLst>
          </p:cNvPr>
          <p:cNvSpPr/>
          <p:nvPr/>
        </p:nvSpPr>
        <p:spPr>
          <a:xfrm>
            <a:off x="4692146" y="3206621"/>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a:extLst>
              <a:ext uri="{FF2B5EF4-FFF2-40B4-BE49-F238E27FC236}">
                <a16:creationId xmlns:a16="http://schemas.microsoft.com/office/drawing/2014/main" id="{D714A2BF-AED3-924F-A7DF-377227E38A41}"/>
              </a:ext>
            </a:extLst>
          </p:cNvPr>
          <p:cNvSpPr/>
          <p:nvPr/>
        </p:nvSpPr>
        <p:spPr>
          <a:xfrm>
            <a:off x="5109243" y="3208240"/>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a:extLst>
              <a:ext uri="{FF2B5EF4-FFF2-40B4-BE49-F238E27FC236}">
                <a16:creationId xmlns:a16="http://schemas.microsoft.com/office/drawing/2014/main" id="{28402288-E03A-DC4B-BD9A-CBB573E8A0B0}"/>
              </a:ext>
            </a:extLst>
          </p:cNvPr>
          <p:cNvSpPr/>
          <p:nvPr/>
        </p:nvSpPr>
        <p:spPr>
          <a:xfrm>
            <a:off x="4689533" y="2361222"/>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AC10F10A-5BF6-674C-B0B8-B7E63DE5DC44}"/>
              </a:ext>
            </a:extLst>
          </p:cNvPr>
          <p:cNvSpPr/>
          <p:nvPr/>
        </p:nvSpPr>
        <p:spPr>
          <a:xfrm>
            <a:off x="5113215" y="2362842"/>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a:extLst>
              <a:ext uri="{FF2B5EF4-FFF2-40B4-BE49-F238E27FC236}">
                <a16:creationId xmlns:a16="http://schemas.microsoft.com/office/drawing/2014/main" id="{1C2C14F6-8D61-E14E-9E8F-F6966990696D}"/>
              </a:ext>
            </a:extLst>
          </p:cNvPr>
          <p:cNvSpPr/>
          <p:nvPr/>
        </p:nvSpPr>
        <p:spPr>
          <a:xfrm>
            <a:off x="4679823" y="2780108"/>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7F8E92C8-8073-A84D-98C9-4E97027B877E}"/>
              </a:ext>
            </a:extLst>
          </p:cNvPr>
          <p:cNvSpPr/>
          <p:nvPr/>
        </p:nvSpPr>
        <p:spPr>
          <a:xfrm>
            <a:off x="4257176" y="3209647"/>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a:extLst>
              <a:ext uri="{FF2B5EF4-FFF2-40B4-BE49-F238E27FC236}">
                <a16:creationId xmlns:a16="http://schemas.microsoft.com/office/drawing/2014/main" id="{166980A8-4A2B-E74D-81DF-E66B43060F47}"/>
              </a:ext>
            </a:extLst>
          </p:cNvPr>
          <p:cNvSpPr/>
          <p:nvPr/>
        </p:nvSpPr>
        <p:spPr>
          <a:xfrm>
            <a:off x="4265523" y="2364249"/>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6" name="Group 115">
            <a:extLst>
              <a:ext uri="{FF2B5EF4-FFF2-40B4-BE49-F238E27FC236}">
                <a16:creationId xmlns:a16="http://schemas.microsoft.com/office/drawing/2014/main" id="{F7C495E9-52CE-1949-96E1-050F208871ED}"/>
              </a:ext>
            </a:extLst>
          </p:cNvPr>
          <p:cNvGrpSpPr/>
          <p:nvPr/>
        </p:nvGrpSpPr>
        <p:grpSpPr>
          <a:xfrm>
            <a:off x="1580074" y="3124669"/>
            <a:ext cx="213502" cy="191472"/>
            <a:chOff x="1105630" y="4530362"/>
            <a:chExt cx="275988" cy="247511"/>
          </a:xfrm>
        </p:grpSpPr>
        <p:grpSp>
          <p:nvGrpSpPr>
            <p:cNvPr id="131" name="Group 130">
              <a:extLst>
                <a:ext uri="{FF2B5EF4-FFF2-40B4-BE49-F238E27FC236}">
                  <a16:creationId xmlns:a16="http://schemas.microsoft.com/office/drawing/2014/main" id="{11FAAF03-8FFC-7445-9D13-4E9D9EAC5777}"/>
                </a:ext>
              </a:extLst>
            </p:cNvPr>
            <p:cNvGrpSpPr/>
            <p:nvPr/>
          </p:nvGrpSpPr>
          <p:grpSpPr>
            <a:xfrm>
              <a:off x="1105630" y="4530362"/>
              <a:ext cx="221854" cy="247511"/>
              <a:chOff x="790575" y="4480628"/>
              <a:chExt cx="276935" cy="308962"/>
            </a:xfrm>
          </p:grpSpPr>
          <p:sp>
            <p:nvSpPr>
              <p:cNvPr id="133" name="Triangle 132">
                <a:extLst>
                  <a:ext uri="{FF2B5EF4-FFF2-40B4-BE49-F238E27FC236}">
                    <a16:creationId xmlns:a16="http://schemas.microsoft.com/office/drawing/2014/main" id="{B2718417-C3D7-D644-9F06-DFDDAD4FEAAE}"/>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a:extLst>
                  <a:ext uri="{FF2B5EF4-FFF2-40B4-BE49-F238E27FC236}">
                    <a16:creationId xmlns:a16="http://schemas.microsoft.com/office/drawing/2014/main" id="{E471CF84-2977-A648-9F70-8B917E21A1CD}"/>
                  </a:ext>
                </a:extLst>
              </p:cNvPr>
              <p:cNvSpPr/>
              <p:nvPr/>
            </p:nvSpPr>
            <p:spPr>
              <a:xfrm>
                <a:off x="819158"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a:extLst>
                  <a:ext uri="{FF2B5EF4-FFF2-40B4-BE49-F238E27FC236}">
                    <a16:creationId xmlns:a16="http://schemas.microsoft.com/office/drawing/2014/main" id="{FFA64AC8-786A-E541-871C-5AB10205A8BC}"/>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a:extLst>
                  <a:ext uri="{FF2B5EF4-FFF2-40B4-BE49-F238E27FC236}">
                    <a16:creationId xmlns:a16="http://schemas.microsoft.com/office/drawing/2014/main" id="{347A8E17-DD1D-B645-9B00-09EA249CBD39}"/>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7" name="Straight Connector 136">
                <a:extLst>
                  <a:ext uri="{FF2B5EF4-FFF2-40B4-BE49-F238E27FC236}">
                    <a16:creationId xmlns:a16="http://schemas.microsoft.com/office/drawing/2014/main" id="{B81FBFCE-6033-9B4D-B7FC-DFAB117CEA21}"/>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2" name="Oval 131">
              <a:extLst>
                <a:ext uri="{FF2B5EF4-FFF2-40B4-BE49-F238E27FC236}">
                  <a16:creationId xmlns:a16="http://schemas.microsoft.com/office/drawing/2014/main" id="{724E56FC-FF03-E84E-A808-1BB8ED32430E}"/>
                </a:ext>
              </a:extLst>
            </p:cNvPr>
            <p:cNvSpPr/>
            <p:nvPr/>
          </p:nvSpPr>
          <p:spPr>
            <a:xfrm>
              <a:off x="1308365" y="4617762"/>
              <a:ext cx="73253" cy="7325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7" name="Group 116">
            <a:extLst>
              <a:ext uri="{FF2B5EF4-FFF2-40B4-BE49-F238E27FC236}">
                <a16:creationId xmlns:a16="http://schemas.microsoft.com/office/drawing/2014/main" id="{B1277029-5257-DB40-BAD1-31FB5402BD25}"/>
              </a:ext>
            </a:extLst>
          </p:cNvPr>
          <p:cNvGrpSpPr/>
          <p:nvPr/>
        </p:nvGrpSpPr>
        <p:grpSpPr>
          <a:xfrm rot="5400000">
            <a:off x="7494264" y="2180830"/>
            <a:ext cx="157983" cy="169330"/>
            <a:chOff x="774700" y="3743756"/>
            <a:chExt cx="288257" cy="308962"/>
          </a:xfrm>
        </p:grpSpPr>
        <p:sp>
          <p:nvSpPr>
            <p:cNvPr id="126" name="Triangle 125">
              <a:extLst>
                <a:ext uri="{FF2B5EF4-FFF2-40B4-BE49-F238E27FC236}">
                  <a16:creationId xmlns:a16="http://schemas.microsoft.com/office/drawing/2014/main" id="{3597FDD4-4B3A-1B44-BF10-748DE60C914B}"/>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a:extLst>
                <a:ext uri="{FF2B5EF4-FFF2-40B4-BE49-F238E27FC236}">
                  <a16:creationId xmlns:a16="http://schemas.microsoft.com/office/drawing/2014/main" id="{4F2D72EA-E6A9-CB43-942A-93D73D98FB64}"/>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a:extLst>
                <a:ext uri="{FF2B5EF4-FFF2-40B4-BE49-F238E27FC236}">
                  <a16:creationId xmlns:a16="http://schemas.microsoft.com/office/drawing/2014/main" id="{0B5299A2-4CB9-5D4C-B516-40064E16C8C4}"/>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a:extLst>
                <a:ext uri="{FF2B5EF4-FFF2-40B4-BE49-F238E27FC236}">
                  <a16:creationId xmlns:a16="http://schemas.microsoft.com/office/drawing/2014/main" id="{FF0A96C5-EB72-EE4F-9356-03C10E1B93EE}"/>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8343FAAA-231B-C74F-BA90-C033FF090F1C}"/>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8" name="Group 117">
            <a:extLst>
              <a:ext uri="{FF2B5EF4-FFF2-40B4-BE49-F238E27FC236}">
                <a16:creationId xmlns:a16="http://schemas.microsoft.com/office/drawing/2014/main" id="{309C50BA-262A-6048-A55D-3F02E03BA27C}"/>
              </a:ext>
            </a:extLst>
          </p:cNvPr>
          <p:cNvGrpSpPr/>
          <p:nvPr/>
        </p:nvGrpSpPr>
        <p:grpSpPr>
          <a:xfrm rot="16200000" flipV="1">
            <a:off x="7492471" y="3220643"/>
            <a:ext cx="151777" cy="169330"/>
            <a:chOff x="790575" y="4480628"/>
            <a:chExt cx="276935" cy="308962"/>
          </a:xfrm>
        </p:grpSpPr>
        <p:sp>
          <p:nvSpPr>
            <p:cNvPr id="121" name="Triangle 120">
              <a:extLst>
                <a:ext uri="{FF2B5EF4-FFF2-40B4-BE49-F238E27FC236}">
                  <a16:creationId xmlns:a16="http://schemas.microsoft.com/office/drawing/2014/main" id="{969431CF-5103-0E48-A490-187D5DA3E5B6}"/>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a:extLst>
                <a:ext uri="{FF2B5EF4-FFF2-40B4-BE49-F238E27FC236}">
                  <a16:creationId xmlns:a16="http://schemas.microsoft.com/office/drawing/2014/main" id="{D88ED4B0-7A14-FC46-8129-A4CE4E86D725}"/>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a:extLst>
                <a:ext uri="{FF2B5EF4-FFF2-40B4-BE49-F238E27FC236}">
                  <a16:creationId xmlns:a16="http://schemas.microsoft.com/office/drawing/2014/main" id="{DA9BBA88-E257-F040-AB13-C9535E0D1D90}"/>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a:extLst>
                <a:ext uri="{FF2B5EF4-FFF2-40B4-BE49-F238E27FC236}">
                  <a16:creationId xmlns:a16="http://schemas.microsoft.com/office/drawing/2014/main" id="{4C70BA8E-E9A6-144D-9AC8-E4B784EEFD23}"/>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5" name="Straight Connector 124">
              <a:extLst>
                <a:ext uri="{FF2B5EF4-FFF2-40B4-BE49-F238E27FC236}">
                  <a16:creationId xmlns:a16="http://schemas.microsoft.com/office/drawing/2014/main" id="{8C75B62A-F55B-3542-B544-2EDA7DD3E7F8}"/>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9" name="Oval 118">
            <a:extLst>
              <a:ext uri="{FF2B5EF4-FFF2-40B4-BE49-F238E27FC236}">
                <a16:creationId xmlns:a16="http://schemas.microsoft.com/office/drawing/2014/main" id="{F2DB613F-07CD-B84C-B0AC-549F495D586C}"/>
              </a:ext>
            </a:extLst>
          </p:cNvPr>
          <p:cNvSpPr/>
          <p:nvPr/>
        </p:nvSpPr>
        <p:spPr>
          <a:xfrm>
            <a:off x="7544431" y="2336077"/>
            <a:ext cx="50115" cy="50115"/>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a:extLst>
              <a:ext uri="{FF2B5EF4-FFF2-40B4-BE49-F238E27FC236}">
                <a16:creationId xmlns:a16="http://schemas.microsoft.com/office/drawing/2014/main" id="{D5E71326-EB52-CB47-A5B3-5B2507EB1B07}"/>
              </a:ext>
            </a:extLst>
          </p:cNvPr>
          <p:cNvSpPr/>
          <p:nvPr/>
        </p:nvSpPr>
        <p:spPr>
          <a:xfrm>
            <a:off x="7538784" y="3183275"/>
            <a:ext cx="50115" cy="50115"/>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TextBox 142">
            <a:extLst>
              <a:ext uri="{FF2B5EF4-FFF2-40B4-BE49-F238E27FC236}">
                <a16:creationId xmlns:a16="http://schemas.microsoft.com/office/drawing/2014/main" id="{D033A407-C700-1C4D-9D9C-1A2784837445}"/>
              </a:ext>
            </a:extLst>
          </p:cNvPr>
          <p:cNvSpPr txBox="1"/>
          <p:nvPr/>
        </p:nvSpPr>
        <p:spPr>
          <a:xfrm>
            <a:off x="1706940" y="1887795"/>
            <a:ext cx="423656" cy="276999"/>
          </a:xfrm>
          <a:prstGeom prst="rect">
            <a:avLst/>
          </a:prstGeom>
          <a:noFill/>
        </p:spPr>
        <p:txBody>
          <a:bodyPr wrap="square" rtlCol="0">
            <a:spAutoFit/>
          </a:bodyPr>
          <a:lstStyle/>
          <a:p>
            <a:r>
              <a:rPr lang="en-US" sz="1200" dirty="0">
                <a:solidFill>
                  <a:srgbClr val="FF0000"/>
                </a:solidFill>
                <a:latin typeface="Times New Roman" panose="02020603050405020304" pitchFamily="18" charset="0"/>
                <a:cs typeface="Times New Roman" panose="02020603050405020304" pitchFamily="18" charset="0"/>
              </a:rPr>
              <a:t>F/2 </a:t>
            </a:r>
          </a:p>
        </p:txBody>
      </p:sp>
      <p:sp>
        <p:nvSpPr>
          <p:cNvPr id="144" name="TextBox 143">
            <a:extLst>
              <a:ext uri="{FF2B5EF4-FFF2-40B4-BE49-F238E27FC236}">
                <a16:creationId xmlns:a16="http://schemas.microsoft.com/office/drawing/2014/main" id="{00699A52-D8DC-0D4E-BB70-C4C75C9884E2}"/>
              </a:ext>
            </a:extLst>
          </p:cNvPr>
          <p:cNvSpPr txBox="1"/>
          <p:nvPr/>
        </p:nvSpPr>
        <p:spPr>
          <a:xfrm>
            <a:off x="1720724" y="3409162"/>
            <a:ext cx="420587" cy="276999"/>
          </a:xfrm>
          <a:prstGeom prst="rect">
            <a:avLst/>
          </a:prstGeom>
          <a:noFill/>
        </p:spPr>
        <p:txBody>
          <a:bodyPr wrap="square" rtlCol="0">
            <a:spAutoFit/>
          </a:bodyPr>
          <a:lstStyle/>
          <a:p>
            <a:r>
              <a:rPr lang="en-US" sz="1200" dirty="0">
                <a:solidFill>
                  <a:srgbClr val="FF0000"/>
                </a:solidFill>
                <a:latin typeface="Times New Roman" panose="02020603050405020304" pitchFamily="18" charset="0"/>
                <a:cs typeface="Times New Roman" panose="02020603050405020304" pitchFamily="18" charset="0"/>
              </a:rPr>
              <a:t>F/2 </a:t>
            </a:r>
          </a:p>
        </p:txBody>
      </p:sp>
      <p:grpSp>
        <p:nvGrpSpPr>
          <p:cNvPr id="2" name="Group 1">
            <a:extLst>
              <a:ext uri="{FF2B5EF4-FFF2-40B4-BE49-F238E27FC236}">
                <a16:creationId xmlns:a16="http://schemas.microsoft.com/office/drawing/2014/main" id="{AD7370E3-E79B-3947-ACD0-7FDBF4690B8A}"/>
              </a:ext>
            </a:extLst>
          </p:cNvPr>
          <p:cNvGrpSpPr/>
          <p:nvPr/>
        </p:nvGrpSpPr>
        <p:grpSpPr>
          <a:xfrm>
            <a:off x="3189760" y="4244258"/>
            <a:ext cx="3154286" cy="1615773"/>
            <a:chOff x="3712602" y="4856833"/>
            <a:chExt cx="1760232" cy="901673"/>
          </a:xfrm>
        </p:grpSpPr>
        <p:cxnSp>
          <p:nvCxnSpPr>
            <p:cNvPr id="145" name="Straight Connector 144">
              <a:extLst>
                <a:ext uri="{FF2B5EF4-FFF2-40B4-BE49-F238E27FC236}">
                  <a16:creationId xmlns:a16="http://schemas.microsoft.com/office/drawing/2014/main" id="{BB5D500D-1C4E-D149-BA21-DC0162136A31}"/>
                </a:ext>
              </a:extLst>
            </p:cNvPr>
            <p:cNvCxnSpPr>
              <a:cxnSpLocks/>
            </p:cNvCxnSpPr>
            <p:nvPr/>
          </p:nvCxnSpPr>
          <p:spPr>
            <a:xfrm flipV="1">
              <a:off x="4172698" y="4875776"/>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a:extLst>
                <a:ext uri="{FF2B5EF4-FFF2-40B4-BE49-F238E27FC236}">
                  <a16:creationId xmlns:a16="http://schemas.microsoft.com/office/drawing/2014/main" id="{2F433449-6695-894F-B72F-2AAA95E237AF}"/>
                </a:ext>
              </a:extLst>
            </p:cNvPr>
            <p:cNvCxnSpPr>
              <a:cxnSpLocks/>
            </p:cNvCxnSpPr>
            <p:nvPr/>
          </p:nvCxnSpPr>
          <p:spPr>
            <a:xfrm flipV="1">
              <a:off x="4162195" y="5730642"/>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818C5B11-D99D-504D-B5D8-FBD4A13425E7}"/>
                </a:ext>
              </a:extLst>
            </p:cNvPr>
            <p:cNvCxnSpPr>
              <a:cxnSpLocks/>
            </p:cNvCxnSpPr>
            <p:nvPr/>
          </p:nvCxnSpPr>
          <p:spPr>
            <a:xfrm rot="16200000">
              <a:off x="3956402" y="5096672"/>
              <a:ext cx="851046" cy="4255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a:extLst>
                <a:ext uri="{FF2B5EF4-FFF2-40B4-BE49-F238E27FC236}">
                  <a16:creationId xmlns:a16="http://schemas.microsoft.com/office/drawing/2014/main" id="{14255ED5-FC9D-8240-BB23-D270DFDEC417}"/>
                </a:ext>
              </a:extLst>
            </p:cNvPr>
            <p:cNvCxnSpPr>
              <a:cxnSpLocks/>
            </p:cNvCxnSpPr>
            <p:nvPr/>
          </p:nvCxnSpPr>
          <p:spPr>
            <a:xfrm rot="5400000" flipH="1">
              <a:off x="3955985" y="5097372"/>
              <a:ext cx="851046" cy="4255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a:extLst>
                <a:ext uri="{FF2B5EF4-FFF2-40B4-BE49-F238E27FC236}">
                  <a16:creationId xmlns:a16="http://schemas.microsoft.com/office/drawing/2014/main" id="{2F65DCBE-C91B-6E4B-BF52-12BDEC9ADC05}"/>
                </a:ext>
              </a:extLst>
            </p:cNvPr>
            <p:cNvCxnSpPr>
              <a:cxnSpLocks/>
            </p:cNvCxnSpPr>
            <p:nvPr/>
          </p:nvCxnSpPr>
          <p:spPr>
            <a:xfrm flipV="1">
              <a:off x="3750164" y="4882640"/>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a:extLst>
                <a:ext uri="{FF2B5EF4-FFF2-40B4-BE49-F238E27FC236}">
                  <a16:creationId xmlns:a16="http://schemas.microsoft.com/office/drawing/2014/main" id="{7B3BD319-A49E-3B4B-8B83-F00810F8CCB9}"/>
                </a:ext>
              </a:extLst>
            </p:cNvPr>
            <p:cNvCxnSpPr>
              <a:cxnSpLocks/>
            </p:cNvCxnSpPr>
            <p:nvPr/>
          </p:nvCxnSpPr>
          <p:spPr>
            <a:xfrm flipV="1">
              <a:off x="3739661" y="5730072"/>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1" name="Straight Connector 150">
              <a:extLst>
                <a:ext uri="{FF2B5EF4-FFF2-40B4-BE49-F238E27FC236}">
                  <a16:creationId xmlns:a16="http://schemas.microsoft.com/office/drawing/2014/main" id="{46CD2301-3A25-DD46-BDEA-F938E17853F9}"/>
                </a:ext>
              </a:extLst>
            </p:cNvPr>
            <p:cNvCxnSpPr>
              <a:cxnSpLocks/>
            </p:cNvCxnSpPr>
            <p:nvPr/>
          </p:nvCxnSpPr>
          <p:spPr>
            <a:xfrm flipV="1">
              <a:off x="3738259" y="5306349"/>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a:extLst>
                <a:ext uri="{FF2B5EF4-FFF2-40B4-BE49-F238E27FC236}">
                  <a16:creationId xmlns:a16="http://schemas.microsoft.com/office/drawing/2014/main" id="{E4C4342E-2516-F244-879E-3A4908176E07}"/>
                </a:ext>
              </a:extLst>
            </p:cNvPr>
            <p:cNvCxnSpPr>
              <a:cxnSpLocks/>
            </p:cNvCxnSpPr>
            <p:nvPr/>
          </p:nvCxnSpPr>
          <p:spPr>
            <a:xfrm>
              <a:off x="4181932" y="5307643"/>
              <a:ext cx="414497" cy="41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3" name="Straight Connector 152">
              <a:extLst>
                <a:ext uri="{FF2B5EF4-FFF2-40B4-BE49-F238E27FC236}">
                  <a16:creationId xmlns:a16="http://schemas.microsoft.com/office/drawing/2014/main" id="{7DCD5D96-4904-AB46-9D7E-5C5437EDA168}"/>
                </a:ext>
              </a:extLst>
            </p:cNvPr>
            <p:cNvCxnSpPr>
              <a:cxnSpLocks/>
            </p:cNvCxnSpPr>
            <p:nvPr/>
          </p:nvCxnSpPr>
          <p:spPr>
            <a:xfrm>
              <a:off x="3745965" y="4877938"/>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a:extLst>
                <a:ext uri="{FF2B5EF4-FFF2-40B4-BE49-F238E27FC236}">
                  <a16:creationId xmlns:a16="http://schemas.microsoft.com/office/drawing/2014/main" id="{BF5B679B-3EE0-C948-A925-6469D369F266}"/>
                </a:ext>
              </a:extLst>
            </p:cNvPr>
            <p:cNvCxnSpPr>
              <a:cxnSpLocks/>
            </p:cNvCxnSpPr>
            <p:nvPr/>
          </p:nvCxnSpPr>
          <p:spPr>
            <a:xfrm flipV="1">
              <a:off x="4173301" y="4872393"/>
              <a:ext cx="430371" cy="4297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55" name="Oval 154">
              <a:extLst>
                <a:ext uri="{FF2B5EF4-FFF2-40B4-BE49-F238E27FC236}">
                  <a16:creationId xmlns:a16="http://schemas.microsoft.com/office/drawing/2014/main" id="{922F32D0-F8CB-EE44-A62F-3DC91455EB50}"/>
                </a:ext>
              </a:extLst>
            </p:cNvPr>
            <p:cNvSpPr/>
            <p:nvPr/>
          </p:nvSpPr>
          <p:spPr>
            <a:xfrm>
              <a:off x="3712602" y="570593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a:extLst>
                <a:ext uri="{FF2B5EF4-FFF2-40B4-BE49-F238E27FC236}">
                  <a16:creationId xmlns:a16="http://schemas.microsoft.com/office/drawing/2014/main" id="{C853DADE-2885-C64E-97CD-3E521214CDBA}"/>
                </a:ext>
              </a:extLst>
            </p:cNvPr>
            <p:cNvSpPr/>
            <p:nvPr/>
          </p:nvSpPr>
          <p:spPr>
            <a:xfrm>
              <a:off x="4149618" y="5704218"/>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a:extLst>
                <a:ext uri="{FF2B5EF4-FFF2-40B4-BE49-F238E27FC236}">
                  <a16:creationId xmlns:a16="http://schemas.microsoft.com/office/drawing/2014/main" id="{5332A927-8CDB-3B4F-BBAA-F7B80D220EBA}"/>
                </a:ext>
              </a:extLst>
            </p:cNvPr>
            <p:cNvSpPr/>
            <p:nvPr/>
          </p:nvSpPr>
          <p:spPr>
            <a:xfrm>
              <a:off x="3718465" y="4856833"/>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Oval 157">
              <a:extLst>
                <a:ext uri="{FF2B5EF4-FFF2-40B4-BE49-F238E27FC236}">
                  <a16:creationId xmlns:a16="http://schemas.microsoft.com/office/drawing/2014/main" id="{0BDEE6BE-CE9F-6549-AC90-A5F0BC38398F}"/>
                </a:ext>
              </a:extLst>
            </p:cNvPr>
            <p:cNvSpPr/>
            <p:nvPr/>
          </p:nvSpPr>
          <p:spPr>
            <a:xfrm>
              <a:off x="4144512" y="4858819"/>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a:extLst>
                <a:ext uri="{FF2B5EF4-FFF2-40B4-BE49-F238E27FC236}">
                  <a16:creationId xmlns:a16="http://schemas.microsoft.com/office/drawing/2014/main" id="{DE8F12F0-C47E-7046-9A39-A33EF5C5F24B}"/>
                </a:ext>
              </a:extLst>
            </p:cNvPr>
            <p:cNvSpPr/>
            <p:nvPr/>
          </p:nvSpPr>
          <p:spPr>
            <a:xfrm>
              <a:off x="4146611" y="5277705"/>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0" name="Straight Connector 159">
              <a:extLst>
                <a:ext uri="{FF2B5EF4-FFF2-40B4-BE49-F238E27FC236}">
                  <a16:creationId xmlns:a16="http://schemas.microsoft.com/office/drawing/2014/main" id="{C8ABD02B-871A-0F4F-B41E-90258C32EA87}"/>
                </a:ext>
              </a:extLst>
            </p:cNvPr>
            <p:cNvCxnSpPr>
              <a:cxnSpLocks/>
            </p:cNvCxnSpPr>
            <p:nvPr/>
          </p:nvCxnSpPr>
          <p:spPr>
            <a:xfrm flipV="1">
              <a:off x="5024765" y="4881803"/>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CB210A99-43E7-A641-ACF8-320A8BC85BB5}"/>
                </a:ext>
              </a:extLst>
            </p:cNvPr>
            <p:cNvCxnSpPr>
              <a:cxnSpLocks/>
            </p:cNvCxnSpPr>
            <p:nvPr/>
          </p:nvCxnSpPr>
          <p:spPr>
            <a:xfrm flipV="1">
              <a:off x="5019578" y="5723919"/>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a:extLst>
                <a:ext uri="{FF2B5EF4-FFF2-40B4-BE49-F238E27FC236}">
                  <a16:creationId xmlns:a16="http://schemas.microsoft.com/office/drawing/2014/main" id="{E7AF5716-9B11-C547-B5A6-38C3CB49976D}"/>
                </a:ext>
              </a:extLst>
            </p:cNvPr>
            <p:cNvCxnSpPr>
              <a:cxnSpLocks/>
            </p:cNvCxnSpPr>
            <p:nvPr/>
          </p:nvCxnSpPr>
          <p:spPr>
            <a:xfrm rot="16200000">
              <a:off x="4808469" y="5095265"/>
              <a:ext cx="851046" cy="4255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a:extLst>
                <a:ext uri="{FF2B5EF4-FFF2-40B4-BE49-F238E27FC236}">
                  <a16:creationId xmlns:a16="http://schemas.microsoft.com/office/drawing/2014/main" id="{3EDE385C-3DC0-F847-820B-7564E813C24A}"/>
                </a:ext>
              </a:extLst>
            </p:cNvPr>
            <p:cNvCxnSpPr>
              <a:cxnSpLocks/>
            </p:cNvCxnSpPr>
            <p:nvPr/>
          </p:nvCxnSpPr>
          <p:spPr>
            <a:xfrm rot="5400000" flipH="1">
              <a:off x="4808052" y="5095965"/>
              <a:ext cx="851046" cy="4255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a:extLst>
                <a:ext uri="{FF2B5EF4-FFF2-40B4-BE49-F238E27FC236}">
                  <a16:creationId xmlns:a16="http://schemas.microsoft.com/office/drawing/2014/main" id="{5D305880-CE02-BD44-85BD-12930AE93F06}"/>
                </a:ext>
              </a:extLst>
            </p:cNvPr>
            <p:cNvCxnSpPr>
              <a:cxnSpLocks/>
            </p:cNvCxnSpPr>
            <p:nvPr/>
          </p:nvCxnSpPr>
          <p:spPr>
            <a:xfrm flipV="1">
              <a:off x="4602231" y="4881233"/>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a:extLst>
                <a:ext uri="{FF2B5EF4-FFF2-40B4-BE49-F238E27FC236}">
                  <a16:creationId xmlns:a16="http://schemas.microsoft.com/office/drawing/2014/main" id="{6DEF82A5-1ED0-944A-B72C-08EF7C549E4D}"/>
                </a:ext>
              </a:extLst>
            </p:cNvPr>
            <p:cNvCxnSpPr>
              <a:cxnSpLocks/>
            </p:cNvCxnSpPr>
            <p:nvPr/>
          </p:nvCxnSpPr>
          <p:spPr>
            <a:xfrm flipV="1">
              <a:off x="4591728" y="5728665"/>
              <a:ext cx="424360" cy="17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a:extLst>
                <a:ext uri="{FF2B5EF4-FFF2-40B4-BE49-F238E27FC236}">
                  <a16:creationId xmlns:a16="http://schemas.microsoft.com/office/drawing/2014/main" id="{9C38283C-9E7E-A54B-82B9-5CDEDB3717B9}"/>
                </a:ext>
              </a:extLst>
            </p:cNvPr>
            <p:cNvCxnSpPr>
              <a:cxnSpLocks/>
            </p:cNvCxnSpPr>
            <p:nvPr/>
          </p:nvCxnSpPr>
          <p:spPr>
            <a:xfrm flipV="1">
              <a:off x="4590326" y="5304942"/>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a:extLst>
                <a:ext uri="{FF2B5EF4-FFF2-40B4-BE49-F238E27FC236}">
                  <a16:creationId xmlns:a16="http://schemas.microsoft.com/office/drawing/2014/main" id="{3A8623F0-50F5-0F4A-939A-D5C417FB667C}"/>
                </a:ext>
              </a:extLst>
            </p:cNvPr>
            <p:cNvCxnSpPr>
              <a:cxnSpLocks/>
            </p:cNvCxnSpPr>
            <p:nvPr/>
          </p:nvCxnSpPr>
          <p:spPr>
            <a:xfrm>
              <a:off x="5019131" y="5306236"/>
              <a:ext cx="414497" cy="4183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a:extLst>
                <a:ext uri="{FF2B5EF4-FFF2-40B4-BE49-F238E27FC236}">
                  <a16:creationId xmlns:a16="http://schemas.microsoft.com/office/drawing/2014/main" id="{16741D43-0546-1241-8355-787F760BBA8B}"/>
                </a:ext>
              </a:extLst>
            </p:cNvPr>
            <p:cNvCxnSpPr>
              <a:cxnSpLocks/>
            </p:cNvCxnSpPr>
            <p:nvPr/>
          </p:nvCxnSpPr>
          <p:spPr>
            <a:xfrm>
              <a:off x="4598032" y="4876531"/>
              <a:ext cx="420584" cy="4205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a:extLst>
                <a:ext uri="{FF2B5EF4-FFF2-40B4-BE49-F238E27FC236}">
                  <a16:creationId xmlns:a16="http://schemas.microsoft.com/office/drawing/2014/main" id="{C26E57E4-3CDC-AC47-AA4E-E572DC0CB792}"/>
                </a:ext>
              </a:extLst>
            </p:cNvPr>
            <p:cNvCxnSpPr>
              <a:cxnSpLocks/>
            </p:cNvCxnSpPr>
            <p:nvPr/>
          </p:nvCxnSpPr>
          <p:spPr>
            <a:xfrm flipV="1">
              <a:off x="5022309" y="4867927"/>
              <a:ext cx="430371" cy="4297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70" name="Oval 169">
              <a:extLst>
                <a:ext uri="{FF2B5EF4-FFF2-40B4-BE49-F238E27FC236}">
                  <a16:creationId xmlns:a16="http://schemas.microsoft.com/office/drawing/2014/main" id="{11A5FBA6-3556-3041-ACFB-749C7B6C7C90}"/>
                </a:ext>
              </a:extLst>
            </p:cNvPr>
            <p:cNvSpPr/>
            <p:nvPr/>
          </p:nvSpPr>
          <p:spPr>
            <a:xfrm>
              <a:off x="4999192" y="5702811"/>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a:extLst>
                <a:ext uri="{FF2B5EF4-FFF2-40B4-BE49-F238E27FC236}">
                  <a16:creationId xmlns:a16="http://schemas.microsoft.com/office/drawing/2014/main" id="{80D5BE73-0A7F-1941-B9E0-762B9DB3DCA0}"/>
                </a:ext>
              </a:extLst>
            </p:cNvPr>
            <p:cNvSpPr/>
            <p:nvPr/>
          </p:nvSpPr>
          <p:spPr>
            <a:xfrm>
              <a:off x="5416289" y="5704430"/>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a:extLst>
                <a:ext uri="{FF2B5EF4-FFF2-40B4-BE49-F238E27FC236}">
                  <a16:creationId xmlns:a16="http://schemas.microsoft.com/office/drawing/2014/main" id="{B1F432EA-FF82-904F-9E4D-55FBD0FCA8C1}"/>
                </a:ext>
              </a:extLst>
            </p:cNvPr>
            <p:cNvSpPr/>
            <p:nvPr/>
          </p:nvSpPr>
          <p:spPr>
            <a:xfrm>
              <a:off x="4996579" y="4857412"/>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a:extLst>
                <a:ext uri="{FF2B5EF4-FFF2-40B4-BE49-F238E27FC236}">
                  <a16:creationId xmlns:a16="http://schemas.microsoft.com/office/drawing/2014/main" id="{444702FA-A7A9-C64A-9F80-CA8E54950811}"/>
                </a:ext>
              </a:extLst>
            </p:cNvPr>
            <p:cNvSpPr/>
            <p:nvPr/>
          </p:nvSpPr>
          <p:spPr>
            <a:xfrm>
              <a:off x="5420261" y="4859032"/>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a:extLst>
                <a:ext uri="{FF2B5EF4-FFF2-40B4-BE49-F238E27FC236}">
                  <a16:creationId xmlns:a16="http://schemas.microsoft.com/office/drawing/2014/main" id="{7D63EF4D-B507-1648-9C3F-F7047125DC32}"/>
                </a:ext>
              </a:extLst>
            </p:cNvPr>
            <p:cNvSpPr/>
            <p:nvPr/>
          </p:nvSpPr>
          <p:spPr>
            <a:xfrm>
              <a:off x="4986869" y="5276298"/>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Oval 174">
              <a:extLst>
                <a:ext uri="{FF2B5EF4-FFF2-40B4-BE49-F238E27FC236}">
                  <a16:creationId xmlns:a16="http://schemas.microsoft.com/office/drawing/2014/main" id="{5EEE4BB1-60CB-4645-A069-EB8A73987699}"/>
                </a:ext>
              </a:extLst>
            </p:cNvPr>
            <p:cNvSpPr/>
            <p:nvPr/>
          </p:nvSpPr>
          <p:spPr>
            <a:xfrm>
              <a:off x="4564222" y="5705837"/>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Oval 175">
              <a:extLst>
                <a:ext uri="{FF2B5EF4-FFF2-40B4-BE49-F238E27FC236}">
                  <a16:creationId xmlns:a16="http://schemas.microsoft.com/office/drawing/2014/main" id="{2F6B36A8-5FCE-C148-A418-B292CE41B89B}"/>
                </a:ext>
              </a:extLst>
            </p:cNvPr>
            <p:cNvSpPr/>
            <p:nvPr/>
          </p:nvSpPr>
          <p:spPr>
            <a:xfrm>
              <a:off x="4572569" y="4860439"/>
              <a:ext cx="52573" cy="5257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9" name="TextBox 178">
            <a:extLst>
              <a:ext uri="{FF2B5EF4-FFF2-40B4-BE49-F238E27FC236}">
                <a16:creationId xmlns:a16="http://schemas.microsoft.com/office/drawing/2014/main" id="{0157DFF1-1E1A-4D4E-BA34-44D5400438BF}"/>
              </a:ext>
            </a:extLst>
          </p:cNvPr>
          <p:cNvSpPr txBox="1"/>
          <p:nvPr/>
        </p:nvSpPr>
        <p:spPr>
          <a:xfrm>
            <a:off x="2303955" y="192771"/>
            <a:ext cx="4543836" cy="861774"/>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Lattice Truss Designs Relative to </a:t>
            </a:r>
          </a:p>
          <a:p>
            <a:r>
              <a:rPr lang="en-US" sz="2200" dirty="0">
                <a:latin typeface="Times New Roman" panose="02020603050405020304" pitchFamily="18" charset="0"/>
                <a:cs typeface="Times New Roman" panose="02020603050405020304" pitchFamily="18" charset="0"/>
              </a:rPr>
              <a:t>Heat Transfer Conduction, Design #5                </a:t>
            </a:r>
          </a:p>
        </p:txBody>
      </p:sp>
      <p:grpSp>
        <p:nvGrpSpPr>
          <p:cNvPr id="177" name="Group 176">
            <a:extLst>
              <a:ext uri="{FF2B5EF4-FFF2-40B4-BE49-F238E27FC236}">
                <a16:creationId xmlns:a16="http://schemas.microsoft.com/office/drawing/2014/main" id="{56CDF14C-DDA8-AB4F-A5A9-530C9E06F52F}"/>
              </a:ext>
            </a:extLst>
          </p:cNvPr>
          <p:cNvGrpSpPr/>
          <p:nvPr/>
        </p:nvGrpSpPr>
        <p:grpSpPr>
          <a:xfrm>
            <a:off x="7495494" y="6050775"/>
            <a:ext cx="1339174" cy="421977"/>
            <a:chOff x="470514" y="6098501"/>
            <a:chExt cx="1339174" cy="421977"/>
          </a:xfrm>
        </p:grpSpPr>
        <p:sp>
          <p:nvSpPr>
            <p:cNvPr id="178" name="TextBox 177">
              <a:extLst>
                <a:ext uri="{FF2B5EF4-FFF2-40B4-BE49-F238E27FC236}">
                  <a16:creationId xmlns:a16="http://schemas.microsoft.com/office/drawing/2014/main" id="{617FB4EA-792F-A04B-A7ED-AA48996F18B4}"/>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180" name="TextBox 179">
              <a:extLst>
                <a:ext uri="{FF2B5EF4-FFF2-40B4-BE49-F238E27FC236}">
                  <a16:creationId xmlns:a16="http://schemas.microsoft.com/office/drawing/2014/main" id="{7BEFCA92-314F-D84D-BCAC-3D65517E267B}"/>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110106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 name="Group 56">
            <a:extLst>
              <a:ext uri="{FF2B5EF4-FFF2-40B4-BE49-F238E27FC236}">
                <a16:creationId xmlns:a16="http://schemas.microsoft.com/office/drawing/2014/main" id="{92A79EBA-CEE5-ED4E-A1B3-CE40E8DCF22D}"/>
              </a:ext>
            </a:extLst>
          </p:cNvPr>
          <p:cNvGrpSpPr/>
          <p:nvPr/>
        </p:nvGrpSpPr>
        <p:grpSpPr>
          <a:xfrm>
            <a:off x="468817" y="5421724"/>
            <a:ext cx="924602" cy="1058574"/>
            <a:chOff x="536432" y="5376415"/>
            <a:chExt cx="924602" cy="1058574"/>
          </a:xfrm>
        </p:grpSpPr>
        <p:cxnSp>
          <p:nvCxnSpPr>
            <p:cNvPr id="58" name="Straight Arrow Connector 57">
              <a:extLst>
                <a:ext uri="{FF2B5EF4-FFF2-40B4-BE49-F238E27FC236}">
                  <a16:creationId xmlns:a16="http://schemas.microsoft.com/office/drawing/2014/main" id="{324973D0-C879-8C4B-A406-A4B718E3681D}"/>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A5E199C6-297D-8146-AFE6-255EBF8314D7}"/>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60" name="Straight Arrow Connector 59">
              <a:extLst>
                <a:ext uri="{FF2B5EF4-FFF2-40B4-BE49-F238E27FC236}">
                  <a16:creationId xmlns:a16="http://schemas.microsoft.com/office/drawing/2014/main" id="{086F6CAF-622D-5048-BFA8-2838B01A7053}"/>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C6C3FEB0-E5EB-FB4A-9473-6AE1D0B5CB6E}"/>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63" name="Rectangle 62">
            <a:extLst>
              <a:ext uri="{FF2B5EF4-FFF2-40B4-BE49-F238E27FC236}">
                <a16:creationId xmlns:a16="http://schemas.microsoft.com/office/drawing/2014/main" id="{D7D8B865-44D6-0440-82CA-0F359786A4E5}"/>
              </a:ext>
            </a:extLst>
          </p:cNvPr>
          <p:cNvSpPr/>
          <p:nvPr/>
        </p:nvSpPr>
        <p:spPr>
          <a:xfrm>
            <a:off x="285564"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4" name="Straight Connector 63">
            <a:extLst>
              <a:ext uri="{FF2B5EF4-FFF2-40B4-BE49-F238E27FC236}">
                <a16:creationId xmlns:a16="http://schemas.microsoft.com/office/drawing/2014/main" id="{139550C6-2083-2948-BE5F-91354EE0A8D8}"/>
              </a:ext>
            </a:extLst>
          </p:cNvPr>
          <p:cNvCxnSpPr/>
          <p:nvPr/>
        </p:nvCxnSpPr>
        <p:spPr>
          <a:xfrm>
            <a:off x="285564" y="1059287"/>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9250B300-ED7C-0541-9755-45741484A8F3}"/>
              </a:ext>
            </a:extLst>
          </p:cNvPr>
          <p:cNvCxnSpPr>
            <a:cxnSpLocks/>
          </p:cNvCxnSpPr>
          <p:nvPr/>
        </p:nvCxnSpPr>
        <p:spPr>
          <a:xfrm flipV="1">
            <a:off x="535997" y="2575726"/>
            <a:ext cx="1" cy="182988"/>
          </a:xfrm>
          <a:prstGeom prst="straightConnector1">
            <a:avLst/>
          </a:prstGeom>
          <a:ln w="127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6B8A04B4-B86A-BB49-8998-990732BDDB3E}"/>
              </a:ext>
            </a:extLst>
          </p:cNvPr>
          <p:cNvCxnSpPr>
            <a:cxnSpLocks/>
          </p:cNvCxnSpPr>
          <p:nvPr/>
        </p:nvCxnSpPr>
        <p:spPr>
          <a:xfrm>
            <a:off x="549363" y="4110280"/>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85" name="TextBox 184">
            <a:extLst>
              <a:ext uri="{FF2B5EF4-FFF2-40B4-BE49-F238E27FC236}">
                <a16:creationId xmlns:a16="http://schemas.microsoft.com/office/drawing/2014/main" id="{A4B89E2C-A07E-5942-8E88-DC9A6E85FBA4}"/>
              </a:ext>
            </a:extLst>
          </p:cNvPr>
          <p:cNvSpPr txBox="1"/>
          <p:nvPr/>
        </p:nvSpPr>
        <p:spPr>
          <a:xfrm>
            <a:off x="424254" y="2214144"/>
            <a:ext cx="449263"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sp>
        <p:nvSpPr>
          <p:cNvPr id="186" name="TextBox 185">
            <a:extLst>
              <a:ext uri="{FF2B5EF4-FFF2-40B4-BE49-F238E27FC236}">
                <a16:creationId xmlns:a16="http://schemas.microsoft.com/office/drawing/2014/main" id="{C1932AFB-0821-CB4A-A968-B9E176C0B8DF}"/>
              </a:ext>
            </a:extLst>
          </p:cNvPr>
          <p:cNvSpPr txBox="1"/>
          <p:nvPr/>
        </p:nvSpPr>
        <p:spPr>
          <a:xfrm>
            <a:off x="418034" y="4312230"/>
            <a:ext cx="449263"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grpSp>
        <p:nvGrpSpPr>
          <p:cNvPr id="2" name="Group 1">
            <a:extLst>
              <a:ext uri="{FF2B5EF4-FFF2-40B4-BE49-F238E27FC236}">
                <a16:creationId xmlns:a16="http://schemas.microsoft.com/office/drawing/2014/main" id="{E19619CE-079F-034E-9AEA-A05AB53E393B}"/>
              </a:ext>
            </a:extLst>
          </p:cNvPr>
          <p:cNvGrpSpPr/>
          <p:nvPr/>
        </p:nvGrpSpPr>
        <p:grpSpPr>
          <a:xfrm>
            <a:off x="479365" y="2806482"/>
            <a:ext cx="8199596" cy="1247972"/>
            <a:chOff x="922151" y="2279942"/>
            <a:chExt cx="7134459" cy="1085859"/>
          </a:xfrm>
        </p:grpSpPr>
        <p:cxnSp>
          <p:nvCxnSpPr>
            <p:cNvPr id="11" name="Straight Connector 10">
              <a:extLst>
                <a:ext uri="{FF2B5EF4-FFF2-40B4-BE49-F238E27FC236}">
                  <a16:creationId xmlns:a16="http://schemas.microsoft.com/office/drawing/2014/main" id="{01DD0A9C-5864-3F4E-89E0-477022C863E6}"/>
                </a:ext>
              </a:extLst>
            </p:cNvPr>
            <p:cNvCxnSpPr>
              <a:cxnSpLocks/>
            </p:cNvCxnSpPr>
            <p:nvPr/>
          </p:nvCxnSpPr>
          <p:spPr>
            <a:xfrm rot="5400000" flipH="1">
              <a:off x="5082604" y="2638604"/>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7A733D7C-3A35-6A42-A9DA-0B4C086BA259}"/>
                </a:ext>
              </a:extLst>
            </p:cNvPr>
            <p:cNvCxnSpPr>
              <a:cxnSpLocks/>
            </p:cNvCxnSpPr>
            <p:nvPr/>
          </p:nvCxnSpPr>
          <p:spPr>
            <a:xfrm rot="16200000">
              <a:off x="5080068" y="2635101"/>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01047B80-2E18-BC4D-BCC7-FD423BE313E6}"/>
                </a:ext>
              </a:extLst>
            </p:cNvPr>
            <p:cNvCxnSpPr>
              <a:cxnSpLocks/>
            </p:cNvCxnSpPr>
            <p:nvPr/>
          </p:nvCxnSpPr>
          <p:spPr>
            <a:xfrm flipH="1">
              <a:off x="4886311" y="2827365"/>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D94780F1-5612-3D48-97D8-DD630B4E883E}"/>
                </a:ext>
              </a:extLst>
            </p:cNvPr>
            <p:cNvCxnSpPr>
              <a:cxnSpLocks/>
            </p:cNvCxnSpPr>
            <p:nvPr/>
          </p:nvCxnSpPr>
          <p:spPr>
            <a:xfrm flipH="1" flipV="1">
              <a:off x="4872099" y="2439177"/>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37A86813-EC7B-C345-93CD-84DAB3263D7E}"/>
                </a:ext>
              </a:extLst>
            </p:cNvPr>
            <p:cNvCxnSpPr>
              <a:cxnSpLocks/>
            </p:cNvCxnSpPr>
            <p:nvPr/>
          </p:nvCxnSpPr>
          <p:spPr>
            <a:xfrm flipH="1" flipV="1">
              <a:off x="4910572" y="3208170"/>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F942EE8A-F284-284F-96F0-2BA6501E0C44}"/>
                </a:ext>
              </a:extLst>
            </p:cNvPr>
            <p:cNvCxnSpPr>
              <a:cxnSpLocks/>
            </p:cNvCxnSpPr>
            <p:nvPr/>
          </p:nvCxnSpPr>
          <p:spPr>
            <a:xfrm flipH="1" flipV="1">
              <a:off x="4891535" y="2444193"/>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ED66B954-AE48-3A4B-B38B-1D00706D4F9E}"/>
                </a:ext>
              </a:extLst>
            </p:cNvPr>
            <p:cNvCxnSpPr>
              <a:cxnSpLocks/>
            </p:cNvCxnSpPr>
            <p:nvPr/>
          </p:nvCxnSpPr>
          <p:spPr>
            <a:xfrm flipH="1" flipV="1">
              <a:off x="5275940" y="3208441"/>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06B8AA8A-4AEE-C447-BC8D-0509C6EF62CA}"/>
                </a:ext>
              </a:extLst>
            </p:cNvPr>
            <p:cNvCxnSpPr>
              <a:cxnSpLocks/>
            </p:cNvCxnSpPr>
            <p:nvPr/>
          </p:nvCxnSpPr>
          <p:spPr>
            <a:xfrm flipH="1" flipV="1">
              <a:off x="5259810" y="2444465"/>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A07D2CCB-D2F5-D244-9B0C-A171A54E568A}"/>
                </a:ext>
              </a:extLst>
            </p:cNvPr>
            <p:cNvSpPr/>
            <p:nvPr/>
          </p:nvSpPr>
          <p:spPr>
            <a:xfrm flipH="1">
              <a:off x="5243270" y="3187092"/>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CE12727F-E39C-064D-81B6-B9492F511113}"/>
                </a:ext>
              </a:extLst>
            </p:cNvPr>
            <p:cNvSpPr/>
            <p:nvPr/>
          </p:nvSpPr>
          <p:spPr>
            <a:xfrm flipH="1">
              <a:off x="4865732" y="3185635"/>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785DD575-99E5-3448-9046-E739F69A1751}"/>
                </a:ext>
              </a:extLst>
            </p:cNvPr>
            <p:cNvSpPr/>
            <p:nvPr/>
          </p:nvSpPr>
          <p:spPr>
            <a:xfrm flipH="1">
              <a:off x="5245221" y="2423589"/>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88955DBA-0D38-DF4C-B40D-4F04095F4ECA}"/>
                </a:ext>
              </a:extLst>
            </p:cNvPr>
            <p:cNvSpPr/>
            <p:nvPr/>
          </p:nvSpPr>
          <p:spPr>
            <a:xfrm flipH="1">
              <a:off x="4865093" y="2422137"/>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a:extLst>
                <a:ext uri="{FF2B5EF4-FFF2-40B4-BE49-F238E27FC236}">
                  <a16:creationId xmlns:a16="http://schemas.microsoft.com/office/drawing/2014/main" id="{4108ED8C-A193-084A-97F5-E08358182F56}"/>
                </a:ext>
              </a:extLst>
            </p:cNvPr>
            <p:cNvCxnSpPr>
              <a:cxnSpLocks/>
            </p:cNvCxnSpPr>
            <p:nvPr/>
          </p:nvCxnSpPr>
          <p:spPr>
            <a:xfrm flipH="1">
              <a:off x="4873632" y="2453114"/>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911E4732-92D3-0448-8D83-E58A219684DD}"/>
                </a:ext>
              </a:extLst>
            </p:cNvPr>
            <p:cNvCxnSpPr>
              <a:cxnSpLocks/>
            </p:cNvCxnSpPr>
            <p:nvPr/>
          </p:nvCxnSpPr>
          <p:spPr>
            <a:xfrm flipH="1" flipV="1">
              <a:off x="4874400" y="2822091"/>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Oval 24">
              <a:extLst>
                <a:ext uri="{FF2B5EF4-FFF2-40B4-BE49-F238E27FC236}">
                  <a16:creationId xmlns:a16="http://schemas.microsoft.com/office/drawing/2014/main" id="{BC00D49B-3AEB-4A40-A604-E9C0C8A974ED}"/>
                </a:ext>
              </a:extLst>
            </p:cNvPr>
            <p:cNvSpPr/>
            <p:nvPr/>
          </p:nvSpPr>
          <p:spPr>
            <a:xfrm flipH="1">
              <a:off x="4861610" y="2804764"/>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Connector 27">
              <a:extLst>
                <a:ext uri="{FF2B5EF4-FFF2-40B4-BE49-F238E27FC236}">
                  <a16:creationId xmlns:a16="http://schemas.microsoft.com/office/drawing/2014/main" id="{59590FA3-D9D5-9E45-82DD-CCE08B8E5684}"/>
                </a:ext>
              </a:extLst>
            </p:cNvPr>
            <p:cNvCxnSpPr>
              <a:cxnSpLocks/>
            </p:cNvCxnSpPr>
            <p:nvPr/>
          </p:nvCxnSpPr>
          <p:spPr>
            <a:xfrm flipH="1" flipV="1">
              <a:off x="3341353" y="2819810"/>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E9595B65-9548-954B-B4F0-98298ED2BBEC}"/>
                </a:ext>
              </a:extLst>
            </p:cNvPr>
            <p:cNvCxnSpPr>
              <a:cxnSpLocks/>
            </p:cNvCxnSpPr>
            <p:nvPr/>
          </p:nvCxnSpPr>
          <p:spPr>
            <a:xfrm flipH="1" flipV="1">
              <a:off x="3343197" y="2443742"/>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61DEBB72-98EE-C244-8C4A-28462100B1D9}"/>
                </a:ext>
              </a:extLst>
            </p:cNvPr>
            <p:cNvCxnSpPr>
              <a:cxnSpLocks/>
            </p:cNvCxnSpPr>
            <p:nvPr/>
          </p:nvCxnSpPr>
          <p:spPr>
            <a:xfrm rot="5400000" flipH="1">
              <a:off x="3534502" y="2641859"/>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8A742BB-9561-1C4F-91E4-4402551D13D7}"/>
                </a:ext>
              </a:extLst>
            </p:cNvPr>
            <p:cNvCxnSpPr>
              <a:cxnSpLocks/>
            </p:cNvCxnSpPr>
            <p:nvPr/>
          </p:nvCxnSpPr>
          <p:spPr>
            <a:xfrm flipH="1">
              <a:off x="3347509" y="2830223"/>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46BA80E-E956-934A-A1CA-F7D121A2D7E7}"/>
                </a:ext>
              </a:extLst>
            </p:cNvPr>
            <p:cNvCxnSpPr>
              <a:cxnSpLocks/>
            </p:cNvCxnSpPr>
            <p:nvPr/>
          </p:nvCxnSpPr>
          <p:spPr>
            <a:xfrm rot="16200000">
              <a:off x="3545658" y="2620919"/>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45E1CD6C-4288-8A48-8140-13600AEC40EF}"/>
                </a:ext>
              </a:extLst>
            </p:cNvPr>
            <p:cNvCxnSpPr>
              <a:cxnSpLocks/>
            </p:cNvCxnSpPr>
            <p:nvPr/>
          </p:nvCxnSpPr>
          <p:spPr>
            <a:xfrm flipH="1" flipV="1">
              <a:off x="3369494" y="3216281"/>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87EE9E52-E075-2441-A07F-9D5DEEADF4FC}"/>
                </a:ext>
              </a:extLst>
            </p:cNvPr>
            <p:cNvCxnSpPr>
              <a:cxnSpLocks/>
            </p:cNvCxnSpPr>
            <p:nvPr/>
          </p:nvCxnSpPr>
          <p:spPr>
            <a:xfrm flipH="1" flipV="1">
              <a:off x="3740536" y="3210875"/>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0E992296-0864-A343-B484-60A901E6CE44}"/>
                </a:ext>
              </a:extLst>
            </p:cNvPr>
            <p:cNvCxnSpPr>
              <a:cxnSpLocks/>
            </p:cNvCxnSpPr>
            <p:nvPr/>
          </p:nvCxnSpPr>
          <p:spPr>
            <a:xfrm flipH="1" flipV="1">
              <a:off x="3356131" y="2452305"/>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334465BE-EE34-8A4B-8C8B-AA13620AADD8}"/>
                </a:ext>
              </a:extLst>
            </p:cNvPr>
            <p:cNvCxnSpPr>
              <a:cxnSpLocks/>
            </p:cNvCxnSpPr>
            <p:nvPr/>
          </p:nvCxnSpPr>
          <p:spPr>
            <a:xfrm flipH="1" flipV="1">
              <a:off x="3721500" y="2452577"/>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2CA6292C-0529-9C4E-BA80-F2A15CA7E415}"/>
                </a:ext>
              </a:extLst>
            </p:cNvPr>
            <p:cNvSpPr/>
            <p:nvPr/>
          </p:nvSpPr>
          <p:spPr>
            <a:xfrm flipH="1">
              <a:off x="3710320" y="3188038"/>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6F08AE92-46C4-2846-A97D-D85CC99B0FE7}"/>
                </a:ext>
              </a:extLst>
            </p:cNvPr>
            <p:cNvSpPr/>
            <p:nvPr/>
          </p:nvSpPr>
          <p:spPr>
            <a:xfrm flipH="1">
              <a:off x="3699759" y="2429905"/>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 name="Straight Connector 38">
              <a:extLst>
                <a:ext uri="{FF2B5EF4-FFF2-40B4-BE49-F238E27FC236}">
                  <a16:creationId xmlns:a16="http://schemas.microsoft.com/office/drawing/2014/main" id="{6C2A4402-069A-7C42-9E39-CD5D776C2EFE}"/>
                </a:ext>
              </a:extLst>
            </p:cNvPr>
            <p:cNvCxnSpPr>
              <a:cxnSpLocks/>
            </p:cNvCxnSpPr>
            <p:nvPr/>
          </p:nvCxnSpPr>
          <p:spPr>
            <a:xfrm flipH="1">
              <a:off x="3345547" y="2453711"/>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Oval 39">
              <a:extLst>
                <a:ext uri="{FF2B5EF4-FFF2-40B4-BE49-F238E27FC236}">
                  <a16:creationId xmlns:a16="http://schemas.microsoft.com/office/drawing/2014/main" id="{1651E7E5-3BD5-194D-8EF4-57C3852CD752}"/>
                </a:ext>
              </a:extLst>
            </p:cNvPr>
            <p:cNvSpPr/>
            <p:nvPr/>
          </p:nvSpPr>
          <p:spPr>
            <a:xfrm flipH="1">
              <a:off x="4086445" y="3183778"/>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20F27ED4-E32B-9345-A5AD-AA8BA78C040C}"/>
                </a:ext>
              </a:extLst>
            </p:cNvPr>
            <p:cNvSpPr/>
            <p:nvPr/>
          </p:nvSpPr>
          <p:spPr>
            <a:xfrm flipH="1">
              <a:off x="4076485" y="2428873"/>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A1354D94-080F-064C-B413-F0555AF0DAA7}"/>
                </a:ext>
              </a:extLst>
            </p:cNvPr>
            <p:cNvSpPr/>
            <p:nvPr/>
          </p:nvSpPr>
          <p:spPr>
            <a:xfrm flipH="1">
              <a:off x="4084376" y="2804300"/>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D563955C-E266-E94E-8EE9-B775B510D876}"/>
                </a:ext>
              </a:extLst>
            </p:cNvPr>
            <p:cNvSpPr/>
            <p:nvPr/>
          </p:nvSpPr>
          <p:spPr>
            <a:xfrm flipH="1">
              <a:off x="4645672" y="2804943"/>
              <a:ext cx="43389" cy="43389"/>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4" name="Oval 43">
              <a:extLst>
                <a:ext uri="{FF2B5EF4-FFF2-40B4-BE49-F238E27FC236}">
                  <a16:creationId xmlns:a16="http://schemas.microsoft.com/office/drawing/2014/main" id="{D2F86BA8-D255-AF48-861B-D9C9B31AA29E}"/>
                </a:ext>
              </a:extLst>
            </p:cNvPr>
            <p:cNvSpPr/>
            <p:nvPr/>
          </p:nvSpPr>
          <p:spPr>
            <a:xfrm flipH="1">
              <a:off x="4464601" y="2806242"/>
              <a:ext cx="43389" cy="43389"/>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5" name="Oval 44">
              <a:extLst>
                <a:ext uri="{FF2B5EF4-FFF2-40B4-BE49-F238E27FC236}">
                  <a16:creationId xmlns:a16="http://schemas.microsoft.com/office/drawing/2014/main" id="{1F95DE87-38C9-D84C-A6BE-6EF2ADC28262}"/>
                </a:ext>
              </a:extLst>
            </p:cNvPr>
            <p:cNvSpPr/>
            <p:nvPr/>
          </p:nvSpPr>
          <p:spPr>
            <a:xfrm flipH="1">
              <a:off x="4298333" y="2808700"/>
              <a:ext cx="43389" cy="43389"/>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46" name="Straight Connector 45">
              <a:extLst>
                <a:ext uri="{FF2B5EF4-FFF2-40B4-BE49-F238E27FC236}">
                  <a16:creationId xmlns:a16="http://schemas.microsoft.com/office/drawing/2014/main" id="{C5FFAD8A-4EB0-B14B-A580-DC790BBCD8E2}"/>
                </a:ext>
              </a:extLst>
            </p:cNvPr>
            <p:cNvCxnSpPr>
              <a:cxnSpLocks/>
            </p:cNvCxnSpPr>
            <p:nvPr/>
          </p:nvCxnSpPr>
          <p:spPr>
            <a:xfrm flipH="1" flipV="1">
              <a:off x="7156116" y="2819557"/>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93A83795-5E30-114A-B707-AB847904ED4E}"/>
                </a:ext>
              </a:extLst>
            </p:cNvPr>
            <p:cNvCxnSpPr>
              <a:cxnSpLocks/>
            </p:cNvCxnSpPr>
            <p:nvPr/>
          </p:nvCxnSpPr>
          <p:spPr>
            <a:xfrm flipH="1" flipV="1">
              <a:off x="6396914" y="2819566"/>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E21E497D-D10B-4E44-AB64-323F0077DFDB}"/>
                </a:ext>
              </a:extLst>
            </p:cNvPr>
            <p:cNvCxnSpPr>
              <a:cxnSpLocks/>
            </p:cNvCxnSpPr>
            <p:nvPr/>
          </p:nvCxnSpPr>
          <p:spPr>
            <a:xfrm rot="5400000" flipH="1">
              <a:off x="5844935" y="2639153"/>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D9B42720-63E3-9949-9F82-F9A33B3A3DE2}"/>
                </a:ext>
              </a:extLst>
            </p:cNvPr>
            <p:cNvCxnSpPr>
              <a:cxnSpLocks/>
            </p:cNvCxnSpPr>
            <p:nvPr/>
          </p:nvCxnSpPr>
          <p:spPr>
            <a:xfrm rot="16200000">
              <a:off x="5835749" y="2635650"/>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13A0F0F4-4A97-6043-9BBE-0C8A0BEDC871}"/>
                </a:ext>
              </a:extLst>
            </p:cNvPr>
            <p:cNvCxnSpPr>
              <a:cxnSpLocks/>
            </p:cNvCxnSpPr>
            <p:nvPr/>
          </p:nvCxnSpPr>
          <p:spPr>
            <a:xfrm flipH="1" flipV="1">
              <a:off x="6433874" y="3211559"/>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07FBE541-859B-EB4F-8BCA-BC3F63FD9F03}"/>
                </a:ext>
              </a:extLst>
            </p:cNvPr>
            <p:cNvCxnSpPr>
              <a:cxnSpLocks/>
            </p:cNvCxnSpPr>
            <p:nvPr/>
          </p:nvCxnSpPr>
          <p:spPr>
            <a:xfrm flipH="1" flipV="1">
              <a:off x="6414835" y="2447578"/>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7BFA29EC-D031-AE49-ACE9-67E5E61FAC04}"/>
                </a:ext>
              </a:extLst>
            </p:cNvPr>
            <p:cNvCxnSpPr>
              <a:cxnSpLocks/>
            </p:cNvCxnSpPr>
            <p:nvPr/>
          </p:nvCxnSpPr>
          <p:spPr>
            <a:xfrm flipH="1">
              <a:off x="5648642" y="2827914"/>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16B927B6-63C0-814D-ABB2-5281AFC3879A}"/>
                </a:ext>
              </a:extLst>
            </p:cNvPr>
            <p:cNvCxnSpPr>
              <a:cxnSpLocks/>
            </p:cNvCxnSpPr>
            <p:nvPr/>
          </p:nvCxnSpPr>
          <p:spPr>
            <a:xfrm flipH="1" flipV="1">
              <a:off x="5634430" y="2439726"/>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DE2A1EE4-165F-B143-AF1E-0B5D8B42B3B3}"/>
                </a:ext>
              </a:extLst>
            </p:cNvPr>
            <p:cNvCxnSpPr>
              <a:cxnSpLocks/>
            </p:cNvCxnSpPr>
            <p:nvPr/>
          </p:nvCxnSpPr>
          <p:spPr>
            <a:xfrm flipH="1">
              <a:off x="6400723" y="2831331"/>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12FCB01C-CB75-5F4D-98EE-822F1CD4ABD9}"/>
                </a:ext>
              </a:extLst>
            </p:cNvPr>
            <p:cNvCxnSpPr>
              <a:cxnSpLocks/>
            </p:cNvCxnSpPr>
            <p:nvPr/>
          </p:nvCxnSpPr>
          <p:spPr>
            <a:xfrm flipH="1" flipV="1">
              <a:off x="6395227" y="2446049"/>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7834B031-AF47-F54A-A65D-D1AA4DD561D7}"/>
                </a:ext>
              </a:extLst>
            </p:cNvPr>
            <p:cNvCxnSpPr>
              <a:cxnSpLocks/>
            </p:cNvCxnSpPr>
            <p:nvPr/>
          </p:nvCxnSpPr>
          <p:spPr>
            <a:xfrm flipH="1" flipV="1">
              <a:off x="7157960" y="2443489"/>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B368D62E-4A47-9C45-80AF-E10ABDC908DC}"/>
                </a:ext>
              </a:extLst>
            </p:cNvPr>
            <p:cNvCxnSpPr>
              <a:cxnSpLocks/>
            </p:cNvCxnSpPr>
            <p:nvPr/>
          </p:nvCxnSpPr>
          <p:spPr>
            <a:xfrm rot="5400000" flipH="1">
              <a:off x="7349265" y="2641606"/>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D83FDF0A-8F6C-8B4A-B12C-FDC6CADEAD2A}"/>
                </a:ext>
              </a:extLst>
            </p:cNvPr>
            <p:cNvCxnSpPr>
              <a:cxnSpLocks/>
            </p:cNvCxnSpPr>
            <p:nvPr/>
          </p:nvCxnSpPr>
          <p:spPr>
            <a:xfrm flipH="1">
              <a:off x="7162272" y="2829970"/>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EE5F2D19-D636-3746-9C5D-95D83DAC2372}"/>
                </a:ext>
              </a:extLst>
            </p:cNvPr>
            <p:cNvCxnSpPr>
              <a:cxnSpLocks/>
            </p:cNvCxnSpPr>
            <p:nvPr/>
          </p:nvCxnSpPr>
          <p:spPr>
            <a:xfrm rot="16200000">
              <a:off x="7360421" y="2620666"/>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04AE5F38-0582-0A4C-824A-0F81E3BB1628}"/>
                </a:ext>
              </a:extLst>
            </p:cNvPr>
            <p:cNvCxnSpPr>
              <a:cxnSpLocks/>
            </p:cNvCxnSpPr>
            <p:nvPr/>
          </p:nvCxnSpPr>
          <p:spPr>
            <a:xfrm flipH="1" flipV="1">
              <a:off x="7189933" y="3210352"/>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E3642333-A59A-B84B-BA1F-B4C202DE87A1}"/>
                </a:ext>
              </a:extLst>
            </p:cNvPr>
            <p:cNvCxnSpPr>
              <a:cxnSpLocks/>
            </p:cNvCxnSpPr>
            <p:nvPr/>
          </p:nvCxnSpPr>
          <p:spPr>
            <a:xfrm flipH="1" flipV="1">
              <a:off x="7555301" y="3210622"/>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6FF1841B-9DF6-0E49-92DC-21135DF28BA9}"/>
                </a:ext>
              </a:extLst>
            </p:cNvPr>
            <p:cNvCxnSpPr>
              <a:cxnSpLocks/>
            </p:cNvCxnSpPr>
            <p:nvPr/>
          </p:nvCxnSpPr>
          <p:spPr>
            <a:xfrm flipH="1" flipV="1">
              <a:off x="7170895" y="2446376"/>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72DF8B57-E046-BA42-9A5B-8BEF8B9895A9}"/>
                </a:ext>
              </a:extLst>
            </p:cNvPr>
            <p:cNvCxnSpPr>
              <a:cxnSpLocks/>
            </p:cNvCxnSpPr>
            <p:nvPr/>
          </p:nvCxnSpPr>
          <p:spPr>
            <a:xfrm flipH="1" flipV="1">
              <a:off x="7536263" y="2446648"/>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Oval 71">
              <a:extLst>
                <a:ext uri="{FF2B5EF4-FFF2-40B4-BE49-F238E27FC236}">
                  <a16:creationId xmlns:a16="http://schemas.microsoft.com/office/drawing/2014/main" id="{D8AD57F6-81D5-944A-897D-EA91683166D0}"/>
                </a:ext>
              </a:extLst>
            </p:cNvPr>
            <p:cNvSpPr/>
            <p:nvPr/>
          </p:nvSpPr>
          <p:spPr>
            <a:xfrm flipH="1">
              <a:off x="7525085" y="3187785"/>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a:extLst>
                <a:ext uri="{FF2B5EF4-FFF2-40B4-BE49-F238E27FC236}">
                  <a16:creationId xmlns:a16="http://schemas.microsoft.com/office/drawing/2014/main" id="{47EED247-5413-264C-9487-D9E493C55942}"/>
                </a:ext>
              </a:extLst>
            </p:cNvPr>
            <p:cNvSpPr/>
            <p:nvPr/>
          </p:nvSpPr>
          <p:spPr>
            <a:xfrm flipH="1">
              <a:off x="7514523" y="2429652"/>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4" name="Straight Connector 73">
              <a:extLst>
                <a:ext uri="{FF2B5EF4-FFF2-40B4-BE49-F238E27FC236}">
                  <a16:creationId xmlns:a16="http://schemas.microsoft.com/office/drawing/2014/main" id="{226E5EF0-FE27-7B46-B0AE-A01F8F221584}"/>
                </a:ext>
              </a:extLst>
            </p:cNvPr>
            <p:cNvCxnSpPr>
              <a:cxnSpLocks/>
            </p:cNvCxnSpPr>
            <p:nvPr/>
          </p:nvCxnSpPr>
          <p:spPr>
            <a:xfrm rot="5400000" flipH="1">
              <a:off x="6597162" y="2636248"/>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DD242A80-14C0-7B47-9B9C-790CD4229F9A}"/>
                </a:ext>
              </a:extLst>
            </p:cNvPr>
            <p:cNvCxnSpPr>
              <a:cxnSpLocks/>
            </p:cNvCxnSpPr>
            <p:nvPr/>
          </p:nvCxnSpPr>
          <p:spPr>
            <a:xfrm rot="16200000">
              <a:off x="6599602" y="2632743"/>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AB170D91-F2D1-7043-A44B-3D64B2CB8CAF}"/>
                </a:ext>
              </a:extLst>
            </p:cNvPr>
            <p:cNvCxnSpPr>
              <a:cxnSpLocks/>
            </p:cNvCxnSpPr>
            <p:nvPr/>
          </p:nvCxnSpPr>
          <p:spPr>
            <a:xfrm flipH="1" flipV="1">
              <a:off x="6799240" y="3211828"/>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90AED878-C374-C442-8998-83A96C0B4745}"/>
                </a:ext>
              </a:extLst>
            </p:cNvPr>
            <p:cNvCxnSpPr>
              <a:cxnSpLocks/>
            </p:cNvCxnSpPr>
            <p:nvPr/>
          </p:nvCxnSpPr>
          <p:spPr>
            <a:xfrm flipH="1" flipV="1">
              <a:off x="6780203" y="2447850"/>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78" name="Oval 77">
              <a:extLst>
                <a:ext uri="{FF2B5EF4-FFF2-40B4-BE49-F238E27FC236}">
                  <a16:creationId xmlns:a16="http://schemas.microsoft.com/office/drawing/2014/main" id="{279ECB07-243A-2D48-9949-3EA3A74F69BC}"/>
                </a:ext>
              </a:extLst>
            </p:cNvPr>
            <p:cNvSpPr/>
            <p:nvPr/>
          </p:nvSpPr>
          <p:spPr>
            <a:xfrm flipH="1">
              <a:off x="6773913" y="3187641"/>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49DCEDFB-4546-F740-B7CA-A09887B1F053}"/>
                </a:ext>
              </a:extLst>
            </p:cNvPr>
            <p:cNvSpPr/>
            <p:nvPr/>
          </p:nvSpPr>
          <p:spPr>
            <a:xfrm flipH="1">
              <a:off x="6766945" y="2426726"/>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0" name="Straight Connector 79">
              <a:extLst>
                <a:ext uri="{FF2B5EF4-FFF2-40B4-BE49-F238E27FC236}">
                  <a16:creationId xmlns:a16="http://schemas.microsoft.com/office/drawing/2014/main" id="{A24AEBD8-C718-3A4E-B0AE-95B31FFC31A0}"/>
                </a:ext>
              </a:extLst>
            </p:cNvPr>
            <p:cNvCxnSpPr>
              <a:cxnSpLocks/>
            </p:cNvCxnSpPr>
            <p:nvPr/>
          </p:nvCxnSpPr>
          <p:spPr>
            <a:xfrm flipH="1" flipV="1">
              <a:off x="5672903" y="3208719"/>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36948F8B-1965-1444-9AFD-B03E62B2C764}"/>
                </a:ext>
              </a:extLst>
            </p:cNvPr>
            <p:cNvCxnSpPr>
              <a:cxnSpLocks/>
            </p:cNvCxnSpPr>
            <p:nvPr/>
          </p:nvCxnSpPr>
          <p:spPr>
            <a:xfrm flipH="1" flipV="1">
              <a:off x="5653866" y="2444742"/>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3D4E2095-4601-7742-AAD3-C8B29E3E9923}"/>
                </a:ext>
              </a:extLst>
            </p:cNvPr>
            <p:cNvCxnSpPr>
              <a:cxnSpLocks/>
            </p:cNvCxnSpPr>
            <p:nvPr/>
          </p:nvCxnSpPr>
          <p:spPr>
            <a:xfrm flipH="1" flipV="1">
              <a:off x="6038271" y="3208990"/>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D54C6EE7-6B7D-F04F-8FE3-74B25E459065}"/>
                </a:ext>
              </a:extLst>
            </p:cNvPr>
            <p:cNvCxnSpPr>
              <a:cxnSpLocks/>
            </p:cNvCxnSpPr>
            <p:nvPr/>
          </p:nvCxnSpPr>
          <p:spPr>
            <a:xfrm flipH="1" flipV="1">
              <a:off x="6022141" y="2445014"/>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84" name="Oval 83">
              <a:extLst>
                <a:ext uri="{FF2B5EF4-FFF2-40B4-BE49-F238E27FC236}">
                  <a16:creationId xmlns:a16="http://schemas.microsoft.com/office/drawing/2014/main" id="{927EFB97-C515-8C46-A742-FAD54735200E}"/>
                </a:ext>
              </a:extLst>
            </p:cNvPr>
            <p:cNvSpPr/>
            <p:nvPr/>
          </p:nvSpPr>
          <p:spPr>
            <a:xfrm flipH="1">
              <a:off x="6008926" y="3187641"/>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3978F4E8-7F75-FF4B-9806-09BBF873AB7F}"/>
                </a:ext>
              </a:extLst>
            </p:cNvPr>
            <p:cNvSpPr/>
            <p:nvPr/>
          </p:nvSpPr>
          <p:spPr>
            <a:xfrm flipH="1">
              <a:off x="5631388" y="3186184"/>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F7B6BD76-EDDA-1642-A8BF-3F7189872514}"/>
                </a:ext>
              </a:extLst>
            </p:cNvPr>
            <p:cNvSpPr/>
            <p:nvPr/>
          </p:nvSpPr>
          <p:spPr>
            <a:xfrm flipH="1">
              <a:off x="6007552" y="2424138"/>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DE1F8E14-A144-DC47-A654-2C911EF47DA2}"/>
                </a:ext>
              </a:extLst>
            </p:cNvPr>
            <p:cNvSpPr/>
            <p:nvPr/>
          </p:nvSpPr>
          <p:spPr>
            <a:xfrm flipH="1">
              <a:off x="5624099" y="2422686"/>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8" name="Straight Connector 87">
              <a:extLst>
                <a:ext uri="{FF2B5EF4-FFF2-40B4-BE49-F238E27FC236}">
                  <a16:creationId xmlns:a16="http://schemas.microsoft.com/office/drawing/2014/main" id="{B50299E8-4F2D-FC47-A241-57D4DC8D6D5B}"/>
                </a:ext>
              </a:extLst>
            </p:cNvPr>
            <p:cNvCxnSpPr>
              <a:cxnSpLocks/>
            </p:cNvCxnSpPr>
            <p:nvPr/>
          </p:nvCxnSpPr>
          <p:spPr>
            <a:xfrm flipH="1">
              <a:off x="5635963" y="2453663"/>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0375F24C-CAA4-5042-BA83-95C5F73AA441}"/>
                </a:ext>
              </a:extLst>
            </p:cNvPr>
            <p:cNvCxnSpPr>
              <a:cxnSpLocks/>
            </p:cNvCxnSpPr>
            <p:nvPr/>
          </p:nvCxnSpPr>
          <p:spPr>
            <a:xfrm flipH="1" flipV="1">
              <a:off x="5636731" y="2822640"/>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A01DFF80-3E88-AD48-92F2-49400CAA66D2}"/>
                </a:ext>
              </a:extLst>
            </p:cNvPr>
            <p:cNvCxnSpPr>
              <a:cxnSpLocks/>
            </p:cNvCxnSpPr>
            <p:nvPr/>
          </p:nvCxnSpPr>
          <p:spPr>
            <a:xfrm flipH="1">
              <a:off x="6407187" y="2451861"/>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883B4EFB-EC24-1E40-A375-4FACBEE741D7}"/>
                </a:ext>
              </a:extLst>
            </p:cNvPr>
            <p:cNvCxnSpPr>
              <a:cxnSpLocks/>
            </p:cNvCxnSpPr>
            <p:nvPr/>
          </p:nvCxnSpPr>
          <p:spPr>
            <a:xfrm flipH="1">
              <a:off x="7160310" y="2453458"/>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92" name="Oval 91">
              <a:extLst>
                <a:ext uri="{FF2B5EF4-FFF2-40B4-BE49-F238E27FC236}">
                  <a16:creationId xmlns:a16="http://schemas.microsoft.com/office/drawing/2014/main" id="{C6FCFCCB-459C-B84A-8FF3-35EA80AA91D3}"/>
                </a:ext>
              </a:extLst>
            </p:cNvPr>
            <p:cNvSpPr/>
            <p:nvPr/>
          </p:nvSpPr>
          <p:spPr>
            <a:xfrm flipH="1">
              <a:off x="6383472" y="2806917"/>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136F0FFA-0294-A94F-AF20-E5CC396E538C}"/>
                </a:ext>
              </a:extLst>
            </p:cNvPr>
            <p:cNvSpPr/>
            <p:nvPr/>
          </p:nvSpPr>
          <p:spPr>
            <a:xfrm flipH="1">
              <a:off x="6391760" y="3186270"/>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6BC42342-220A-BA4D-B958-BEC86B9C0733}"/>
                </a:ext>
              </a:extLst>
            </p:cNvPr>
            <p:cNvSpPr/>
            <p:nvPr/>
          </p:nvSpPr>
          <p:spPr>
            <a:xfrm flipH="1">
              <a:off x="6378422" y="2428582"/>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3E399111-C2FE-D949-A9A4-53CC4557A49C}"/>
                </a:ext>
              </a:extLst>
            </p:cNvPr>
            <p:cNvSpPr/>
            <p:nvPr/>
          </p:nvSpPr>
          <p:spPr>
            <a:xfrm flipH="1">
              <a:off x="7140197" y="2425635"/>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084E0DAA-AC0F-4247-8966-88986ADE3AFF}"/>
                </a:ext>
              </a:extLst>
            </p:cNvPr>
            <p:cNvSpPr/>
            <p:nvPr/>
          </p:nvSpPr>
          <p:spPr>
            <a:xfrm flipH="1">
              <a:off x="7139309" y="2806917"/>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B7F6BB2C-8820-B047-9473-7D685E96EC08}"/>
                </a:ext>
              </a:extLst>
            </p:cNvPr>
            <p:cNvSpPr/>
            <p:nvPr/>
          </p:nvSpPr>
          <p:spPr>
            <a:xfrm flipH="1">
              <a:off x="7145058" y="3189178"/>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a:extLst>
                <a:ext uri="{FF2B5EF4-FFF2-40B4-BE49-F238E27FC236}">
                  <a16:creationId xmlns:a16="http://schemas.microsoft.com/office/drawing/2014/main" id="{34CC2489-6AA6-3541-A216-FEF914854071}"/>
                </a:ext>
              </a:extLst>
            </p:cNvPr>
            <p:cNvSpPr/>
            <p:nvPr/>
          </p:nvSpPr>
          <p:spPr>
            <a:xfrm flipH="1">
              <a:off x="7901208" y="3183525"/>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a:extLst>
                <a:ext uri="{FF2B5EF4-FFF2-40B4-BE49-F238E27FC236}">
                  <a16:creationId xmlns:a16="http://schemas.microsoft.com/office/drawing/2014/main" id="{25F9B9CB-3924-D943-8098-B6451B7469EE}"/>
                </a:ext>
              </a:extLst>
            </p:cNvPr>
            <p:cNvSpPr/>
            <p:nvPr/>
          </p:nvSpPr>
          <p:spPr>
            <a:xfrm flipH="1">
              <a:off x="7891248" y="2428620"/>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a:extLst>
                <a:ext uri="{FF2B5EF4-FFF2-40B4-BE49-F238E27FC236}">
                  <a16:creationId xmlns:a16="http://schemas.microsoft.com/office/drawing/2014/main" id="{CA0590AE-7A5E-E74D-B28E-A3951754B7BA}"/>
                </a:ext>
              </a:extLst>
            </p:cNvPr>
            <p:cNvSpPr/>
            <p:nvPr/>
          </p:nvSpPr>
          <p:spPr>
            <a:xfrm flipH="1">
              <a:off x="7899143" y="2804047"/>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a:extLst>
                <a:ext uri="{FF2B5EF4-FFF2-40B4-BE49-F238E27FC236}">
                  <a16:creationId xmlns:a16="http://schemas.microsoft.com/office/drawing/2014/main" id="{7AE26F30-2CBF-FF46-A55E-4E26C48E12AE}"/>
                </a:ext>
              </a:extLst>
            </p:cNvPr>
            <p:cNvSpPr/>
            <p:nvPr/>
          </p:nvSpPr>
          <p:spPr>
            <a:xfrm flipH="1">
              <a:off x="5627266" y="2805313"/>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2" name="Straight Connector 101">
              <a:extLst>
                <a:ext uri="{FF2B5EF4-FFF2-40B4-BE49-F238E27FC236}">
                  <a16:creationId xmlns:a16="http://schemas.microsoft.com/office/drawing/2014/main" id="{E53607A2-2511-7349-9FB2-70D869504A2F}"/>
                </a:ext>
              </a:extLst>
            </p:cNvPr>
            <p:cNvCxnSpPr>
              <a:cxnSpLocks/>
            </p:cNvCxnSpPr>
            <p:nvPr/>
          </p:nvCxnSpPr>
          <p:spPr>
            <a:xfrm flipH="1" flipV="1">
              <a:off x="2596930" y="2824873"/>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B5AB7CBF-8005-EA48-8890-491284B9E153}"/>
                </a:ext>
              </a:extLst>
            </p:cNvPr>
            <p:cNvCxnSpPr>
              <a:cxnSpLocks/>
            </p:cNvCxnSpPr>
            <p:nvPr/>
          </p:nvCxnSpPr>
          <p:spPr>
            <a:xfrm flipH="1" flipV="1">
              <a:off x="1837727" y="2824882"/>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345D6FE0-50EE-7D40-B152-7E0E1360B729}"/>
                </a:ext>
              </a:extLst>
            </p:cNvPr>
            <p:cNvCxnSpPr>
              <a:cxnSpLocks/>
            </p:cNvCxnSpPr>
            <p:nvPr/>
          </p:nvCxnSpPr>
          <p:spPr>
            <a:xfrm rot="5400000" flipH="1">
              <a:off x="1285749" y="2644469"/>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3A4B440D-5145-784D-94F8-03A53732A702}"/>
                </a:ext>
              </a:extLst>
            </p:cNvPr>
            <p:cNvCxnSpPr>
              <a:cxnSpLocks/>
            </p:cNvCxnSpPr>
            <p:nvPr/>
          </p:nvCxnSpPr>
          <p:spPr>
            <a:xfrm rot="16200000">
              <a:off x="1276559" y="2640966"/>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2F1F94D7-C105-0747-8139-553ABDA397B6}"/>
                </a:ext>
              </a:extLst>
            </p:cNvPr>
            <p:cNvCxnSpPr>
              <a:cxnSpLocks/>
            </p:cNvCxnSpPr>
            <p:nvPr/>
          </p:nvCxnSpPr>
          <p:spPr>
            <a:xfrm flipH="1" flipV="1">
              <a:off x="1874688" y="3216875"/>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ED594DA0-4B87-C643-AB20-3E491446299E}"/>
                </a:ext>
              </a:extLst>
            </p:cNvPr>
            <p:cNvCxnSpPr>
              <a:cxnSpLocks/>
            </p:cNvCxnSpPr>
            <p:nvPr/>
          </p:nvCxnSpPr>
          <p:spPr>
            <a:xfrm flipH="1" flipV="1">
              <a:off x="1855649" y="2452894"/>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24390845-8631-794A-811B-A99CE49DFA4E}"/>
                </a:ext>
              </a:extLst>
            </p:cNvPr>
            <p:cNvCxnSpPr>
              <a:cxnSpLocks/>
            </p:cNvCxnSpPr>
            <p:nvPr/>
          </p:nvCxnSpPr>
          <p:spPr>
            <a:xfrm flipH="1">
              <a:off x="1089456" y="2833230"/>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D84FC713-704E-3B41-B8AE-5E2DC4BDD8FB}"/>
                </a:ext>
              </a:extLst>
            </p:cNvPr>
            <p:cNvCxnSpPr>
              <a:cxnSpLocks/>
            </p:cNvCxnSpPr>
            <p:nvPr/>
          </p:nvCxnSpPr>
          <p:spPr>
            <a:xfrm flipH="1" flipV="1">
              <a:off x="1070890" y="2449393"/>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178DFCFA-C972-9E4E-B197-A8016E3F9997}"/>
                </a:ext>
              </a:extLst>
            </p:cNvPr>
            <p:cNvCxnSpPr>
              <a:cxnSpLocks/>
            </p:cNvCxnSpPr>
            <p:nvPr/>
          </p:nvCxnSpPr>
          <p:spPr>
            <a:xfrm flipH="1">
              <a:off x="1841535" y="2836647"/>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F8E13BB4-5D35-EC48-B2BF-3F3CA4623F5F}"/>
                </a:ext>
              </a:extLst>
            </p:cNvPr>
            <p:cNvCxnSpPr>
              <a:cxnSpLocks/>
            </p:cNvCxnSpPr>
            <p:nvPr/>
          </p:nvCxnSpPr>
          <p:spPr>
            <a:xfrm flipH="1" flipV="1">
              <a:off x="1836042" y="2451365"/>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E6303042-1BAA-E54A-9C36-960E92732CC5}"/>
                </a:ext>
              </a:extLst>
            </p:cNvPr>
            <p:cNvCxnSpPr>
              <a:cxnSpLocks/>
            </p:cNvCxnSpPr>
            <p:nvPr/>
          </p:nvCxnSpPr>
          <p:spPr>
            <a:xfrm flipH="1" flipV="1">
              <a:off x="2598774" y="2448805"/>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1D9E928D-1376-6C48-891A-CCF5298BFF23}"/>
                </a:ext>
              </a:extLst>
            </p:cNvPr>
            <p:cNvCxnSpPr>
              <a:cxnSpLocks/>
            </p:cNvCxnSpPr>
            <p:nvPr/>
          </p:nvCxnSpPr>
          <p:spPr>
            <a:xfrm rot="5400000" flipH="1">
              <a:off x="2790079" y="2646922"/>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864ACB71-3E69-8545-BCE6-805B3CC8185D}"/>
                </a:ext>
              </a:extLst>
            </p:cNvPr>
            <p:cNvCxnSpPr>
              <a:cxnSpLocks/>
            </p:cNvCxnSpPr>
            <p:nvPr/>
          </p:nvCxnSpPr>
          <p:spPr>
            <a:xfrm flipH="1">
              <a:off x="2603086" y="2835286"/>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02B8A729-56D4-E547-993F-428E472BF561}"/>
                </a:ext>
              </a:extLst>
            </p:cNvPr>
            <p:cNvCxnSpPr>
              <a:cxnSpLocks/>
            </p:cNvCxnSpPr>
            <p:nvPr/>
          </p:nvCxnSpPr>
          <p:spPr>
            <a:xfrm rot="16200000">
              <a:off x="2801236" y="2625982"/>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B05E758D-09AF-A049-B780-026787E9702E}"/>
                </a:ext>
              </a:extLst>
            </p:cNvPr>
            <p:cNvCxnSpPr>
              <a:cxnSpLocks/>
            </p:cNvCxnSpPr>
            <p:nvPr/>
          </p:nvCxnSpPr>
          <p:spPr>
            <a:xfrm flipH="1" flipV="1">
              <a:off x="2630747" y="3215668"/>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E71FF3D5-64F9-D147-812D-1A5848CE95BD}"/>
                </a:ext>
              </a:extLst>
            </p:cNvPr>
            <p:cNvCxnSpPr>
              <a:cxnSpLocks/>
            </p:cNvCxnSpPr>
            <p:nvPr/>
          </p:nvCxnSpPr>
          <p:spPr>
            <a:xfrm flipH="1" flipV="1">
              <a:off x="2996113" y="3215938"/>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5208DD90-1BC8-3F47-8400-4536434C5ECA}"/>
                </a:ext>
              </a:extLst>
            </p:cNvPr>
            <p:cNvCxnSpPr>
              <a:cxnSpLocks/>
            </p:cNvCxnSpPr>
            <p:nvPr/>
          </p:nvCxnSpPr>
          <p:spPr>
            <a:xfrm flipH="1" flipV="1">
              <a:off x="2611708" y="2451692"/>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D5A40F7F-5DC8-9D4D-9B28-4CE84A11E80B}"/>
                </a:ext>
              </a:extLst>
            </p:cNvPr>
            <p:cNvCxnSpPr>
              <a:cxnSpLocks/>
            </p:cNvCxnSpPr>
            <p:nvPr/>
          </p:nvCxnSpPr>
          <p:spPr>
            <a:xfrm flipH="1" flipV="1">
              <a:off x="2977078" y="2451964"/>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20" name="Oval 119">
              <a:extLst>
                <a:ext uri="{FF2B5EF4-FFF2-40B4-BE49-F238E27FC236}">
                  <a16:creationId xmlns:a16="http://schemas.microsoft.com/office/drawing/2014/main" id="{057959A0-4CC2-0548-A503-B3B360BB6273}"/>
                </a:ext>
              </a:extLst>
            </p:cNvPr>
            <p:cNvSpPr/>
            <p:nvPr/>
          </p:nvSpPr>
          <p:spPr>
            <a:xfrm flipH="1">
              <a:off x="2965898" y="3193101"/>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a:extLst>
                <a:ext uri="{FF2B5EF4-FFF2-40B4-BE49-F238E27FC236}">
                  <a16:creationId xmlns:a16="http://schemas.microsoft.com/office/drawing/2014/main" id="{12012655-432B-3344-BEFA-CDC4315E806D}"/>
                </a:ext>
              </a:extLst>
            </p:cNvPr>
            <p:cNvSpPr/>
            <p:nvPr/>
          </p:nvSpPr>
          <p:spPr>
            <a:xfrm flipH="1">
              <a:off x="2955336" y="2434968"/>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2" name="Straight Connector 121">
              <a:extLst>
                <a:ext uri="{FF2B5EF4-FFF2-40B4-BE49-F238E27FC236}">
                  <a16:creationId xmlns:a16="http://schemas.microsoft.com/office/drawing/2014/main" id="{31A7C762-1412-3346-BEAF-5B2FCEC227F3}"/>
                </a:ext>
              </a:extLst>
            </p:cNvPr>
            <p:cNvCxnSpPr>
              <a:cxnSpLocks/>
            </p:cNvCxnSpPr>
            <p:nvPr/>
          </p:nvCxnSpPr>
          <p:spPr>
            <a:xfrm rot="5400000" flipH="1">
              <a:off x="2037977" y="2641564"/>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4106175A-AA7B-C84B-91AD-D2B0AB81A412}"/>
                </a:ext>
              </a:extLst>
            </p:cNvPr>
            <p:cNvCxnSpPr>
              <a:cxnSpLocks/>
            </p:cNvCxnSpPr>
            <p:nvPr/>
          </p:nvCxnSpPr>
          <p:spPr>
            <a:xfrm rot="16200000">
              <a:off x="2040416" y="2638059"/>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911299FE-7EAA-B444-93F9-F885CC6CCB56}"/>
                </a:ext>
              </a:extLst>
            </p:cNvPr>
            <p:cNvCxnSpPr>
              <a:cxnSpLocks/>
            </p:cNvCxnSpPr>
            <p:nvPr/>
          </p:nvCxnSpPr>
          <p:spPr>
            <a:xfrm flipH="1" flipV="1">
              <a:off x="2240055" y="3217144"/>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3E8B0A37-F565-214C-BC8C-80CC6A5F9CAA}"/>
                </a:ext>
              </a:extLst>
            </p:cNvPr>
            <p:cNvCxnSpPr>
              <a:cxnSpLocks/>
            </p:cNvCxnSpPr>
            <p:nvPr/>
          </p:nvCxnSpPr>
          <p:spPr>
            <a:xfrm flipH="1" flipV="1">
              <a:off x="2221016" y="2453166"/>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26" name="Oval 125">
              <a:extLst>
                <a:ext uri="{FF2B5EF4-FFF2-40B4-BE49-F238E27FC236}">
                  <a16:creationId xmlns:a16="http://schemas.microsoft.com/office/drawing/2014/main" id="{AF8ADA0D-26FB-4940-8453-4397B8CA0B4B}"/>
                </a:ext>
              </a:extLst>
            </p:cNvPr>
            <p:cNvSpPr/>
            <p:nvPr/>
          </p:nvSpPr>
          <p:spPr>
            <a:xfrm flipH="1">
              <a:off x="2214727" y="3192957"/>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a:extLst>
                <a:ext uri="{FF2B5EF4-FFF2-40B4-BE49-F238E27FC236}">
                  <a16:creationId xmlns:a16="http://schemas.microsoft.com/office/drawing/2014/main" id="{5D78A7DA-5E62-454C-8A24-2A51A21378B6}"/>
                </a:ext>
              </a:extLst>
            </p:cNvPr>
            <p:cNvSpPr/>
            <p:nvPr/>
          </p:nvSpPr>
          <p:spPr>
            <a:xfrm flipH="1">
              <a:off x="2207759" y="2432042"/>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8" name="Straight Connector 127">
              <a:extLst>
                <a:ext uri="{FF2B5EF4-FFF2-40B4-BE49-F238E27FC236}">
                  <a16:creationId xmlns:a16="http://schemas.microsoft.com/office/drawing/2014/main" id="{1B2AA946-B24F-8A4F-B7D2-738E858A767A}"/>
                </a:ext>
              </a:extLst>
            </p:cNvPr>
            <p:cNvCxnSpPr>
              <a:cxnSpLocks/>
            </p:cNvCxnSpPr>
            <p:nvPr/>
          </p:nvCxnSpPr>
          <p:spPr>
            <a:xfrm flipH="1" flipV="1">
              <a:off x="1113717" y="3214035"/>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099B9680-8338-4F40-B018-6A6FA1A539A3}"/>
                </a:ext>
              </a:extLst>
            </p:cNvPr>
            <p:cNvCxnSpPr>
              <a:cxnSpLocks/>
            </p:cNvCxnSpPr>
            <p:nvPr/>
          </p:nvCxnSpPr>
          <p:spPr>
            <a:xfrm flipH="1" flipV="1">
              <a:off x="1094678" y="2450058"/>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85500A71-40DB-AC40-9514-2695AD150CE4}"/>
                </a:ext>
              </a:extLst>
            </p:cNvPr>
            <p:cNvCxnSpPr>
              <a:cxnSpLocks/>
            </p:cNvCxnSpPr>
            <p:nvPr/>
          </p:nvCxnSpPr>
          <p:spPr>
            <a:xfrm flipH="1" flipV="1">
              <a:off x="1479085" y="3214306"/>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B4CC7AB9-E3FD-0B43-8250-7352ED684864}"/>
                </a:ext>
              </a:extLst>
            </p:cNvPr>
            <p:cNvCxnSpPr>
              <a:cxnSpLocks/>
            </p:cNvCxnSpPr>
            <p:nvPr/>
          </p:nvCxnSpPr>
          <p:spPr>
            <a:xfrm flipH="1" flipV="1">
              <a:off x="1462953" y="2450330"/>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32" name="Oval 131">
              <a:extLst>
                <a:ext uri="{FF2B5EF4-FFF2-40B4-BE49-F238E27FC236}">
                  <a16:creationId xmlns:a16="http://schemas.microsoft.com/office/drawing/2014/main" id="{C6DBC5FA-F549-3D4A-A509-437625997B3F}"/>
                </a:ext>
              </a:extLst>
            </p:cNvPr>
            <p:cNvSpPr/>
            <p:nvPr/>
          </p:nvSpPr>
          <p:spPr>
            <a:xfrm flipH="1">
              <a:off x="1449741" y="3192957"/>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a:extLst>
                <a:ext uri="{FF2B5EF4-FFF2-40B4-BE49-F238E27FC236}">
                  <a16:creationId xmlns:a16="http://schemas.microsoft.com/office/drawing/2014/main" id="{3EFE106E-6DBE-FC44-8CC5-814485625EFA}"/>
                </a:ext>
              </a:extLst>
            </p:cNvPr>
            <p:cNvSpPr/>
            <p:nvPr/>
          </p:nvSpPr>
          <p:spPr>
            <a:xfrm flipH="1">
              <a:off x="1448366" y="2429454"/>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4" name="Straight Connector 133">
              <a:extLst>
                <a:ext uri="{FF2B5EF4-FFF2-40B4-BE49-F238E27FC236}">
                  <a16:creationId xmlns:a16="http://schemas.microsoft.com/office/drawing/2014/main" id="{3203AB22-9E15-0545-A3C7-6D80FF7F759B}"/>
                </a:ext>
              </a:extLst>
            </p:cNvPr>
            <p:cNvCxnSpPr>
              <a:cxnSpLocks/>
            </p:cNvCxnSpPr>
            <p:nvPr/>
          </p:nvCxnSpPr>
          <p:spPr>
            <a:xfrm flipH="1">
              <a:off x="1076777" y="2458979"/>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C000659C-4CD3-4D41-8A04-88106CE22EA4}"/>
                </a:ext>
              </a:extLst>
            </p:cNvPr>
            <p:cNvCxnSpPr>
              <a:cxnSpLocks/>
            </p:cNvCxnSpPr>
            <p:nvPr/>
          </p:nvCxnSpPr>
          <p:spPr>
            <a:xfrm flipH="1" flipV="1">
              <a:off x="1077542" y="2827956"/>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E578EB94-73EB-A24E-86D5-39D7FB2EC481}"/>
                </a:ext>
              </a:extLst>
            </p:cNvPr>
            <p:cNvCxnSpPr>
              <a:cxnSpLocks/>
            </p:cNvCxnSpPr>
            <p:nvPr/>
          </p:nvCxnSpPr>
          <p:spPr>
            <a:xfrm flipH="1">
              <a:off x="1848000" y="2457177"/>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5311AEA6-5FF9-AF4C-B69A-254B8330A147}"/>
                </a:ext>
              </a:extLst>
            </p:cNvPr>
            <p:cNvCxnSpPr>
              <a:cxnSpLocks/>
            </p:cNvCxnSpPr>
            <p:nvPr/>
          </p:nvCxnSpPr>
          <p:spPr>
            <a:xfrm flipH="1">
              <a:off x="2601124" y="2458774"/>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38" name="Oval 137">
              <a:extLst>
                <a:ext uri="{FF2B5EF4-FFF2-40B4-BE49-F238E27FC236}">
                  <a16:creationId xmlns:a16="http://schemas.microsoft.com/office/drawing/2014/main" id="{E3AA987B-D71E-C147-B8CF-514A74003980}"/>
                </a:ext>
              </a:extLst>
            </p:cNvPr>
            <p:cNvSpPr/>
            <p:nvPr/>
          </p:nvSpPr>
          <p:spPr>
            <a:xfrm flipH="1">
              <a:off x="1824284" y="2812233"/>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a:extLst>
                <a:ext uri="{FF2B5EF4-FFF2-40B4-BE49-F238E27FC236}">
                  <a16:creationId xmlns:a16="http://schemas.microsoft.com/office/drawing/2014/main" id="{1D4F913F-DE64-5B48-B281-2F3A3D0BE607}"/>
                </a:ext>
              </a:extLst>
            </p:cNvPr>
            <p:cNvSpPr/>
            <p:nvPr/>
          </p:nvSpPr>
          <p:spPr>
            <a:xfrm flipH="1">
              <a:off x="1832574" y="3191586"/>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a:extLst>
                <a:ext uri="{FF2B5EF4-FFF2-40B4-BE49-F238E27FC236}">
                  <a16:creationId xmlns:a16="http://schemas.microsoft.com/office/drawing/2014/main" id="{D3A2CFCC-6E21-A74F-B0A8-73D4D166A3B1}"/>
                </a:ext>
              </a:extLst>
            </p:cNvPr>
            <p:cNvSpPr/>
            <p:nvPr/>
          </p:nvSpPr>
          <p:spPr>
            <a:xfrm flipH="1">
              <a:off x="1819235" y="2433898"/>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a:extLst>
                <a:ext uri="{FF2B5EF4-FFF2-40B4-BE49-F238E27FC236}">
                  <a16:creationId xmlns:a16="http://schemas.microsoft.com/office/drawing/2014/main" id="{F16667BF-BDDA-4F48-B30A-AD044AD127FE}"/>
                </a:ext>
              </a:extLst>
            </p:cNvPr>
            <p:cNvSpPr/>
            <p:nvPr/>
          </p:nvSpPr>
          <p:spPr>
            <a:xfrm flipH="1">
              <a:off x="2581011" y="2430951"/>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a:extLst>
                <a:ext uri="{FF2B5EF4-FFF2-40B4-BE49-F238E27FC236}">
                  <a16:creationId xmlns:a16="http://schemas.microsoft.com/office/drawing/2014/main" id="{9E017B19-4A8D-3841-AABE-466A3D52A819}"/>
                </a:ext>
              </a:extLst>
            </p:cNvPr>
            <p:cNvSpPr/>
            <p:nvPr/>
          </p:nvSpPr>
          <p:spPr>
            <a:xfrm flipH="1">
              <a:off x="2580123" y="2812233"/>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a:extLst>
                <a:ext uri="{FF2B5EF4-FFF2-40B4-BE49-F238E27FC236}">
                  <a16:creationId xmlns:a16="http://schemas.microsoft.com/office/drawing/2014/main" id="{4D59264E-4451-0D49-9FE7-353D276218AB}"/>
                </a:ext>
              </a:extLst>
            </p:cNvPr>
            <p:cNvSpPr/>
            <p:nvPr/>
          </p:nvSpPr>
          <p:spPr>
            <a:xfrm flipH="1">
              <a:off x="2585870" y="3194494"/>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a:extLst>
                <a:ext uri="{FF2B5EF4-FFF2-40B4-BE49-F238E27FC236}">
                  <a16:creationId xmlns:a16="http://schemas.microsoft.com/office/drawing/2014/main" id="{E8804607-34C7-8B48-986F-CB7B4DBA01B9}"/>
                </a:ext>
              </a:extLst>
            </p:cNvPr>
            <p:cNvSpPr/>
            <p:nvPr/>
          </p:nvSpPr>
          <p:spPr>
            <a:xfrm flipH="1">
              <a:off x="3342022" y="3188841"/>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a:extLst>
                <a:ext uri="{FF2B5EF4-FFF2-40B4-BE49-F238E27FC236}">
                  <a16:creationId xmlns:a16="http://schemas.microsoft.com/office/drawing/2014/main" id="{E89D88FC-EB51-4F41-9D26-3914A9B6DC80}"/>
                </a:ext>
              </a:extLst>
            </p:cNvPr>
            <p:cNvSpPr/>
            <p:nvPr/>
          </p:nvSpPr>
          <p:spPr>
            <a:xfrm flipH="1">
              <a:off x="3332062" y="2433936"/>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a:extLst>
                <a:ext uri="{FF2B5EF4-FFF2-40B4-BE49-F238E27FC236}">
                  <a16:creationId xmlns:a16="http://schemas.microsoft.com/office/drawing/2014/main" id="{6C0C697C-2B34-6E45-9323-15E08B21F587}"/>
                </a:ext>
              </a:extLst>
            </p:cNvPr>
            <p:cNvSpPr/>
            <p:nvPr/>
          </p:nvSpPr>
          <p:spPr>
            <a:xfrm flipH="1">
              <a:off x="3339954" y="2809363"/>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7" name="Group 146">
              <a:extLst>
                <a:ext uri="{FF2B5EF4-FFF2-40B4-BE49-F238E27FC236}">
                  <a16:creationId xmlns:a16="http://schemas.microsoft.com/office/drawing/2014/main" id="{9FCBD821-8740-1E42-82FD-DFEDFD21ABD1}"/>
                </a:ext>
              </a:extLst>
            </p:cNvPr>
            <p:cNvGrpSpPr/>
            <p:nvPr/>
          </p:nvGrpSpPr>
          <p:grpSpPr>
            <a:xfrm>
              <a:off x="922151" y="2367608"/>
              <a:ext cx="175875" cy="154177"/>
              <a:chOff x="913520" y="4875023"/>
              <a:chExt cx="193907" cy="169984"/>
            </a:xfrm>
          </p:grpSpPr>
          <p:grpSp>
            <p:nvGrpSpPr>
              <p:cNvPr id="178" name="Group 177">
                <a:extLst>
                  <a:ext uri="{FF2B5EF4-FFF2-40B4-BE49-F238E27FC236}">
                    <a16:creationId xmlns:a16="http://schemas.microsoft.com/office/drawing/2014/main" id="{FECB3A7A-DDFB-D740-BEB7-0F8FE78EF5BF}"/>
                  </a:ext>
                </a:extLst>
              </p:cNvPr>
              <p:cNvGrpSpPr/>
              <p:nvPr/>
            </p:nvGrpSpPr>
            <p:grpSpPr>
              <a:xfrm rot="10800000" flipH="1">
                <a:off x="913520" y="4875023"/>
                <a:ext cx="149706" cy="169984"/>
                <a:chOff x="774700" y="3743756"/>
                <a:chExt cx="288257" cy="327304"/>
              </a:xfrm>
            </p:grpSpPr>
            <p:sp>
              <p:nvSpPr>
                <p:cNvPr id="180" name="Triangle 179">
                  <a:extLst>
                    <a:ext uri="{FF2B5EF4-FFF2-40B4-BE49-F238E27FC236}">
                      <a16:creationId xmlns:a16="http://schemas.microsoft.com/office/drawing/2014/main" id="{377AFE8D-D0E8-1B43-B1D9-27A05BDECF72}"/>
                    </a:ext>
                  </a:extLst>
                </p:cNvPr>
                <p:cNvSpPr/>
                <p:nvPr/>
              </p:nvSpPr>
              <p:spPr>
                <a:xfrm rot="19750281">
                  <a:off x="881025" y="3801120"/>
                  <a:ext cx="181932" cy="156838"/>
                </a:xfrm>
                <a:prstGeom prst="triangl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a:extLst>
                    <a:ext uri="{FF2B5EF4-FFF2-40B4-BE49-F238E27FC236}">
                      <a16:creationId xmlns:a16="http://schemas.microsoft.com/office/drawing/2014/main" id="{82ACEDE0-0AA7-3F48-B557-3091F4A18A44}"/>
                    </a:ext>
                  </a:extLst>
                </p:cNvPr>
                <p:cNvSpPr/>
                <p:nvPr/>
              </p:nvSpPr>
              <p:spPr>
                <a:xfrm>
                  <a:off x="815699" y="3743756"/>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a:extLst>
                    <a:ext uri="{FF2B5EF4-FFF2-40B4-BE49-F238E27FC236}">
                      <a16:creationId xmlns:a16="http://schemas.microsoft.com/office/drawing/2014/main" id="{0CE82EBC-1592-CA47-B3AD-3544BC15655D}"/>
                    </a:ext>
                  </a:extLst>
                </p:cNvPr>
                <p:cNvSpPr/>
                <p:nvPr/>
              </p:nvSpPr>
              <p:spPr>
                <a:xfrm>
                  <a:off x="813707" y="3864745"/>
                  <a:ext cx="91439"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a:extLst>
                    <a:ext uri="{FF2B5EF4-FFF2-40B4-BE49-F238E27FC236}">
                      <a16:creationId xmlns:a16="http://schemas.microsoft.com/office/drawing/2014/main" id="{9BE9C3CB-A7F7-A74A-9D81-AF03D1ACC472}"/>
                    </a:ext>
                  </a:extLst>
                </p:cNvPr>
                <p:cNvSpPr/>
                <p:nvPr/>
              </p:nvSpPr>
              <p:spPr>
                <a:xfrm>
                  <a:off x="811714" y="3979620"/>
                  <a:ext cx="91439"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4" name="Straight Connector 183">
                  <a:extLst>
                    <a:ext uri="{FF2B5EF4-FFF2-40B4-BE49-F238E27FC236}">
                      <a16:creationId xmlns:a16="http://schemas.microsoft.com/office/drawing/2014/main" id="{B4B8855E-AFA3-604D-8765-A390A77D5EEB}"/>
                    </a:ext>
                  </a:extLst>
                </p:cNvPr>
                <p:cNvCxnSpPr/>
                <p:nvPr/>
              </p:nvCxnSpPr>
              <p:spPr>
                <a:xfrm>
                  <a:off x="774700" y="3768521"/>
                  <a:ext cx="0" cy="28102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79" name="Oval 178">
                <a:extLst>
                  <a:ext uri="{FF2B5EF4-FFF2-40B4-BE49-F238E27FC236}">
                    <a16:creationId xmlns:a16="http://schemas.microsoft.com/office/drawing/2014/main" id="{33C50530-C361-C345-BC52-481AF51CCB9A}"/>
                  </a:ext>
                </a:extLst>
              </p:cNvPr>
              <p:cNvSpPr/>
              <p:nvPr/>
            </p:nvSpPr>
            <p:spPr>
              <a:xfrm rot="16200000" flipH="1">
                <a:off x="1054055" y="4936420"/>
                <a:ext cx="53372" cy="53372"/>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8" name="Group 147">
              <a:extLst>
                <a:ext uri="{FF2B5EF4-FFF2-40B4-BE49-F238E27FC236}">
                  <a16:creationId xmlns:a16="http://schemas.microsoft.com/office/drawing/2014/main" id="{6D52977D-B471-914A-9659-8E8F131AC5E9}"/>
                </a:ext>
              </a:extLst>
            </p:cNvPr>
            <p:cNvGrpSpPr/>
            <p:nvPr/>
          </p:nvGrpSpPr>
          <p:grpSpPr>
            <a:xfrm>
              <a:off x="7842829" y="2279942"/>
              <a:ext cx="160459" cy="193908"/>
              <a:chOff x="877777" y="3777657"/>
              <a:chExt cx="137450" cy="166103"/>
            </a:xfrm>
          </p:grpSpPr>
          <p:grpSp>
            <p:nvGrpSpPr>
              <p:cNvPr id="171" name="Group 170">
                <a:extLst>
                  <a:ext uri="{FF2B5EF4-FFF2-40B4-BE49-F238E27FC236}">
                    <a16:creationId xmlns:a16="http://schemas.microsoft.com/office/drawing/2014/main" id="{C93507BD-A3EC-F542-B041-D8D174A72943}"/>
                  </a:ext>
                </a:extLst>
              </p:cNvPr>
              <p:cNvGrpSpPr/>
              <p:nvPr/>
            </p:nvGrpSpPr>
            <p:grpSpPr>
              <a:xfrm rot="5400000">
                <a:off x="882382" y="3773052"/>
                <a:ext cx="128239" cy="137450"/>
                <a:chOff x="774700" y="3743756"/>
                <a:chExt cx="288257" cy="308962"/>
              </a:xfrm>
            </p:grpSpPr>
            <p:sp>
              <p:nvSpPr>
                <p:cNvPr id="173" name="Triangle 172">
                  <a:extLst>
                    <a:ext uri="{FF2B5EF4-FFF2-40B4-BE49-F238E27FC236}">
                      <a16:creationId xmlns:a16="http://schemas.microsoft.com/office/drawing/2014/main" id="{43BFC6EA-8B26-364D-850A-6A65471ECB4A}"/>
                    </a:ext>
                  </a:extLst>
                </p:cNvPr>
                <p:cNvSpPr/>
                <p:nvPr/>
              </p:nvSpPr>
              <p:spPr>
                <a:xfrm rot="19750281">
                  <a:off x="881026" y="3807234"/>
                  <a:ext cx="181931" cy="156837"/>
                </a:xfrm>
                <a:prstGeom prst="triangl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a:extLst>
                    <a:ext uri="{FF2B5EF4-FFF2-40B4-BE49-F238E27FC236}">
                      <a16:creationId xmlns:a16="http://schemas.microsoft.com/office/drawing/2014/main" id="{D1231A32-462A-834A-9BCD-9EB3D1893E93}"/>
                    </a:ext>
                  </a:extLst>
                </p:cNvPr>
                <p:cNvSpPr/>
                <p:nvPr/>
              </p:nvSpPr>
              <p:spPr>
                <a:xfrm>
                  <a:off x="815699" y="3743756"/>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Oval 174">
                  <a:extLst>
                    <a:ext uri="{FF2B5EF4-FFF2-40B4-BE49-F238E27FC236}">
                      <a16:creationId xmlns:a16="http://schemas.microsoft.com/office/drawing/2014/main" id="{6D71E38F-75D0-DF42-BBB6-31F99BA772BA}"/>
                    </a:ext>
                  </a:extLst>
                </p:cNvPr>
                <p:cNvSpPr/>
                <p:nvPr/>
              </p:nvSpPr>
              <p:spPr>
                <a:xfrm>
                  <a:off x="813706" y="3852517"/>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Oval 175">
                  <a:extLst>
                    <a:ext uri="{FF2B5EF4-FFF2-40B4-BE49-F238E27FC236}">
                      <a16:creationId xmlns:a16="http://schemas.microsoft.com/office/drawing/2014/main" id="{6FBED330-A052-FF4A-8DC4-2D402BAEE745}"/>
                    </a:ext>
                  </a:extLst>
                </p:cNvPr>
                <p:cNvSpPr/>
                <p:nvPr/>
              </p:nvSpPr>
              <p:spPr>
                <a:xfrm>
                  <a:off x="811713" y="3961278"/>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7" name="Straight Connector 176">
                  <a:extLst>
                    <a:ext uri="{FF2B5EF4-FFF2-40B4-BE49-F238E27FC236}">
                      <a16:creationId xmlns:a16="http://schemas.microsoft.com/office/drawing/2014/main" id="{7FBBBAD1-B408-C945-9C5A-EE9D8965A651}"/>
                    </a:ext>
                  </a:extLst>
                </p:cNvPr>
                <p:cNvCxnSpPr/>
                <p:nvPr/>
              </p:nvCxnSpPr>
              <p:spPr>
                <a:xfrm>
                  <a:off x="774700" y="3768521"/>
                  <a:ext cx="0" cy="28102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72" name="Oval 171">
                <a:extLst>
                  <a:ext uri="{FF2B5EF4-FFF2-40B4-BE49-F238E27FC236}">
                    <a16:creationId xmlns:a16="http://schemas.microsoft.com/office/drawing/2014/main" id="{93AD7340-2ACE-EA49-B178-EA334F530C07}"/>
                  </a:ext>
                </a:extLst>
              </p:cNvPr>
              <p:cNvSpPr/>
              <p:nvPr/>
            </p:nvSpPr>
            <p:spPr>
              <a:xfrm>
                <a:off x="919499" y="3898041"/>
                <a:ext cx="45719" cy="45719"/>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9" name="Group 148">
              <a:extLst>
                <a:ext uri="{FF2B5EF4-FFF2-40B4-BE49-F238E27FC236}">
                  <a16:creationId xmlns:a16="http://schemas.microsoft.com/office/drawing/2014/main" id="{483D785A-6B67-9448-BD1B-5AB9F344E767}"/>
                </a:ext>
              </a:extLst>
            </p:cNvPr>
            <p:cNvGrpSpPr/>
            <p:nvPr/>
          </p:nvGrpSpPr>
          <p:grpSpPr>
            <a:xfrm>
              <a:off x="7852022" y="3179063"/>
              <a:ext cx="160456" cy="186738"/>
              <a:chOff x="710992" y="4856562"/>
              <a:chExt cx="137448" cy="159961"/>
            </a:xfrm>
          </p:grpSpPr>
          <p:grpSp>
            <p:nvGrpSpPr>
              <p:cNvPr id="164" name="Group 163">
                <a:extLst>
                  <a:ext uri="{FF2B5EF4-FFF2-40B4-BE49-F238E27FC236}">
                    <a16:creationId xmlns:a16="http://schemas.microsoft.com/office/drawing/2014/main" id="{508F4FC7-B5F4-2441-9F0D-ED1BB291D66C}"/>
                  </a:ext>
                </a:extLst>
              </p:cNvPr>
              <p:cNvGrpSpPr/>
              <p:nvPr/>
            </p:nvGrpSpPr>
            <p:grpSpPr>
              <a:xfrm rot="16200000" flipV="1">
                <a:off x="718116" y="4886199"/>
                <a:ext cx="123200" cy="137448"/>
                <a:chOff x="790575" y="4480628"/>
                <a:chExt cx="276935" cy="308962"/>
              </a:xfrm>
            </p:grpSpPr>
            <p:sp>
              <p:nvSpPr>
                <p:cNvPr id="166" name="Triangle 165">
                  <a:extLst>
                    <a:ext uri="{FF2B5EF4-FFF2-40B4-BE49-F238E27FC236}">
                      <a16:creationId xmlns:a16="http://schemas.microsoft.com/office/drawing/2014/main" id="{00178A0E-D14D-434C-96D9-1525BFD8B563}"/>
                    </a:ext>
                  </a:extLst>
                </p:cNvPr>
                <p:cNvSpPr/>
                <p:nvPr/>
              </p:nvSpPr>
              <p:spPr>
                <a:xfrm rot="19750281">
                  <a:off x="885579" y="4540546"/>
                  <a:ext cx="181931" cy="156837"/>
                </a:xfrm>
                <a:prstGeom prst="triangl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Oval 166">
                  <a:extLst>
                    <a:ext uri="{FF2B5EF4-FFF2-40B4-BE49-F238E27FC236}">
                      <a16:creationId xmlns:a16="http://schemas.microsoft.com/office/drawing/2014/main" id="{DE4BA49B-89B5-684D-9FA3-E25B7D2A0D23}"/>
                    </a:ext>
                  </a:extLst>
                </p:cNvPr>
                <p:cNvSpPr/>
                <p:nvPr/>
              </p:nvSpPr>
              <p:spPr>
                <a:xfrm>
                  <a:off x="825166" y="4480628"/>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Oval 167">
                  <a:extLst>
                    <a:ext uri="{FF2B5EF4-FFF2-40B4-BE49-F238E27FC236}">
                      <a16:creationId xmlns:a16="http://schemas.microsoft.com/office/drawing/2014/main" id="{F2585748-8745-9642-8C2B-65C4F4A39E7B}"/>
                    </a:ext>
                  </a:extLst>
                </p:cNvPr>
                <p:cNvSpPr/>
                <p:nvPr/>
              </p:nvSpPr>
              <p:spPr>
                <a:xfrm>
                  <a:off x="823173" y="4589389"/>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Oval 168">
                  <a:extLst>
                    <a:ext uri="{FF2B5EF4-FFF2-40B4-BE49-F238E27FC236}">
                      <a16:creationId xmlns:a16="http://schemas.microsoft.com/office/drawing/2014/main" id="{B8D4362B-1015-4C49-A434-41AB339E3B10}"/>
                    </a:ext>
                  </a:extLst>
                </p:cNvPr>
                <p:cNvSpPr/>
                <p:nvPr/>
              </p:nvSpPr>
              <p:spPr>
                <a:xfrm>
                  <a:off x="821180" y="4698150"/>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0" name="Straight Connector 169">
                  <a:extLst>
                    <a:ext uri="{FF2B5EF4-FFF2-40B4-BE49-F238E27FC236}">
                      <a16:creationId xmlns:a16="http://schemas.microsoft.com/office/drawing/2014/main" id="{CA2167A6-4CC4-594E-BDF3-907FE45E7698}"/>
                    </a:ext>
                  </a:extLst>
                </p:cNvPr>
                <p:cNvCxnSpPr/>
                <p:nvPr/>
              </p:nvCxnSpPr>
              <p:spPr>
                <a:xfrm>
                  <a:off x="790575" y="4495868"/>
                  <a:ext cx="0" cy="28102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65" name="Oval 164">
                <a:extLst>
                  <a:ext uri="{FF2B5EF4-FFF2-40B4-BE49-F238E27FC236}">
                    <a16:creationId xmlns:a16="http://schemas.microsoft.com/office/drawing/2014/main" id="{883DF683-890E-B24F-B0FF-02FD0B676279}"/>
                  </a:ext>
                </a:extLst>
              </p:cNvPr>
              <p:cNvSpPr/>
              <p:nvPr/>
            </p:nvSpPr>
            <p:spPr>
              <a:xfrm>
                <a:off x="751714" y="4856562"/>
                <a:ext cx="45719" cy="45719"/>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0" name="Group 149">
              <a:extLst>
                <a:ext uri="{FF2B5EF4-FFF2-40B4-BE49-F238E27FC236}">
                  <a16:creationId xmlns:a16="http://schemas.microsoft.com/office/drawing/2014/main" id="{C85DB47E-3F6E-6544-8708-8E14EBF13AAD}"/>
                </a:ext>
              </a:extLst>
            </p:cNvPr>
            <p:cNvGrpSpPr/>
            <p:nvPr/>
          </p:nvGrpSpPr>
          <p:grpSpPr>
            <a:xfrm>
              <a:off x="987534" y="2782519"/>
              <a:ext cx="118170" cy="106325"/>
              <a:chOff x="2863978" y="5766184"/>
              <a:chExt cx="118170" cy="106325"/>
            </a:xfrm>
          </p:grpSpPr>
          <p:sp>
            <p:nvSpPr>
              <p:cNvPr id="159" name="Oval 158">
                <a:extLst>
                  <a:ext uri="{FF2B5EF4-FFF2-40B4-BE49-F238E27FC236}">
                    <a16:creationId xmlns:a16="http://schemas.microsoft.com/office/drawing/2014/main" id="{3631B85D-3207-2449-A96A-3CFFB68AC0F6}"/>
                  </a:ext>
                </a:extLst>
              </p:cNvPr>
              <p:cNvSpPr/>
              <p:nvPr/>
            </p:nvSpPr>
            <p:spPr>
              <a:xfrm>
                <a:off x="2929575" y="5795612"/>
                <a:ext cx="52573" cy="5257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0" name="Straight Connector 159">
                <a:extLst>
                  <a:ext uri="{FF2B5EF4-FFF2-40B4-BE49-F238E27FC236}">
                    <a16:creationId xmlns:a16="http://schemas.microsoft.com/office/drawing/2014/main" id="{37279CFD-D7C6-1143-8E30-1E778BEFC6F6}"/>
                  </a:ext>
                </a:extLst>
              </p:cNvPr>
              <p:cNvCxnSpPr/>
              <p:nvPr/>
            </p:nvCxnSpPr>
            <p:spPr>
              <a:xfrm flipV="1">
                <a:off x="2919996" y="5767363"/>
                <a:ext cx="1" cy="10514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61785616-054D-A84F-B3F3-397A69F16A50}"/>
                  </a:ext>
                </a:extLst>
              </p:cNvPr>
              <p:cNvCxnSpPr/>
              <p:nvPr/>
            </p:nvCxnSpPr>
            <p:spPr>
              <a:xfrm>
                <a:off x="2863978" y="5766184"/>
                <a:ext cx="52573" cy="117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a:extLst>
                  <a:ext uri="{FF2B5EF4-FFF2-40B4-BE49-F238E27FC236}">
                    <a16:creationId xmlns:a16="http://schemas.microsoft.com/office/drawing/2014/main" id="{4A9A3737-E9B6-B64C-B82D-BDECD55E0AF6}"/>
                  </a:ext>
                </a:extLst>
              </p:cNvPr>
              <p:cNvCxnSpPr/>
              <p:nvPr/>
            </p:nvCxnSpPr>
            <p:spPr>
              <a:xfrm>
                <a:off x="2871743" y="5818652"/>
                <a:ext cx="52573" cy="117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a:extLst>
                  <a:ext uri="{FF2B5EF4-FFF2-40B4-BE49-F238E27FC236}">
                    <a16:creationId xmlns:a16="http://schemas.microsoft.com/office/drawing/2014/main" id="{BFB7BA6A-3D2C-0248-B338-9B895732EFFC}"/>
                  </a:ext>
                </a:extLst>
              </p:cNvPr>
              <p:cNvCxnSpPr/>
              <p:nvPr/>
            </p:nvCxnSpPr>
            <p:spPr>
              <a:xfrm>
                <a:off x="2866248" y="5870218"/>
                <a:ext cx="52573" cy="117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51" name="Group 150">
              <a:extLst>
                <a:ext uri="{FF2B5EF4-FFF2-40B4-BE49-F238E27FC236}">
                  <a16:creationId xmlns:a16="http://schemas.microsoft.com/office/drawing/2014/main" id="{A77A2AB2-71A4-CB4E-855D-7A7AC4926025}"/>
                </a:ext>
              </a:extLst>
            </p:cNvPr>
            <p:cNvGrpSpPr/>
            <p:nvPr/>
          </p:nvGrpSpPr>
          <p:grpSpPr>
            <a:xfrm>
              <a:off x="945251" y="3135958"/>
              <a:ext cx="175875" cy="154177"/>
              <a:chOff x="913520" y="4875023"/>
              <a:chExt cx="193907" cy="169984"/>
            </a:xfrm>
          </p:grpSpPr>
          <p:grpSp>
            <p:nvGrpSpPr>
              <p:cNvPr id="152" name="Group 151">
                <a:extLst>
                  <a:ext uri="{FF2B5EF4-FFF2-40B4-BE49-F238E27FC236}">
                    <a16:creationId xmlns:a16="http://schemas.microsoft.com/office/drawing/2014/main" id="{E759D552-8372-6D40-9CB1-ACD93D0D7B75}"/>
                  </a:ext>
                </a:extLst>
              </p:cNvPr>
              <p:cNvGrpSpPr/>
              <p:nvPr/>
            </p:nvGrpSpPr>
            <p:grpSpPr>
              <a:xfrm rot="10800000" flipH="1">
                <a:off x="913520" y="4875023"/>
                <a:ext cx="149706" cy="169984"/>
                <a:chOff x="774700" y="3743756"/>
                <a:chExt cx="288257" cy="327304"/>
              </a:xfrm>
            </p:grpSpPr>
            <p:sp>
              <p:nvSpPr>
                <p:cNvPr id="154" name="Triangle 153">
                  <a:extLst>
                    <a:ext uri="{FF2B5EF4-FFF2-40B4-BE49-F238E27FC236}">
                      <a16:creationId xmlns:a16="http://schemas.microsoft.com/office/drawing/2014/main" id="{7BD80FF3-A15C-6349-92CC-EDA1A2B1D307}"/>
                    </a:ext>
                  </a:extLst>
                </p:cNvPr>
                <p:cNvSpPr/>
                <p:nvPr/>
              </p:nvSpPr>
              <p:spPr>
                <a:xfrm rot="19750281">
                  <a:off x="881025" y="3801120"/>
                  <a:ext cx="181932" cy="156838"/>
                </a:xfrm>
                <a:prstGeom prst="triangl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a:extLst>
                    <a:ext uri="{FF2B5EF4-FFF2-40B4-BE49-F238E27FC236}">
                      <a16:creationId xmlns:a16="http://schemas.microsoft.com/office/drawing/2014/main" id="{627C3BE0-A805-1144-BB84-1031E6104E66}"/>
                    </a:ext>
                  </a:extLst>
                </p:cNvPr>
                <p:cNvSpPr/>
                <p:nvPr/>
              </p:nvSpPr>
              <p:spPr>
                <a:xfrm>
                  <a:off x="815699" y="3743756"/>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a:extLst>
                    <a:ext uri="{FF2B5EF4-FFF2-40B4-BE49-F238E27FC236}">
                      <a16:creationId xmlns:a16="http://schemas.microsoft.com/office/drawing/2014/main" id="{7E937FF5-ABBA-2C4A-AFC5-06C672A1168A}"/>
                    </a:ext>
                  </a:extLst>
                </p:cNvPr>
                <p:cNvSpPr/>
                <p:nvPr/>
              </p:nvSpPr>
              <p:spPr>
                <a:xfrm>
                  <a:off x="813707" y="3864745"/>
                  <a:ext cx="91439"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a:extLst>
                    <a:ext uri="{FF2B5EF4-FFF2-40B4-BE49-F238E27FC236}">
                      <a16:creationId xmlns:a16="http://schemas.microsoft.com/office/drawing/2014/main" id="{145FF385-A3CE-1542-AF1A-57DBEF3DF33E}"/>
                    </a:ext>
                  </a:extLst>
                </p:cNvPr>
                <p:cNvSpPr/>
                <p:nvPr/>
              </p:nvSpPr>
              <p:spPr>
                <a:xfrm>
                  <a:off x="811714" y="3979620"/>
                  <a:ext cx="91439"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8" name="Straight Connector 157">
                  <a:extLst>
                    <a:ext uri="{FF2B5EF4-FFF2-40B4-BE49-F238E27FC236}">
                      <a16:creationId xmlns:a16="http://schemas.microsoft.com/office/drawing/2014/main" id="{FDB54929-BE5D-E443-8D2C-28E63DB00941}"/>
                    </a:ext>
                  </a:extLst>
                </p:cNvPr>
                <p:cNvCxnSpPr/>
                <p:nvPr/>
              </p:nvCxnSpPr>
              <p:spPr>
                <a:xfrm>
                  <a:off x="774700" y="3768521"/>
                  <a:ext cx="0" cy="28102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53" name="Oval 152">
                <a:extLst>
                  <a:ext uri="{FF2B5EF4-FFF2-40B4-BE49-F238E27FC236}">
                    <a16:creationId xmlns:a16="http://schemas.microsoft.com/office/drawing/2014/main" id="{9844E9FB-0954-2C45-AF35-E3E913AA7222}"/>
                  </a:ext>
                </a:extLst>
              </p:cNvPr>
              <p:cNvSpPr/>
              <p:nvPr/>
            </p:nvSpPr>
            <p:spPr>
              <a:xfrm rot="16200000" flipH="1">
                <a:off x="1054055" y="4936420"/>
                <a:ext cx="53372" cy="53372"/>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7" name="Group 186">
              <a:extLst>
                <a:ext uri="{FF2B5EF4-FFF2-40B4-BE49-F238E27FC236}">
                  <a16:creationId xmlns:a16="http://schemas.microsoft.com/office/drawing/2014/main" id="{6297BA62-4DF8-4D4F-8EC5-D0D3F4E7B735}"/>
                </a:ext>
              </a:extLst>
            </p:cNvPr>
            <p:cNvGrpSpPr/>
            <p:nvPr/>
          </p:nvGrpSpPr>
          <p:grpSpPr>
            <a:xfrm rot="5400000">
              <a:off x="7941990" y="2847365"/>
              <a:ext cx="68782" cy="160459"/>
              <a:chOff x="774700" y="3743756"/>
              <a:chExt cx="132439" cy="308962"/>
            </a:xfrm>
          </p:grpSpPr>
          <p:sp>
            <p:nvSpPr>
              <p:cNvPr id="188" name="Oval 187">
                <a:extLst>
                  <a:ext uri="{FF2B5EF4-FFF2-40B4-BE49-F238E27FC236}">
                    <a16:creationId xmlns:a16="http://schemas.microsoft.com/office/drawing/2014/main" id="{612C26EB-03A6-7145-AF7D-169D8E047DBF}"/>
                  </a:ext>
                </a:extLst>
              </p:cNvPr>
              <p:cNvSpPr/>
              <p:nvPr/>
            </p:nvSpPr>
            <p:spPr>
              <a:xfrm>
                <a:off x="815699" y="3743756"/>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Oval 188">
                <a:extLst>
                  <a:ext uri="{FF2B5EF4-FFF2-40B4-BE49-F238E27FC236}">
                    <a16:creationId xmlns:a16="http://schemas.microsoft.com/office/drawing/2014/main" id="{C945B0AA-B9F6-3741-91A7-88A84CDD7396}"/>
                  </a:ext>
                </a:extLst>
              </p:cNvPr>
              <p:cNvSpPr/>
              <p:nvPr/>
            </p:nvSpPr>
            <p:spPr>
              <a:xfrm>
                <a:off x="813706" y="3852517"/>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Oval 189">
                <a:extLst>
                  <a:ext uri="{FF2B5EF4-FFF2-40B4-BE49-F238E27FC236}">
                    <a16:creationId xmlns:a16="http://schemas.microsoft.com/office/drawing/2014/main" id="{A00A4C7B-9E8A-0146-A5EB-563F7E0C9A1C}"/>
                  </a:ext>
                </a:extLst>
              </p:cNvPr>
              <p:cNvSpPr/>
              <p:nvPr/>
            </p:nvSpPr>
            <p:spPr>
              <a:xfrm>
                <a:off x="811713" y="3961278"/>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1" name="Straight Connector 190">
                <a:extLst>
                  <a:ext uri="{FF2B5EF4-FFF2-40B4-BE49-F238E27FC236}">
                    <a16:creationId xmlns:a16="http://schemas.microsoft.com/office/drawing/2014/main" id="{140AA25E-A416-F04F-8A41-7C62D073C2AE}"/>
                  </a:ext>
                </a:extLst>
              </p:cNvPr>
              <p:cNvCxnSpPr/>
              <p:nvPr/>
            </p:nvCxnSpPr>
            <p:spPr>
              <a:xfrm>
                <a:off x="774700" y="3768521"/>
                <a:ext cx="0" cy="28102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92" name="TextBox 191">
            <a:extLst>
              <a:ext uri="{FF2B5EF4-FFF2-40B4-BE49-F238E27FC236}">
                <a16:creationId xmlns:a16="http://schemas.microsoft.com/office/drawing/2014/main" id="{231F8E03-10C9-0A45-8765-C7690D9F4A88}"/>
              </a:ext>
            </a:extLst>
          </p:cNvPr>
          <p:cNvSpPr txBox="1"/>
          <p:nvPr/>
        </p:nvSpPr>
        <p:spPr>
          <a:xfrm>
            <a:off x="2303955" y="198991"/>
            <a:ext cx="4543836" cy="861774"/>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Lattice Truss Designs Relative to </a:t>
            </a:r>
          </a:p>
          <a:p>
            <a:r>
              <a:rPr lang="en-US" sz="2200" dirty="0">
                <a:latin typeface="Times New Roman" panose="02020603050405020304" pitchFamily="18" charset="0"/>
                <a:cs typeface="Times New Roman" panose="02020603050405020304" pitchFamily="18" charset="0"/>
              </a:rPr>
              <a:t>Heat Transfer Conduction, Design #6              </a:t>
            </a:r>
          </a:p>
        </p:txBody>
      </p:sp>
      <p:grpSp>
        <p:nvGrpSpPr>
          <p:cNvPr id="193" name="Group 192">
            <a:extLst>
              <a:ext uri="{FF2B5EF4-FFF2-40B4-BE49-F238E27FC236}">
                <a16:creationId xmlns:a16="http://schemas.microsoft.com/office/drawing/2014/main" id="{AAE3D986-9DA9-1D41-A784-F38EF0DC26B4}"/>
              </a:ext>
            </a:extLst>
          </p:cNvPr>
          <p:cNvGrpSpPr/>
          <p:nvPr/>
        </p:nvGrpSpPr>
        <p:grpSpPr>
          <a:xfrm>
            <a:off x="7529359" y="6101577"/>
            <a:ext cx="1339174" cy="421977"/>
            <a:chOff x="470514" y="6098501"/>
            <a:chExt cx="1339174" cy="421977"/>
          </a:xfrm>
        </p:grpSpPr>
        <p:sp>
          <p:nvSpPr>
            <p:cNvPr id="194" name="TextBox 193">
              <a:extLst>
                <a:ext uri="{FF2B5EF4-FFF2-40B4-BE49-F238E27FC236}">
                  <a16:creationId xmlns:a16="http://schemas.microsoft.com/office/drawing/2014/main" id="{6B563067-F4CC-1042-8286-BD0CB491A735}"/>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195" name="TextBox 194">
              <a:extLst>
                <a:ext uri="{FF2B5EF4-FFF2-40B4-BE49-F238E27FC236}">
                  <a16:creationId xmlns:a16="http://schemas.microsoft.com/office/drawing/2014/main" id="{C2272807-A9FD-FA41-8823-18367984BA76}"/>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2855609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 name="Group 56">
            <a:extLst>
              <a:ext uri="{FF2B5EF4-FFF2-40B4-BE49-F238E27FC236}">
                <a16:creationId xmlns:a16="http://schemas.microsoft.com/office/drawing/2014/main" id="{92A79EBA-CEE5-ED4E-A1B3-CE40E8DCF22D}"/>
              </a:ext>
            </a:extLst>
          </p:cNvPr>
          <p:cNvGrpSpPr/>
          <p:nvPr/>
        </p:nvGrpSpPr>
        <p:grpSpPr>
          <a:xfrm>
            <a:off x="468817" y="5430191"/>
            <a:ext cx="924602" cy="1058574"/>
            <a:chOff x="536432" y="5376415"/>
            <a:chExt cx="924602" cy="1058574"/>
          </a:xfrm>
        </p:grpSpPr>
        <p:cxnSp>
          <p:nvCxnSpPr>
            <p:cNvPr id="58" name="Straight Arrow Connector 57">
              <a:extLst>
                <a:ext uri="{FF2B5EF4-FFF2-40B4-BE49-F238E27FC236}">
                  <a16:creationId xmlns:a16="http://schemas.microsoft.com/office/drawing/2014/main" id="{324973D0-C879-8C4B-A406-A4B718E3681D}"/>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A5E199C6-297D-8146-AFE6-255EBF8314D7}"/>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60" name="Straight Arrow Connector 59">
              <a:extLst>
                <a:ext uri="{FF2B5EF4-FFF2-40B4-BE49-F238E27FC236}">
                  <a16:creationId xmlns:a16="http://schemas.microsoft.com/office/drawing/2014/main" id="{086F6CAF-622D-5048-BFA8-2838B01A7053}"/>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C6C3FEB0-E5EB-FB4A-9473-6AE1D0B5CB6E}"/>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63" name="Rectangle 62">
            <a:extLst>
              <a:ext uri="{FF2B5EF4-FFF2-40B4-BE49-F238E27FC236}">
                <a16:creationId xmlns:a16="http://schemas.microsoft.com/office/drawing/2014/main" id="{D7D8B865-44D6-0440-82CA-0F359786A4E5}"/>
              </a:ext>
            </a:extLst>
          </p:cNvPr>
          <p:cNvSpPr/>
          <p:nvPr/>
        </p:nvSpPr>
        <p:spPr>
          <a:xfrm>
            <a:off x="285564"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4" name="Straight Connector 63">
            <a:extLst>
              <a:ext uri="{FF2B5EF4-FFF2-40B4-BE49-F238E27FC236}">
                <a16:creationId xmlns:a16="http://schemas.microsoft.com/office/drawing/2014/main" id="{139550C6-2083-2948-BE5F-91354EE0A8D8}"/>
              </a:ext>
            </a:extLst>
          </p:cNvPr>
          <p:cNvCxnSpPr/>
          <p:nvPr/>
        </p:nvCxnSpPr>
        <p:spPr>
          <a:xfrm>
            <a:off x="285564" y="1053064"/>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01DD0A9C-5864-3F4E-89E0-477022C863E6}"/>
              </a:ext>
            </a:extLst>
          </p:cNvPr>
          <p:cNvCxnSpPr>
            <a:cxnSpLocks/>
          </p:cNvCxnSpPr>
          <p:nvPr/>
        </p:nvCxnSpPr>
        <p:spPr>
          <a:xfrm rot="5400000" flipH="1">
            <a:off x="5180356" y="2429055"/>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7A733D7C-3A35-6A42-A9DA-0B4C086BA259}"/>
              </a:ext>
            </a:extLst>
          </p:cNvPr>
          <p:cNvCxnSpPr>
            <a:cxnSpLocks/>
          </p:cNvCxnSpPr>
          <p:nvPr/>
        </p:nvCxnSpPr>
        <p:spPr>
          <a:xfrm rot="16200000">
            <a:off x="5177820" y="2425552"/>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01047B80-2E18-BC4D-BCC7-FD423BE313E6}"/>
              </a:ext>
            </a:extLst>
          </p:cNvPr>
          <p:cNvCxnSpPr>
            <a:cxnSpLocks/>
          </p:cNvCxnSpPr>
          <p:nvPr/>
        </p:nvCxnSpPr>
        <p:spPr>
          <a:xfrm flipH="1">
            <a:off x="4984063" y="2617816"/>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D94780F1-5612-3D48-97D8-DD630B4E883E}"/>
              </a:ext>
            </a:extLst>
          </p:cNvPr>
          <p:cNvCxnSpPr>
            <a:cxnSpLocks/>
          </p:cNvCxnSpPr>
          <p:nvPr/>
        </p:nvCxnSpPr>
        <p:spPr>
          <a:xfrm flipH="1" flipV="1">
            <a:off x="4969851" y="2229628"/>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37A86813-EC7B-C345-93CD-84DAB3263D7E}"/>
              </a:ext>
            </a:extLst>
          </p:cNvPr>
          <p:cNvCxnSpPr>
            <a:cxnSpLocks/>
          </p:cNvCxnSpPr>
          <p:nvPr/>
        </p:nvCxnSpPr>
        <p:spPr>
          <a:xfrm flipH="1" flipV="1">
            <a:off x="5008324" y="2998621"/>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F942EE8A-F284-284F-96F0-2BA6501E0C44}"/>
              </a:ext>
            </a:extLst>
          </p:cNvPr>
          <p:cNvCxnSpPr>
            <a:cxnSpLocks/>
          </p:cNvCxnSpPr>
          <p:nvPr/>
        </p:nvCxnSpPr>
        <p:spPr>
          <a:xfrm flipH="1" flipV="1">
            <a:off x="4989287" y="2234644"/>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ED66B954-AE48-3A4B-B38B-1D00706D4F9E}"/>
              </a:ext>
            </a:extLst>
          </p:cNvPr>
          <p:cNvCxnSpPr>
            <a:cxnSpLocks/>
          </p:cNvCxnSpPr>
          <p:nvPr/>
        </p:nvCxnSpPr>
        <p:spPr>
          <a:xfrm flipH="1" flipV="1">
            <a:off x="5373692" y="2998892"/>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06B8AA8A-4AEE-C447-BC8D-0509C6EF62CA}"/>
              </a:ext>
            </a:extLst>
          </p:cNvPr>
          <p:cNvCxnSpPr>
            <a:cxnSpLocks/>
          </p:cNvCxnSpPr>
          <p:nvPr/>
        </p:nvCxnSpPr>
        <p:spPr>
          <a:xfrm flipH="1" flipV="1">
            <a:off x="5357562" y="2234916"/>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A07D2CCB-D2F5-D244-9B0C-A171A54E568A}"/>
              </a:ext>
            </a:extLst>
          </p:cNvPr>
          <p:cNvSpPr/>
          <p:nvPr/>
        </p:nvSpPr>
        <p:spPr>
          <a:xfrm flipH="1">
            <a:off x="5341022" y="2977543"/>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CE12727F-E39C-064D-81B6-B9492F511113}"/>
              </a:ext>
            </a:extLst>
          </p:cNvPr>
          <p:cNvSpPr/>
          <p:nvPr/>
        </p:nvSpPr>
        <p:spPr>
          <a:xfrm flipH="1">
            <a:off x="4963484" y="2976086"/>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785DD575-99E5-3448-9046-E739F69A1751}"/>
              </a:ext>
            </a:extLst>
          </p:cNvPr>
          <p:cNvSpPr/>
          <p:nvPr/>
        </p:nvSpPr>
        <p:spPr>
          <a:xfrm flipH="1">
            <a:off x="5342973" y="2214040"/>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88955DBA-0D38-DF4C-B40D-4F04095F4ECA}"/>
              </a:ext>
            </a:extLst>
          </p:cNvPr>
          <p:cNvSpPr/>
          <p:nvPr/>
        </p:nvSpPr>
        <p:spPr>
          <a:xfrm flipH="1">
            <a:off x="4962845" y="2212588"/>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 name="Straight Connector 22">
            <a:extLst>
              <a:ext uri="{FF2B5EF4-FFF2-40B4-BE49-F238E27FC236}">
                <a16:creationId xmlns:a16="http://schemas.microsoft.com/office/drawing/2014/main" id="{4108ED8C-A193-084A-97F5-E08358182F56}"/>
              </a:ext>
            </a:extLst>
          </p:cNvPr>
          <p:cNvCxnSpPr>
            <a:cxnSpLocks/>
          </p:cNvCxnSpPr>
          <p:nvPr/>
        </p:nvCxnSpPr>
        <p:spPr>
          <a:xfrm flipH="1">
            <a:off x="4971384" y="2243565"/>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911E4732-92D3-0448-8D83-E58A219684DD}"/>
              </a:ext>
            </a:extLst>
          </p:cNvPr>
          <p:cNvCxnSpPr>
            <a:cxnSpLocks/>
          </p:cNvCxnSpPr>
          <p:nvPr/>
        </p:nvCxnSpPr>
        <p:spPr>
          <a:xfrm flipH="1" flipV="1">
            <a:off x="4972152" y="2612542"/>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Oval 24">
            <a:extLst>
              <a:ext uri="{FF2B5EF4-FFF2-40B4-BE49-F238E27FC236}">
                <a16:creationId xmlns:a16="http://schemas.microsoft.com/office/drawing/2014/main" id="{BC00D49B-3AEB-4A40-A604-E9C0C8A974ED}"/>
              </a:ext>
            </a:extLst>
          </p:cNvPr>
          <p:cNvSpPr/>
          <p:nvPr/>
        </p:nvSpPr>
        <p:spPr>
          <a:xfrm flipH="1">
            <a:off x="4959362" y="2595215"/>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Arrow Connector 25">
            <a:extLst>
              <a:ext uri="{FF2B5EF4-FFF2-40B4-BE49-F238E27FC236}">
                <a16:creationId xmlns:a16="http://schemas.microsoft.com/office/drawing/2014/main" id="{9250B300-ED7C-0541-9755-45741484A8F3}"/>
              </a:ext>
            </a:extLst>
          </p:cNvPr>
          <p:cNvCxnSpPr>
            <a:cxnSpLocks/>
          </p:cNvCxnSpPr>
          <p:nvPr/>
        </p:nvCxnSpPr>
        <p:spPr>
          <a:xfrm flipV="1">
            <a:off x="1050455" y="1882219"/>
            <a:ext cx="1" cy="182988"/>
          </a:xfrm>
          <a:prstGeom prst="straightConnector1">
            <a:avLst/>
          </a:prstGeom>
          <a:ln w="127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6B8A04B4-B86A-BB49-8998-990732BDDB3E}"/>
              </a:ext>
            </a:extLst>
          </p:cNvPr>
          <p:cNvCxnSpPr>
            <a:cxnSpLocks/>
          </p:cNvCxnSpPr>
          <p:nvPr/>
        </p:nvCxnSpPr>
        <p:spPr>
          <a:xfrm>
            <a:off x="1063878" y="3168659"/>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59590FA3-D9D5-9E45-82DD-CCE08B8E5684}"/>
              </a:ext>
            </a:extLst>
          </p:cNvPr>
          <p:cNvCxnSpPr>
            <a:cxnSpLocks/>
          </p:cNvCxnSpPr>
          <p:nvPr/>
        </p:nvCxnSpPr>
        <p:spPr>
          <a:xfrm flipH="1" flipV="1">
            <a:off x="3420445" y="2610261"/>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E9595B65-9548-954B-B4F0-98298ED2BBEC}"/>
              </a:ext>
            </a:extLst>
          </p:cNvPr>
          <p:cNvCxnSpPr>
            <a:cxnSpLocks/>
          </p:cNvCxnSpPr>
          <p:nvPr/>
        </p:nvCxnSpPr>
        <p:spPr>
          <a:xfrm flipH="1" flipV="1">
            <a:off x="3422289" y="2234193"/>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61DEBB72-98EE-C244-8C4A-28462100B1D9}"/>
              </a:ext>
            </a:extLst>
          </p:cNvPr>
          <p:cNvCxnSpPr>
            <a:cxnSpLocks/>
          </p:cNvCxnSpPr>
          <p:nvPr/>
        </p:nvCxnSpPr>
        <p:spPr>
          <a:xfrm rot="5400000" flipH="1">
            <a:off x="3613594" y="2432310"/>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8A742BB-9561-1C4F-91E4-4402551D13D7}"/>
              </a:ext>
            </a:extLst>
          </p:cNvPr>
          <p:cNvCxnSpPr>
            <a:cxnSpLocks/>
          </p:cNvCxnSpPr>
          <p:nvPr/>
        </p:nvCxnSpPr>
        <p:spPr>
          <a:xfrm flipH="1">
            <a:off x="3426601" y="2620674"/>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46BA80E-E956-934A-A1CA-F7D121A2D7E7}"/>
              </a:ext>
            </a:extLst>
          </p:cNvPr>
          <p:cNvCxnSpPr>
            <a:cxnSpLocks/>
          </p:cNvCxnSpPr>
          <p:nvPr/>
        </p:nvCxnSpPr>
        <p:spPr>
          <a:xfrm rot="16200000">
            <a:off x="3624750" y="2411370"/>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45E1CD6C-4288-8A48-8140-13600AEC40EF}"/>
              </a:ext>
            </a:extLst>
          </p:cNvPr>
          <p:cNvCxnSpPr>
            <a:cxnSpLocks/>
          </p:cNvCxnSpPr>
          <p:nvPr/>
        </p:nvCxnSpPr>
        <p:spPr>
          <a:xfrm flipH="1" flipV="1">
            <a:off x="3448586" y="3006732"/>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87EE9E52-E075-2441-A07F-9D5DEEADF4FC}"/>
              </a:ext>
            </a:extLst>
          </p:cNvPr>
          <p:cNvCxnSpPr>
            <a:cxnSpLocks/>
          </p:cNvCxnSpPr>
          <p:nvPr/>
        </p:nvCxnSpPr>
        <p:spPr>
          <a:xfrm flipH="1" flipV="1">
            <a:off x="3819628" y="3001326"/>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0E992296-0864-A343-B484-60A901E6CE44}"/>
              </a:ext>
            </a:extLst>
          </p:cNvPr>
          <p:cNvCxnSpPr>
            <a:cxnSpLocks/>
          </p:cNvCxnSpPr>
          <p:nvPr/>
        </p:nvCxnSpPr>
        <p:spPr>
          <a:xfrm flipH="1" flipV="1">
            <a:off x="3435223" y="2242756"/>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334465BE-EE34-8A4B-8C8B-AA13620AADD8}"/>
              </a:ext>
            </a:extLst>
          </p:cNvPr>
          <p:cNvCxnSpPr>
            <a:cxnSpLocks/>
          </p:cNvCxnSpPr>
          <p:nvPr/>
        </p:nvCxnSpPr>
        <p:spPr>
          <a:xfrm flipH="1" flipV="1">
            <a:off x="3800592" y="2243028"/>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2CA6292C-0529-9C4E-BA80-F2A15CA7E415}"/>
              </a:ext>
            </a:extLst>
          </p:cNvPr>
          <p:cNvSpPr/>
          <p:nvPr/>
        </p:nvSpPr>
        <p:spPr>
          <a:xfrm flipH="1">
            <a:off x="3789412" y="2978489"/>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6F08AE92-46C4-2846-A97D-D85CC99B0FE7}"/>
              </a:ext>
            </a:extLst>
          </p:cNvPr>
          <p:cNvSpPr/>
          <p:nvPr/>
        </p:nvSpPr>
        <p:spPr>
          <a:xfrm flipH="1">
            <a:off x="3778851" y="2220356"/>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 name="Straight Connector 38">
            <a:extLst>
              <a:ext uri="{FF2B5EF4-FFF2-40B4-BE49-F238E27FC236}">
                <a16:creationId xmlns:a16="http://schemas.microsoft.com/office/drawing/2014/main" id="{6C2A4402-069A-7C42-9E39-CD5D776C2EFE}"/>
              </a:ext>
            </a:extLst>
          </p:cNvPr>
          <p:cNvCxnSpPr>
            <a:cxnSpLocks/>
          </p:cNvCxnSpPr>
          <p:nvPr/>
        </p:nvCxnSpPr>
        <p:spPr>
          <a:xfrm flipH="1">
            <a:off x="3424639" y="2244162"/>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Oval 39">
            <a:extLst>
              <a:ext uri="{FF2B5EF4-FFF2-40B4-BE49-F238E27FC236}">
                <a16:creationId xmlns:a16="http://schemas.microsoft.com/office/drawing/2014/main" id="{1651E7E5-3BD5-194D-8EF4-57C3852CD752}"/>
              </a:ext>
            </a:extLst>
          </p:cNvPr>
          <p:cNvSpPr/>
          <p:nvPr/>
        </p:nvSpPr>
        <p:spPr>
          <a:xfrm flipH="1">
            <a:off x="4165537" y="2974229"/>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20F27ED4-E32B-9345-A5AD-AA8BA78C040C}"/>
              </a:ext>
            </a:extLst>
          </p:cNvPr>
          <p:cNvSpPr/>
          <p:nvPr/>
        </p:nvSpPr>
        <p:spPr>
          <a:xfrm flipH="1">
            <a:off x="4155577" y="2219324"/>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A1354D94-080F-064C-B413-F0555AF0DAA7}"/>
              </a:ext>
            </a:extLst>
          </p:cNvPr>
          <p:cNvSpPr/>
          <p:nvPr/>
        </p:nvSpPr>
        <p:spPr>
          <a:xfrm flipH="1">
            <a:off x="4163468" y="2594751"/>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D563955C-E266-E94E-8EE9-B775B510D876}"/>
              </a:ext>
            </a:extLst>
          </p:cNvPr>
          <p:cNvSpPr/>
          <p:nvPr/>
        </p:nvSpPr>
        <p:spPr>
          <a:xfrm flipH="1">
            <a:off x="4724761" y="2607834"/>
            <a:ext cx="43389" cy="43389"/>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4" name="Oval 43">
            <a:extLst>
              <a:ext uri="{FF2B5EF4-FFF2-40B4-BE49-F238E27FC236}">
                <a16:creationId xmlns:a16="http://schemas.microsoft.com/office/drawing/2014/main" id="{D2F86BA8-D255-AF48-861B-D9C9B31AA29E}"/>
              </a:ext>
            </a:extLst>
          </p:cNvPr>
          <p:cNvSpPr/>
          <p:nvPr/>
        </p:nvSpPr>
        <p:spPr>
          <a:xfrm flipH="1">
            <a:off x="4562354" y="2602913"/>
            <a:ext cx="43389" cy="43389"/>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5" name="Oval 44">
            <a:extLst>
              <a:ext uri="{FF2B5EF4-FFF2-40B4-BE49-F238E27FC236}">
                <a16:creationId xmlns:a16="http://schemas.microsoft.com/office/drawing/2014/main" id="{1F95DE87-38C9-D84C-A6BE-6EF2ADC28262}"/>
              </a:ext>
            </a:extLst>
          </p:cNvPr>
          <p:cNvSpPr/>
          <p:nvPr/>
        </p:nvSpPr>
        <p:spPr>
          <a:xfrm flipH="1">
            <a:off x="4402310" y="2599151"/>
            <a:ext cx="43389" cy="43389"/>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46" name="Straight Connector 45">
            <a:extLst>
              <a:ext uri="{FF2B5EF4-FFF2-40B4-BE49-F238E27FC236}">
                <a16:creationId xmlns:a16="http://schemas.microsoft.com/office/drawing/2014/main" id="{C5FFAD8A-4EB0-B14B-A580-DC790BBCD8E2}"/>
              </a:ext>
            </a:extLst>
          </p:cNvPr>
          <p:cNvCxnSpPr>
            <a:cxnSpLocks/>
          </p:cNvCxnSpPr>
          <p:nvPr/>
        </p:nvCxnSpPr>
        <p:spPr>
          <a:xfrm flipH="1" flipV="1">
            <a:off x="7253868" y="2610008"/>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93A83795-5E30-114A-B707-AB847904ED4E}"/>
              </a:ext>
            </a:extLst>
          </p:cNvPr>
          <p:cNvCxnSpPr>
            <a:cxnSpLocks/>
          </p:cNvCxnSpPr>
          <p:nvPr/>
        </p:nvCxnSpPr>
        <p:spPr>
          <a:xfrm flipH="1" flipV="1">
            <a:off x="6494666" y="2610017"/>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E21E497D-D10B-4E44-AB64-323F0077DFDB}"/>
              </a:ext>
            </a:extLst>
          </p:cNvPr>
          <p:cNvCxnSpPr>
            <a:cxnSpLocks/>
          </p:cNvCxnSpPr>
          <p:nvPr/>
        </p:nvCxnSpPr>
        <p:spPr>
          <a:xfrm rot="5400000" flipH="1">
            <a:off x="5942687" y="2429604"/>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D9B42720-63E3-9949-9F82-F9A33B3A3DE2}"/>
              </a:ext>
            </a:extLst>
          </p:cNvPr>
          <p:cNvCxnSpPr>
            <a:cxnSpLocks/>
          </p:cNvCxnSpPr>
          <p:nvPr/>
        </p:nvCxnSpPr>
        <p:spPr>
          <a:xfrm rot="16200000">
            <a:off x="5933501" y="2426101"/>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13A0F0F4-4A97-6043-9BBE-0C8A0BEDC871}"/>
              </a:ext>
            </a:extLst>
          </p:cNvPr>
          <p:cNvCxnSpPr>
            <a:cxnSpLocks/>
          </p:cNvCxnSpPr>
          <p:nvPr/>
        </p:nvCxnSpPr>
        <p:spPr>
          <a:xfrm flipH="1" flipV="1">
            <a:off x="6531626" y="3002010"/>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07FBE541-859B-EB4F-8BCA-BC3F63FD9F03}"/>
              </a:ext>
            </a:extLst>
          </p:cNvPr>
          <p:cNvCxnSpPr>
            <a:cxnSpLocks/>
          </p:cNvCxnSpPr>
          <p:nvPr/>
        </p:nvCxnSpPr>
        <p:spPr>
          <a:xfrm flipH="1" flipV="1">
            <a:off x="6512587" y="2238029"/>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7BFA29EC-D031-AE49-ACE9-67E5E61FAC04}"/>
              </a:ext>
            </a:extLst>
          </p:cNvPr>
          <p:cNvCxnSpPr>
            <a:cxnSpLocks/>
          </p:cNvCxnSpPr>
          <p:nvPr/>
        </p:nvCxnSpPr>
        <p:spPr>
          <a:xfrm flipH="1">
            <a:off x="5746394" y="2618365"/>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16B927B6-63C0-814D-ABB2-5281AFC3879A}"/>
              </a:ext>
            </a:extLst>
          </p:cNvPr>
          <p:cNvCxnSpPr>
            <a:cxnSpLocks/>
          </p:cNvCxnSpPr>
          <p:nvPr/>
        </p:nvCxnSpPr>
        <p:spPr>
          <a:xfrm flipH="1" flipV="1">
            <a:off x="5732182" y="2230177"/>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DE2A1EE4-165F-B143-AF1E-0B5D8B42B3B3}"/>
              </a:ext>
            </a:extLst>
          </p:cNvPr>
          <p:cNvCxnSpPr>
            <a:cxnSpLocks/>
          </p:cNvCxnSpPr>
          <p:nvPr/>
        </p:nvCxnSpPr>
        <p:spPr>
          <a:xfrm flipH="1">
            <a:off x="6498475" y="2621782"/>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12FCB01C-CB75-5F4D-98EE-822F1CD4ABD9}"/>
              </a:ext>
            </a:extLst>
          </p:cNvPr>
          <p:cNvCxnSpPr>
            <a:cxnSpLocks/>
          </p:cNvCxnSpPr>
          <p:nvPr/>
        </p:nvCxnSpPr>
        <p:spPr>
          <a:xfrm flipH="1" flipV="1">
            <a:off x="6492979" y="2236500"/>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7834B031-AF47-F54A-A65D-D1AA4DD561D7}"/>
              </a:ext>
            </a:extLst>
          </p:cNvPr>
          <p:cNvCxnSpPr>
            <a:cxnSpLocks/>
          </p:cNvCxnSpPr>
          <p:nvPr/>
        </p:nvCxnSpPr>
        <p:spPr>
          <a:xfrm flipH="1" flipV="1">
            <a:off x="7255712" y="2233940"/>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B368D62E-4A47-9C45-80AF-E10ABDC908DC}"/>
              </a:ext>
            </a:extLst>
          </p:cNvPr>
          <p:cNvCxnSpPr>
            <a:cxnSpLocks/>
          </p:cNvCxnSpPr>
          <p:nvPr/>
        </p:nvCxnSpPr>
        <p:spPr>
          <a:xfrm rot="5400000" flipH="1">
            <a:off x="7447017" y="2432057"/>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D83FDF0A-8F6C-8B4A-B12C-FDC6CADEAD2A}"/>
              </a:ext>
            </a:extLst>
          </p:cNvPr>
          <p:cNvCxnSpPr>
            <a:cxnSpLocks/>
          </p:cNvCxnSpPr>
          <p:nvPr/>
        </p:nvCxnSpPr>
        <p:spPr>
          <a:xfrm flipH="1">
            <a:off x="7260024" y="2620421"/>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EE5F2D19-D636-3746-9C5D-95D83DAC2372}"/>
              </a:ext>
            </a:extLst>
          </p:cNvPr>
          <p:cNvCxnSpPr>
            <a:cxnSpLocks/>
          </p:cNvCxnSpPr>
          <p:nvPr/>
        </p:nvCxnSpPr>
        <p:spPr>
          <a:xfrm rot="16200000">
            <a:off x="7458173" y="2411117"/>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04AE5F38-0582-0A4C-824A-0F81E3BB1628}"/>
              </a:ext>
            </a:extLst>
          </p:cNvPr>
          <p:cNvCxnSpPr>
            <a:cxnSpLocks/>
          </p:cNvCxnSpPr>
          <p:nvPr/>
        </p:nvCxnSpPr>
        <p:spPr>
          <a:xfrm flipH="1" flipV="1">
            <a:off x="7287685" y="3000803"/>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E3642333-A59A-B84B-BA1F-B4C202DE87A1}"/>
              </a:ext>
            </a:extLst>
          </p:cNvPr>
          <p:cNvCxnSpPr>
            <a:cxnSpLocks/>
          </p:cNvCxnSpPr>
          <p:nvPr/>
        </p:nvCxnSpPr>
        <p:spPr>
          <a:xfrm flipH="1" flipV="1">
            <a:off x="7653053" y="3001073"/>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6FF1841B-9DF6-0E49-92DC-21135DF28BA9}"/>
              </a:ext>
            </a:extLst>
          </p:cNvPr>
          <p:cNvCxnSpPr>
            <a:cxnSpLocks/>
          </p:cNvCxnSpPr>
          <p:nvPr/>
        </p:nvCxnSpPr>
        <p:spPr>
          <a:xfrm flipH="1" flipV="1">
            <a:off x="7268647" y="2236827"/>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72DF8B57-E046-BA42-9A5B-8BEF8B9895A9}"/>
              </a:ext>
            </a:extLst>
          </p:cNvPr>
          <p:cNvCxnSpPr>
            <a:cxnSpLocks/>
          </p:cNvCxnSpPr>
          <p:nvPr/>
        </p:nvCxnSpPr>
        <p:spPr>
          <a:xfrm flipH="1" flipV="1">
            <a:off x="7634015" y="2237099"/>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Oval 71">
            <a:extLst>
              <a:ext uri="{FF2B5EF4-FFF2-40B4-BE49-F238E27FC236}">
                <a16:creationId xmlns:a16="http://schemas.microsoft.com/office/drawing/2014/main" id="{D8AD57F6-81D5-944A-897D-EA91683166D0}"/>
              </a:ext>
            </a:extLst>
          </p:cNvPr>
          <p:cNvSpPr/>
          <p:nvPr/>
        </p:nvSpPr>
        <p:spPr>
          <a:xfrm flipH="1">
            <a:off x="7622837" y="2978236"/>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a:extLst>
              <a:ext uri="{FF2B5EF4-FFF2-40B4-BE49-F238E27FC236}">
                <a16:creationId xmlns:a16="http://schemas.microsoft.com/office/drawing/2014/main" id="{47EED247-5413-264C-9487-D9E493C55942}"/>
              </a:ext>
            </a:extLst>
          </p:cNvPr>
          <p:cNvSpPr/>
          <p:nvPr/>
        </p:nvSpPr>
        <p:spPr>
          <a:xfrm flipH="1">
            <a:off x="7612275" y="2220103"/>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4" name="Straight Connector 73">
            <a:extLst>
              <a:ext uri="{FF2B5EF4-FFF2-40B4-BE49-F238E27FC236}">
                <a16:creationId xmlns:a16="http://schemas.microsoft.com/office/drawing/2014/main" id="{226E5EF0-FE27-7B46-B0AE-A01F8F221584}"/>
              </a:ext>
            </a:extLst>
          </p:cNvPr>
          <p:cNvCxnSpPr>
            <a:cxnSpLocks/>
          </p:cNvCxnSpPr>
          <p:nvPr/>
        </p:nvCxnSpPr>
        <p:spPr>
          <a:xfrm rot="5400000" flipH="1">
            <a:off x="6694914" y="2426699"/>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DD242A80-14C0-7B47-9B9C-790CD4229F9A}"/>
              </a:ext>
            </a:extLst>
          </p:cNvPr>
          <p:cNvCxnSpPr>
            <a:cxnSpLocks/>
          </p:cNvCxnSpPr>
          <p:nvPr/>
        </p:nvCxnSpPr>
        <p:spPr>
          <a:xfrm rot="16200000">
            <a:off x="6697354" y="2423194"/>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AB170D91-F2D1-7043-A44B-3D64B2CB8CAF}"/>
              </a:ext>
            </a:extLst>
          </p:cNvPr>
          <p:cNvCxnSpPr>
            <a:cxnSpLocks/>
          </p:cNvCxnSpPr>
          <p:nvPr/>
        </p:nvCxnSpPr>
        <p:spPr>
          <a:xfrm flipH="1" flipV="1">
            <a:off x="6896992" y="3002279"/>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90AED878-C374-C442-8998-83A96C0B4745}"/>
              </a:ext>
            </a:extLst>
          </p:cNvPr>
          <p:cNvCxnSpPr>
            <a:cxnSpLocks/>
          </p:cNvCxnSpPr>
          <p:nvPr/>
        </p:nvCxnSpPr>
        <p:spPr>
          <a:xfrm flipH="1" flipV="1">
            <a:off x="6877955" y="2238301"/>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78" name="Oval 77">
            <a:extLst>
              <a:ext uri="{FF2B5EF4-FFF2-40B4-BE49-F238E27FC236}">
                <a16:creationId xmlns:a16="http://schemas.microsoft.com/office/drawing/2014/main" id="{279ECB07-243A-2D48-9949-3EA3A74F69BC}"/>
              </a:ext>
            </a:extLst>
          </p:cNvPr>
          <p:cNvSpPr/>
          <p:nvPr/>
        </p:nvSpPr>
        <p:spPr>
          <a:xfrm flipH="1">
            <a:off x="6871665" y="2978092"/>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49DCEDFB-4546-F740-B7CA-A09887B1F053}"/>
              </a:ext>
            </a:extLst>
          </p:cNvPr>
          <p:cNvSpPr/>
          <p:nvPr/>
        </p:nvSpPr>
        <p:spPr>
          <a:xfrm flipH="1">
            <a:off x="6864697" y="2217177"/>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0" name="Straight Connector 79">
            <a:extLst>
              <a:ext uri="{FF2B5EF4-FFF2-40B4-BE49-F238E27FC236}">
                <a16:creationId xmlns:a16="http://schemas.microsoft.com/office/drawing/2014/main" id="{A24AEBD8-C718-3A4E-B0AE-95B31FFC31A0}"/>
              </a:ext>
            </a:extLst>
          </p:cNvPr>
          <p:cNvCxnSpPr>
            <a:cxnSpLocks/>
          </p:cNvCxnSpPr>
          <p:nvPr/>
        </p:nvCxnSpPr>
        <p:spPr>
          <a:xfrm flipH="1" flipV="1">
            <a:off x="5770655" y="2999170"/>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36948F8B-1965-1444-9AFD-B03E62B2C764}"/>
              </a:ext>
            </a:extLst>
          </p:cNvPr>
          <p:cNvCxnSpPr>
            <a:cxnSpLocks/>
          </p:cNvCxnSpPr>
          <p:nvPr/>
        </p:nvCxnSpPr>
        <p:spPr>
          <a:xfrm flipH="1" flipV="1">
            <a:off x="5751618" y="2235193"/>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3D4E2095-4601-7742-AAD3-C8B29E3E9923}"/>
              </a:ext>
            </a:extLst>
          </p:cNvPr>
          <p:cNvCxnSpPr>
            <a:cxnSpLocks/>
          </p:cNvCxnSpPr>
          <p:nvPr/>
        </p:nvCxnSpPr>
        <p:spPr>
          <a:xfrm flipH="1" flipV="1">
            <a:off x="6136023" y="2999441"/>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D54C6EE7-6B7D-F04F-8FE3-74B25E459065}"/>
              </a:ext>
            </a:extLst>
          </p:cNvPr>
          <p:cNvCxnSpPr>
            <a:cxnSpLocks/>
          </p:cNvCxnSpPr>
          <p:nvPr/>
        </p:nvCxnSpPr>
        <p:spPr>
          <a:xfrm flipH="1" flipV="1">
            <a:off x="6119893" y="2235465"/>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84" name="Oval 83">
            <a:extLst>
              <a:ext uri="{FF2B5EF4-FFF2-40B4-BE49-F238E27FC236}">
                <a16:creationId xmlns:a16="http://schemas.microsoft.com/office/drawing/2014/main" id="{927EFB97-C515-8C46-A742-FAD54735200E}"/>
              </a:ext>
            </a:extLst>
          </p:cNvPr>
          <p:cNvSpPr/>
          <p:nvPr/>
        </p:nvSpPr>
        <p:spPr>
          <a:xfrm flipH="1">
            <a:off x="6106678" y="2978092"/>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3978F4E8-7F75-FF4B-9806-09BBF873AB7F}"/>
              </a:ext>
            </a:extLst>
          </p:cNvPr>
          <p:cNvSpPr/>
          <p:nvPr/>
        </p:nvSpPr>
        <p:spPr>
          <a:xfrm flipH="1">
            <a:off x="5729140" y="2976635"/>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F7B6BD76-EDDA-1642-A8BF-3F7189872514}"/>
              </a:ext>
            </a:extLst>
          </p:cNvPr>
          <p:cNvSpPr/>
          <p:nvPr/>
        </p:nvSpPr>
        <p:spPr>
          <a:xfrm flipH="1">
            <a:off x="6105304" y="2214589"/>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DE1F8E14-A144-DC47-A654-2C911EF47DA2}"/>
              </a:ext>
            </a:extLst>
          </p:cNvPr>
          <p:cNvSpPr/>
          <p:nvPr/>
        </p:nvSpPr>
        <p:spPr>
          <a:xfrm flipH="1">
            <a:off x="5721851" y="2213137"/>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8" name="Straight Connector 87">
            <a:extLst>
              <a:ext uri="{FF2B5EF4-FFF2-40B4-BE49-F238E27FC236}">
                <a16:creationId xmlns:a16="http://schemas.microsoft.com/office/drawing/2014/main" id="{B50299E8-4F2D-FC47-A241-57D4DC8D6D5B}"/>
              </a:ext>
            </a:extLst>
          </p:cNvPr>
          <p:cNvCxnSpPr>
            <a:cxnSpLocks/>
          </p:cNvCxnSpPr>
          <p:nvPr/>
        </p:nvCxnSpPr>
        <p:spPr>
          <a:xfrm flipH="1">
            <a:off x="5733715" y="2244114"/>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0375F24C-CAA4-5042-BA83-95C5F73AA441}"/>
              </a:ext>
            </a:extLst>
          </p:cNvPr>
          <p:cNvCxnSpPr>
            <a:cxnSpLocks/>
          </p:cNvCxnSpPr>
          <p:nvPr/>
        </p:nvCxnSpPr>
        <p:spPr>
          <a:xfrm flipH="1" flipV="1">
            <a:off x="5734483" y="2613091"/>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A01DFF80-3E88-AD48-92F2-49400CAA66D2}"/>
              </a:ext>
            </a:extLst>
          </p:cNvPr>
          <p:cNvCxnSpPr>
            <a:cxnSpLocks/>
          </p:cNvCxnSpPr>
          <p:nvPr/>
        </p:nvCxnSpPr>
        <p:spPr>
          <a:xfrm flipH="1">
            <a:off x="6504939" y="2242312"/>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883B4EFB-EC24-1E40-A375-4FACBEE741D7}"/>
              </a:ext>
            </a:extLst>
          </p:cNvPr>
          <p:cNvCxnSpPr>
            <a:cxnSpLocks/>
          </p:cNvCxnSpPr>
          <p:nvPr/>
        </p:nvCxnSpPr>
        <p:spPr>
          <a:xfrm flipH="1">
            <a:off x="7258062" y="2243909"/>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92" name="Oval 91">
            <a:extLst>
              <a:ext uri="{FF2B5EF4-FFF2-40B4-BE49-F238E27FC236}">
                <a16:creationId xmlns:a16="http://schemas.microsoft.com/office/drawing/2014/main" id="{C6FCFCCB-459C-B84A-8FF3-35EA80AA91D3}"/>
              </a:ext>
            </a:extLst>
          </p:cNvPr>
          <p:cNvSpPr/>
          <p:nvPr/>
        </p:nvSpPr>
        <p:spPr>
          <a:xfrm flipH="1">
            <a:off x="6481224" y="2597368"/>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a:extLst>
              <a:ext uri="{FF2B5EF4-FFF2-40B4-BE49-F238E27FC236}">
                <a16:creationId xmlns:a16="http://schemas.microsoft.com/office/drawing/2014/main" id="{136F0FFA-0294-A94F-AF20-E5CC396E538C}"/>
              </a:ext>
            </a:extLst>
          </p:cNvPr>
          <p:cNvSpPr/>
          <p:nvPr/>
        </p:nvSpPr>
        <p:spPr>
          <a:xfrm flipH="1">
            <a:off x="6489512" y="2976721"/>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6BC42342-220A-BA4D-B958-BEC86B9C0733}"/>
              </a:ext>
            </a:extLst>
          </p:cNvPr>
          <p:cNvSpPr/>
          <p:nvPr/>
        </p:nvSpPr>
        <p:spPr>
          <a:xfrm flipH="1">
            <a:off x="6476174" y="2219033"/>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3E399111-C2FE-D949-A9A4-53CC4557A49C}"/>
              </a:ext>
            </a:extLst>
          </p:cNvPr>
          <p:cNvSpPr/>
          <p:nvPr/>
        </p:nvSpPr>
        <p:spPr>
          <a:xfrm flipH="1">
            <a:off x="7237949" y="2216086"/>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084E0DAA-AC0F-4247-8966-88986ADE3AFF}"/>
              </a:ext>
            </a:extLst>
          </p:cNvPr>
          <p:cNvSpPr/>
          <p:nvPr/>
        </p:nvSpPr>
        <p:spPr>
          <a:xfrm flipH="1">
            <a:off x="7237061" y="2597368"/>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B7F6BB2C-8820-B047-9473-7D685E96EC08}"/>
              </a:ext>
            </a:extLst>
          </p:cNvPr>
          <p:cNvSpPr/>
          <p:nvPr/>
        </p:nvSpPr>
        <p:spPr>
          <a:xfrm flipH="1">
            <a:off x="7242810" y="2979629"/>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a:extLst>
              <a:ext uri="{FF2B5EF4-FFF2-40B4-BE49-F238E27FC236}">
                <a16:creationId xmlns:a16="http://schemas.microsoft.com/office/drawing/2014/main" id="{34CC2489-6AA6-3541-A216-FEF914854071}"/>
              </a:ext>
            </a:extLst>
          </p:cNvPr>
          <p:cNvSpPr/>
          <p:nvPr/>
        </p:nvSpPr>
        <p:spPr>
          <a:xfrm flipH="1">
            <a:off x="7998960" y="2973976"/>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a:extLst>
              <a:ext uri="{FF2B5EF4-FFF2-40B4-BE49-F238E27FC236}">
                <a16:creationId xmlns:a16="http://schemas.microsoft.com/office/drawing/2014/main" id="{25F9B9CB-3924-D943-8098-B6451B7469EE}"/>
              </a:ext>
            </a:extLst>
          </p:cNvPr>
          <p:cNvSpPr/>
          <p:nvPr/>
        </p:nvSpPr>
        <p:spPr>
          <a:xfrm flipH="1">
            <a:off x="7989000" y="2219071"/>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a:extLst>
              <a:ext uri="{FF2B5EF4-FFF2-40B4-BE49-F238E27FC236}">
                <a16:creationId xmlns:a16="http://schemas.microsoft.com/office/drawing/2014/main" id="{CA0590AE-7A5E-E74D-B28E-A3951754B7BA}"/>
              </a:ext>
            </a:extLst>
          </p:cNvPr>
          <p:cNvSpPr/>
          <p:nvPr/>
        </p:nvSpPr>
        <p:spPr>
          <a:xfrm flipH="1">
            <a:off x="7996895" y="2594498"/>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a:extLst>
              <a:ext uri="{FF2B5EF4-FFF2-40B4-BE49-F238E27FC236}">
                <a16:creationId xmlns:a16="http://schemas.microsoft.com/office/drawing/2014/main" id="{7AE26F30-2CBF-FF46-A55E-4E26C48E12AE}"/>
              </a:ext>
            </a:extLst>
          </p:cNvPr>
          <p:cNvSpPr/>
          <p:nvPr/>
        </p:nvSpPr>
        <p:spPr>
          <a:xfrm flipH="1">
            <a:off x="5725018" y="2595764"/>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2" name="Straight Connector 101">
            <a:extLst>
              <a:ext uri="{FF2B5EF4-FFF2-40B4-BE49-F238E27FC236}">
                <a16:creationId xmlns:a16="http://schemas.microsoft.com/office/drawing/2014/main" id="{E53607A2-2511-7349-9FB2-70D869504A2F}"/>
              </a:ext>
            </a:extLst>
          </p:cNvPr>
          <p:cNvCxnSpPr>
            <a:cxnSpLocks/>
          </p:cNvCxnSpPr>
          <p:nvPr/>
        </p:nvCxnSpPr>
        <p:spPr>
          <a:xfrm flipH="1" flipV="1">
            <a:off x="2676022" y="2615324"/>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B5AB7CBF-8005-EA48-8890-491284B9E153}"/>
              </a:ext>
            </a:extLst>
          </p:cNvPr>
          <p:cNvCxnSpPr>
            <a:cxnSpLocks/>
          </p:cNvCxnSpPr>
          <p:nvPr/>
        </p:nvCxnSpPr>
        <p:spPr>
          <a:xfrm flipH="1" flipV="1">
            <a:off x="1916819" y="2615333"/>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345D6FE0-50EE-7D40-B152-7E0E1360B729}"/>
              </a:ext>
            </a:extLst>
          </p:cNvPr>
          <p:cNvCxnSpPr>
            <a:cxnSpLocks/>
          </p:cNvCxnSpPr>
          <p:nvPr/>
        </p:nvCxnSpPr>
        <p:spPr>
          <a:xfrm rot="5400000" flipH="1">
            <a:off x="1364841" y="2434920"/>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3A4B440D-5145-784D-94F8-03A53732A702}"/>
              </a:ext>
            </a:extLst>
          </p:cNvPr>
          <p:cNvCxnSpPr>
            <a:cxnSpLocks/>
          </p:cNvCxnSpPr>
          <p:nvPr/>
        </p:nvCxnSpPr>
        <p:spPr>
          <a:xfrm rot="16200000">
            <a:off x="1355651" y="2431417"/>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2F1F94D7-C105-0747-8139-553ABDA397B6}"/>
              </a:ext>
            </a:extLst>
          </p:cNvPr>
          <p:cNvCxnSpPr>
            <a:cxnSpLocks/>
          </p:cNvCxnSpPr>
          <p:nvPr/>
        </p:nvCxnSpPr>
        <p:spPr>
          <a:xfrm flipH="1" flipV="1">
            <a:off x="1953780" y="3007326"/>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ED594DA0-4B87-C643-AB20-3E491446299E}"/>
              </a:ext>
            </a:extLst>
          </p:cNvPr>
          <p:cNvCxnSpPr>
            <a:cxnSpLocks/>
          </p:cNvCxnSpPr>
          <p:nvPr/>
        </p:nvCxnSpPr>
        <p:spPr>
          <a:xfrm flipH="1" flipV="1">
            <a:off x="1934741" y="2243345"/>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24390845-8631-794A-811B-A99CE49DFA4E}"/>
              </a:ext>
            </a:extLst>
          </p:cNvPr>
          <p:cNvCxnSpPr>
            <a:cxnSpLocks/>
          </p:cNvCxnSpPr>
          <p:nvPr/>
        </p:nvCxnSpPr>
        <p:spPr>
          <a:xfrm flipH="1">
            <a:off x="1168548" y="2623681"/>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D84FC713-704E-3B41-B8AE-5E2DC4BDD8FB}"/>
              </a:ext>
            </a:extLst>
          </p:cNvPr>
          <p:cNvCxnSpPr>
            <a:cxnSpLocks/>
          </p:cNvCxnSpPr>
          <p:nvPr/>
        </p:nvCxnSpPr>
        <p:spPr>
          <a:xfrm flipH="1" flipV="1">
            <a:off x="1149982" y="2239844"/>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178DFCFA-C972-9E4E-B197-A8016E3F9997}"/>
              </a:ext>
            </a:extLst>
          </p:cNvPr>
          <p:cNvCxnSpPr>
            <a:cxnSpLocks/>
          </p:cNvCxnSpPr>
          <p:nvPr/>
        </p:nvCxnSpPr>
        <p:spPr>
          <a:xfrm flipH="1">
            <a:off x="1920627" y="2627098"/>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F8E13BB4-5D35-EC48-B2BF-3F3CA4623F5F}"/>
              </a:ext>
            </a:extLst>
          </p:cNvPr>
          <p:cNvCxnSpPr>
            <a:cxnSpLocks/>
          </p:cNvCxnSpPr>
          <p:nvPr/>
        </p:nvCxnSpPr>
        <p:spPr>
          <a:xfrm flipH="1" flipV="1">
            <a:off x="1915134" y="2241816"/>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E6303042-1BAA-E54A-9C36-960E92732CC5}"/>
              </a:ext>
            </a:extLst>
          </p:cNvPr>
          <p:cNvCxnSpPr>
            <a:cxnSpLocks/>
          </p:cNvCxnSpPr>
          <p:nvPr/>
        </p:nvCxnSpPr>
        <p:spPr>
          <a:xfrm flipH="1" flipV="1">
            <a:off x="2677866" y="2239256"/>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1D9E928D-1376-6C48-891A-CCF5298BFF23}"/>
              </a:ext>
            </a:extLst>
          </p:cNvPr>
          <p:cNvCxnSpPr>
            <a:cxnSpLocks/>
          </p:cNvCxnSpPr>
          <p:nvPr/>
        </p:nvCxnSpPr>
        <p:spPr>
          <a:xfrm rot="5400000" flipH="1">
            <a:off x="2869171" y="2437373"/>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864ACB71-3E69-8545-BCE6-805B3CC8185D}"/>
              </a:ext>
            </a:extLst>
          </p:cNvPr>
          <p:cNvCxnSpPr>
            <a:cxnSpLocks/>
          </p:cNvCxnSpPr>
          <p:nvPr/>
        </p:nvCxnSpPr>
        <p:spPr>
          <a:xfrm flipH="1">
            <a:off x="2682178" y="2625737"/>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02B8A729-56D4-E547-993F-428E472BF561}"/>
              </a:ext>
            </a:extLst>
          </p:cNvPr>
          <p:cNvCxnSpPr>
            <a:cxnSpLocks/>
          </p:cNvCxnSpPr>
          <p:nvPr/>
        </p:nvCxnSpPr>
        <p:spPr>
          <a:xfrm rot="16200000">
            <a:off x="2880328" y="2416433"/>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B05E758D-09AF-A049-B780-026787E9702E}"/>
              </a:ext>
            </a:extLst>
          </p:cNvPr>
          <p:cNvCxnSpPr>
            <a:cxnSpLocks/>
          </p:cNvCxnSpPr>
          <p:nvPr/>
        </p:nvCxnSpPr>
        <p:spPr>
          <a:xfrm flipH="1" flipV="1">
            <a:off x="2709839" y="3006119"/>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E71FF3D5-64F9-D147-812D-1A5848CE95BD}"/>
              </a:ext>
            </a:extLst>
          </p:cNvPr>
          <p:cNvCxnSpPr>
            <a:cxnSpLocks/>
          </p:cNvCxnSpPr>
          <p:nvPr/>
        </p:nvCxnSpPr>
        <p:spPr>
          <a:xfrm flipH="1" flipV="1">
            <a:off x="3075205" y="3006389"/>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5208DD90-1BC8-3F47-8400-4536434C5ECA}"/>
              </a:ext>
            </a:extLst>
          </p:cNvPr>
          <p:cNvCxnSpPr>
            <a:cxnSpLocks/>
          </p:cNvCxnSpPr>
          <p:nvPr/>
        </p:nvCxnSpPr>
        <p:spPr>
          <a:xfrm flipH="1" flipV="1">
            <a:off x="2690800" y="2242143"/>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D5A40F7F-5DC8-9D4D-9B28-4CE84A11E80B}"/>
              </a:ext>
            </a:extLst>
          </p:cNvPr>
          <p:cNvCxnSpPr>
            <a:cxnSpLocks/>
          </p:cNvCxnSpPr>
          <p:nvPr/>
        </p:nvCxnSpPr>
        <p:spPr>
          <a:xfrm flipH="1" flipV="1">
            <a:off x="3056170" y="2242415"/>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20" name="Oval 119">
            <a:extLst>
              <a:ext uri="{FF2B5EF4-FFF2-40B4-BE49-F238E27FC236}">
                <a16:creationId xmlns:a16="http://schemas.microsoft.com/office/drawing/2014/main" id="{057959A0-4CC2-0548-A503-B3B360BB6273}"/>
              </a:ext>
            </a:extLst>
          </p:cNvPr>
          <p:cNvSpPr/>
          <p:nvPr/>
        </p:nvSpPr>
        <p:spPr>
          <a:xfrm flipH="1">
            <a:off x="3044990" y="2983552"/>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a:extLst>
              <a:ext uri="{FF2B5EF4-FFF2-40B4-BE49-F238E27FC236}">
                <a16:creationId xmlns:a16="http://schemas.microsoft.com/office/drawing/2014/main" id="{12012655-432B-3344-BEFA-CDC4315E806D}"/>
              </a:ext>
            </a:extLst>
          </p:cNvPr>
          <p:cNvSpPr/>
          <p:nvPr/>
        </p:nvSpPr>
        <p:spPr>
          <a:xfrm flipH="1">
            <a:off x="3034428" y="2225419"/>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2" name="Straight Connector 121">
            <a:extLst>
              <a:ext uri="{FF2B5EF4-FFF2-40B4-BE49-F238E27FC236}">
                <a16:creationId xmlns:a16="http://schemas.microsoft.com/office/drawing/2014/main" id="{31A7C762-1412-3346-BEAF-5B2FCEC227F3}"/>
              </a:ext>
            </a:extLst>
          </p:cNvPr>
          <p:cNvCxnSpPr>
            <a:cxnSpLocks/>
          </p:cNvCxnSpPr>
          <p:nvPr/>
        </p:nvCxnSpPr>
        <p:spPr>
          <a:xfrm rot="5400000" flipH="1">
            <a:off x="2117069" y="2432015"/>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4106175A-AA7B-C84B-91AD-D2B0AB81A412}"/>
              </a:ext>
            </a:extLst>
          </p:cNvPr>
          <p:cNvCxnSpPr>
            <a:cxnSpLocks/>
          </p:cNvCxnSpPr>
          <p:nvPr/>
        </p:nvCxnSpPr>
        <p:spPr>
          <a:xfrm rot="16200000">
            <a:off x="2119508" y="2428510"/>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911299FE-7EAA-B444-93F9-F885CC6CCB56}"/>
              </a:ext>
            </a:extLst>
          </p:cNvPr>
          <p:cNvCxnSpPr>
            <a:cxnSpLocks/>
          </p:cNvCxnSpPr>
          <p:nvPr/>
        </p:nvCxnSpPr>
        <p:spPr>
          <a:xfrm flipH="1" flipV="1">
            <a:off x="2319147" y="3007595"/>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3E8B0A37-F565-214C-BC8C-80CC6A5F9CAA}"/>
              </a:ext>
            </a:extLst>
          </p:cNvPr>
          <p:cNvCxnSpPr>
            <a:cxnSpLocks/>
          </p:cNvCxnSpPr>
          <p:nvPr/>
        </p:nvCxnSpPr>
        <p:spPr>
          <a:xfrm flipH="1" flipV="1">
            <a:off x="2300108" y="2243617"/>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26" name="Oval 125">
            <a:extLst>
              <a:ext uri="{FF2B5EF4-FFF2-40B4-BE49-F238E27FC236}">
                <a16:creationId xmlns:a16="http://schemas.microsoft.com/office/drawing/2014/main" id="{AF8ADA0D-26FB-4940-8453-4397B8CA0B4B}"/>
              </a:ext>
            </a:extLst>
          </p:cNvPr>
          <p:cNvSpPr/>
          <p:nvPr/>
        </p:nvSpPr>
        <p:spPr>
          <a:xfrm flipH="1">
            <a:off x="2293819" y="2983408"/>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a:extLst>
              <a:ext uri="{FF2B5EF4-FFF2-40B4-BE49-F238E27FC236}">
                <a16:creationId xmlns:a16="http://schemas.microsoft.com/office/drawing/2014/main" id="{5D78A7DA-5E62-454C-8A24-2A51A21378B6}"/>
              </a:ext>
            </a:extLst>
          </p:cNvPr>
          <p:cNvSpPr/>
          <p:nvPr/>
        </p:nvSpPr>
        <p:spPr>
          <a:xfrm flipH="1">
            <a:off x="2286851" y="2222493"/>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8" name="Straight Connector 127">
            <a:extLst>
              <a:ext uri="{FF2B5EF4-FFF2-40B4-BE49-F238E27FC236}">
                <a16:creationId xmlns:a16="http://schemas.microsoft.com/office/drawing/2014/main" id="{1B2AA946-B24F-8A4F-B7D2-738E858A767A}"/>
              </a:ext>
            </a:extLst>
          </p:cNvPr>
          <p:cNvCxnSpPr>
            <a:cxnSpLocks/>
          </p:cNvCxnSpPr>
          <p:nvPr/>
        </p:nvCxnSpPr>
        <p:spPr>
          <a:xfrm flipH="1" flipV="1">
            <a:off x="1192809" y="3004486"/>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099B9680-8338-4F40-B018-6A6FA1A539A3}"/>
              </a:ext>
            </a:extLst>
          </p:cNvPr>
          <p:cNvCxnSpPr>
            <a:cxnSpLocks/>
          </p:cNvCxnSpPr>
          <p:nvPr/>
        </p:nvCxnSpPr>
        <p:spPr>
          <a:xfrm flipH="1" flipV="1">
            <a:off x="1173770" y="2240509"/>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85500A71-40DB-AC40-9514-2695AD150CE4}"/>
              </a:ext>
            </a:extLst>
          </p:cNvPr>
          <p:cNvCxnSpPr>
            <a:cxnSpLocks/>
          </p:cNvCxnSpPr>
          <p:nvPr/>
        </p:nvCxnSpPr>
        <p:spPr>
          <a:xfrm flipH="1" flipV="1">
            <a:off x="1558177" y="3004757"/>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B4CC7AB9-E3FD-0B43-8250-7352ED684864}"/>
              </a:ext>
            </a:extLst>
          </p:cNvPr>
          <p:cNvCxnSpPr>
            <a:cxnSpLocks/>
          </p:cNvCxnSpPr>
          <p:nvPr/>
        </p:nvCxnSpPr>
        <p:spPr>
          <a:xfrm flipH="1" flipV="1">
            <a:off x="1542045" y="2240781"/>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32" name="Oval 131">
            <a:extLst>
              <a:ext uri="{FF2B5EF4-FFF2-40B4-BE49-F238E27FC236}">
                <a16:creationId xmlns:a16="http://schemas.microsoft.com/office/drawing/2014/main" id="{C6DBC5FA-F549-3D4A-A509-437625997B3F}"/>
              </a:ext>
            </a:extLst>
          </p:cNvPr>
          <p:cNvSpPr/>
          <p:nvPr/>
        </p:nvSpPr>
        <p:spPr>
          <a:xfrm flipH="1">
            <a:off x="1528833" y="2983408"/>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a:extLst>
              <a:ext uri="{FF2B5EF4-FFF2-40B4-BE49-F238E27FC236}">
                <a16:creationId xmlns:a16="http://schemas.microsoft.com/office/drawing/2014/main" id="{3EFE106E-6DBE-FC44-8CC5-814485625EFA}"/>
              </a:ext>
            </a:extLst>
          </p:cNvPr>
          <p:cNvSpPr/>
          <p:nvPr/>
        </p:nvSpPr>
        <p:spPr>
          <a:xfrm flipH="1">
            <a:off x="1527458" y="2219905"/>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4" name="Straight Connector 133">
            <a:extLst>
              <a:ext uri="{FF2B5EF4-FFF2-40B4-BE49-F238E27FC236}">
                <a16:creationId xmlns:a16="http://schemas.microsoft.com/office/drawing/2014/main" id="{3203AB22-9E15-0545-A3C7-6D80FF7F759B}"/>
              </a:ext>
            </a:extLst>
          </p:cNvPr>
          <p:cNvCxnSpPr>
            <a:cxnSpLocks/>
          </p:cNvCxnSpPr>
          <p:nvPr/>
        </p:nvCxnSpPr>
        <p:spPr>
          <a:xfrm flipH="1">
            <a:off x="1155869" y="2249430"/>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C000659C-4CD3-4D41-8A04-88106CE22EA4}"/>
              </a:ext>
            </a:extLst>
          </p:cNvPr>
          <p:cNvCxnSpPr>
            <a:cxnSpLocks/>
          </p:cNvCxnSpPr>
          <p:nvPr/>
        </p:nvCxnSpPr>
        <p:spPr>
          <a:xfrm flipH="1" flipV="1">
            <a:off x="1156634" y="2618407"/>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E578EB94-73EB-A24E-86D5-39D7FB2EC481}"/>
              </a:ext>
            </a:extLst>
          </p:cNvPr>
          <p:cNvCxnSpPr>
            <a:cxnSpLocks/>
          </p:cNvCxnSpPr>
          <p:nvPr/>
        </p:nvCxnSpPr>
        <p:spPr>
          <a:xfrm flipH="1">
            <a:off x="1927092" y="2247628"/>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5311AEA6-5FF9-AF4C-B69A-254B8330A147}"/>
              </a:ext>
            </a:extLst>
          </p:cNvPr>
          <p:cNvCxnSpPr>
            <a:cxnSpLocks/>
          </p:cNvCxnSpPr>
          <p:nvPr/>
        </p:nvCxnSpPr>
        <p:spPr>
          <a:xfrm flipH="1">
            <a:off x="2680216" y="2249225"/>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38" name="Oval 137">
            <a:extLst>
              <a:ext uri="{FF2B5EF4-FFF2-40B4-BE49-F238E27FC236}">
                <a16:creationId xmlns:a16="http://schemas.microsoft.com/office/drawing/2014/main" id="{E3AA987B-D71E-C147-B8CF-514A74003980}"/>
              </a:ext>
            </a:extLst>
          </p:cNvPr>
          <p:cNvSpPr/>
          <p:nvPr/>
        </p:nvSpPr>
        <p:spPr>
          <a:xfrm flipH="1">
            <a:off x="1903376" y="2602684"/>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a:extLst>
              <a:ext uri="{FF2B5EF4-FFF2-40B4-BE49-F238E27FC236}">
                <a16:creationId xmlns:a16="http://schemas.microsoft.com/office/drawing/2014/main" id="{1D4F913F-DE64-5B48-B281-2F3A3D0BE607}"/>
              </a:ext>
            </a:extLst>
          </p:cNvPr>
          <p:cNvSpPr/>
          <p:nvPr/>
        </p:nvSpPr>
        <p:spPr>
          <a:xfrm flipH="1">
            <a:off x="1911666" y="2982037"/>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a:extLst>
              <a:ext uri="{FF2B5EF4-FFF2-40B4-BE49-F238E27FC236}">
                <a16:creationId xmlns:a16="http://schemas.microsoft.com/office/drawing/2014/main" id="{D3A2CFCC-6E21-A74F-B0A8-73D4D166A3B1}"/>
              </a:ext>
            </a:extLst>
          </p:cNvPr>
          <p:cNvSpPr/>
          <p:nvPr/>
        </p:nvSpPr>
        <p:spPr>
          <a:xfrm flipH="1">
            <a:off x="1898327" y="2224349"/>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a:extLst>
              <a:ext uri="{FF2B5EF4-FFF2-40B4-BE49-F238E27FC236}">
                <a16:creationId xmlns:a16="http://schemas.microsoft.com/office/drawing/2014/main" id="{F16667BF-BDDA-4F48-B30A-AD044AD127FE}"/>
              </a:ext>
            </a:extLst>
          </p:cNvPr>
          <p:cNvSpPr/>
          <p:nvPr/>
        </p:nvSpPr>
        <p:spPr>
          <a:xfrm flipH="1">
            <a:off x="2660103" y="2221402"/>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a:extLst>
              <a:ext uri="{FF2B5EF4-FFF2-40B4-BE49-F238E27FC236}">
                <a16:creationId xmlns:a16="http://schemas.microsoft.com/office/drawing/2014/main" id="{9E017B19-4A8D-3841-AABE-466A3D52A819}"/>
              </a:ext>
            </a:extLst>
          </p:cNvPr>
          <p:cNvSpPr/>
          <p:nvPr/>
        </p:nvSpPr>
        <p:spPr>
          <a:xfrm flipH="1">
            <a:off x="2659215" y="2602684"/>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a:extLst>
              <a:ext uri="{FF2B5EF4-FFF2-40B4-BE49-F238E27FC236}">
                <a16:creationId xmlns:a16="http://schemas.microsoft.com/office/drawing/2014/main" id="{4D59264E-4451-0D49-9FE7-353D276218AB}"/>
              </a:ext>
            </a:extLst>
          </p:cNvPr>
          <p:cNvSpPr/>
          <p:nvPr/>
        </p:nvSpPr>
        <p:spPr>
          <a:xfrm flipH="1">
            <a:off x="2664962" y="2984945"/>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a:extLst>
              <a:ext uri="{FF2B5EF4-FFF2-40B4-BE49-F238E27FC236}">
                <a16:creationId xmlns:a16="http://schemas.microsoft.com/office/drawing/2014/main" id="{E8804607-34C7-8B48-986F-CB7B4DBA01B9}"/>
              </a:ext>
            </a:extLst>
          </p:cNvPr>
          <p:cNvSpPr/>
          <p:nvPr/>
        </p:nvSpPr>
        <p:spPr>
          <a:xfrm flipH="1">
            <a:off x="3421114" y="2979292"/>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a:extLst>
              <a:ext uri="{FF2B5EF4-FFF2-40B4-BE49-F238E27FC236}">
                <a16:creationId xmlns:a16="http://schemas.microsoft.com/office/drawing/2014/main" id="{E89D88FC-EB51-4F41-9D26-3914A9B6DC80}"/>
              </a:ext>
            </a:extLst>
          </p:cNvPr>
          <p:cNvSpPr/>
          <p:nvPr/>
        </p:nvSpPr>
        <p:spPr>
          <a:xfrm flipH="1">
            <a:off x="3411154" y="2224387"/>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a:extLst>
              <a:ext uri="{FF2B5EF4-FFF2-40B4-BE49-F238E27FC236}">
                <a16:creationId xmlns:a16="http://schemas.microsoft.com/office/drawing/2014/main" id="{6C0C697C-2B34-6E45-9323-15E08B21F587}"/>
              </a:ext>
            </a:extLst>
          </p:cNvPr>
          <p:cNvSpPr/>
          <p:nvPr/>
        </p:nvSpPr>
        <p:spPr>
          <a:xfrm flipH="1">
            <a:off x="3419046" y="2599814"/>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7" name="Group 146">
            <a:extLst>
              <a:ext uri="{FF2B5EF4-FFF2-40B4-BE49-F238E27FC236}">
                <a16:creationId xmlns:a16="http://schemas.microsoft.com/office/drawing/2014/main" id="{9FCBD821-8740-1E42-82FD-DFEDFD21ABD1}"/>
              </a:ext>
            </a:extLst>
          </p:cNvPr>
          <p:cNvGrpSpPr/>
          <p:nvPr/>
        </p:nvGrpSpPr>
        <p:grpSpPr>
          <a:xfrm>
            <a:off x="1001243" y="2158059"/>
            <a:ext cx="175875" cy="154177"/>
            <a:chOff x="913520" y="4875023"/>
            <a:chExt cx="193907" cy="169984"/>
          </a:xfrm>
        </p:grpSpPr>
        <p:grpSp>
          <p:nvGrpSpPr>
            <p:cNvPr id="178" name="Group 177">
              <a:extLst>
                <a:ext uri="{FF2B5EF4-FFF2-40B4-BE49-F238E27FC236}">
                  <a16:creationId xmlns:a16="http://schemas.microsoft.com/office/drawing/2014/main" id="{FECB3A7A-DDFB-D740-BEB7-0F8FE78EF5BF}"/>
                </a:ext>
              </a:extLst>
            </p:cNvPr>
            <p:cNvGrpSpPr/>
            <p:nvPr/>
          </p:nvGrpSpPr>
          <p:grpSpPr>
            <a:xfrm rot="10800000" flipH="1">
              <a:off x="913520" y="4875023"/>
              <a:ext cx="149706" cy="169984"/>
              <a:chOff x="774700" y="3743756"/>
              <a:chExt cx="288257" cy="327304"/>
            </a:xfrm>
          </p:grpSpPr>
          <p:sp>
            <p:nvSpPr>
              <p:cNvPr id="180" name="Triangle 179">
                <a:extLst>
                  <a:ext uri="{FF2B5EF4-FFF2-40B4-BE49-F238E27FC236}">
                    <a16:creationId xmlns:a16="http://schemas.microsoft.com/office/drawing/2014/main" id="{377AFE8D-D0E8-1B43-B1D9-27A05BDECF72}"/>
                  </a:ext>
                </a:extLst>
              </p:cNvPr>
              <p:cNvSpPr/>
              <p:nvPr/>
            </p:nvSpPr>
            <p:spPr>
              <a:xfrm rot="19750281">
                <a:off x="881025" y="3801120"/>
                <a:ext cx="181932" cy="156838"/>
              </a:xfrm>
              <a:prstGeom prst="triangl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a:extLst>
                  <a:ext uri="{FF2B5EF4-FFF2-40B4-BE49-F238E27FC236}">
                    <a16:creationId xmlns:a16="http://schemas.microsoft.com/office/drawing/2014/main" id="{82ACEDE0-0AA7-3F48-B557-3091F4A18A44}"/>
                  </a:ext>
                </a:extLst>
              </p:cNvPr>
              <p:cNvSpPr/>
              <p:nvPr/>
            </p:nvSpPr>
            <p:spPr>
              <a:xfrm>
                <a:off x="815699" y="3743756"/>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a:extLst>
                  <a:ext uri="{FF2B5EF4-FFF2-40B4-BE49-F238E27FC236}">
                    <a16:creationId xmlns:a16="http://schemas.microsoft.com/office/drawing/2014/main" id="{0CE82EBC-1592-CA47-B3AD-3544BC15655D}"/>
                  </a:ext>
                </a:extLst>
              </p:cNvPr>
              <p:cNvSpPr/>
              <p:nvPr/>
            </p:nvSpPr>
            <p:spPr>
              <a:xfrm>
                <a:off x="813707" y="3864745"/>
                <a:ext cx="91439"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a:extLst>
                  <a:ext uri="{FF2B5EF4-FFF2-40B4-BE49-F238E27FC236}">
                    <a16:creationId xmlns:a16="http://schemas.microsoft.com/office/drawing/2014/main" id="{9BE9C3CB-A7F7-A74A-9D81-AF03D1ACC472}"/>
                  </a:ext>
                </a:extLst>
              </p:cNvPr>
              <p:cNvSpPr/>
              <p:nvPr/>
            </p:nvSpPr>
            <p:spPr>
              <a:xfrm>
                <a:off x="811714" y="3979620"/>
                <a:ext cx="91439"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4" name="Straight Connector 183">
                <a:extLst>
                  <a:ext uri="{FF2B5EF4-FFF2-40B4-BE49-F238E27FC236}">
                    <a16:creationId xmlns:a16="http://schemas.microsoft.com/office/drawing/2014/main" id="{B4B8855E-AFA3-604D-8765-A390A77D5EEB}"/>
                  </a:ext>
                </a:extLst>
              </p:cNvPr>
              <p:cNvCxnSpPr/>
              <p:nvPr/>
            </p:nvCxnSpPr>
            <p:spPr>
              <a:xfrm>
                <a:off x="774700" y="3768521"/>
                <a:ext cx="0" cy="28102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79" name="Oval 178">
              <a:extLst>
                <a:ext uri="{FF2B5EF4-FFF2-40B4-BE49-F238E27FC236}">
                  <a16:creationId xmlns:a16="http://schemas.microsoft.com/office/drawing/2014/main" id="{33C50530-C361-C345-BC52-481AF51CCB9A}"/>
                </a:ext>
              </a:extLst>
            </p:cNvPr>
            <p:cNvSpPr/>
            <p:nvPr/>
          </p:nvSpPr>
          <p:spPr>
            <a:xfrm rot="16200000" flipH="1">
              <a:off x="1054055" y="4936420"/>
              <a:ext cx="53372" cy="53372"/>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8" name="Group 147">
            <a:extLst>
              <a:ext uri="{FF2B5EF4-FFF2-40B4-BE49-F238E27FC236}">
                <a16:creationId xmlns:a16="http://schemas.microsoft.com/office/drawing/2014/main" id="{6D52977D-B471-914A-9659-8E8F131AC5E9}"/>
              </a:ext>
            </a:extLst>
          </p:cNvPr>
          <p:cNvGrpSpPr/>
          <p:nvPr/>
        </p:nvGrpSpPr>
        <p:grpSpPr>
          <a:xfrm>
            <a:off x="7940581" y="2070393"/>
            <a:ext cx="160459" cy="193908"/>
            <a:chOff x="877777" y="3777657"/>
            <a:chExt cx="137450" cy="166103"/>
          </a:xfrm>
        </p:grpSpPr>
        <p:grpSp>
          <p:nvGrpSpPr>
            <p:cNvPr id="171" name="Group 170">
              <a:extLst>
                <a:ext uri="{FF2B5EF4-FFF2-40B4-BE49-F238E27FC236}">
                  <a16:creationId xmlns:a16="http://schemas.microsoft.com/office/drawing/2014/main" id="{C93507BD-A3EC-F542-B041-D8D174A72943}"/>
                </a:ext>
              </a:extLst>
            </p:cNvPr>
            <p:cNvGrpSpPr/>
            <p:nvPr/>
          </p:nvGrpSpPr>
          <p:grpSpPr>
            <a:xfrm rot="5400000">
              <a:off x="882382" y="3773052"/>
              <a:ext cx="128239" cy="137450"/>
              <a:chOff x="774700" y="3743756"/>
              <a:chExt cx="288257" cy="308962"/>
            </a:xfrm>
          </p:grpSpPr>
          <p:sp>
            <p:nvSpPr>
              <p:cNvPr id="173" name="Triangle 172">
                <a:extLst>
                  <a:ext uri="{FF2B5EF4-FFF2-40B4-BE49-F238E27FC236}">
                    <a16:creationId xmlns:a16="http://schemas.microsoft.com/office/drawing/2014/main" id="{43BFC6EA-8B26-364D-850A-6A65471ECB4A}"/>
                  </a:ext>
                </a:extLst>
              </p:cNvPr>
              <p:cNvSpPr/>
              <p:nvPr/>
            </p:nvSpPr>
            <p:spPr>
              <a:xfrm rot="19750281">
                <a:off x="881026" y="3807234"/>
                <a:ext cx="181931" cy="156837"/>
              </a:xfrm>
              <a:prstGeom prst="triangl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a:extLst>
                  <a:ext uri="{FF2B5EF4-FFF2-40B4-BE49-F238E27FC236}">
                    <a16:creationId xmlns:a16="http://schemas.microsoft.com/office/drawing/2014/main" id="{D1231A32-462A-834A-9BCD-9EB3D1893E93}"/>
                  </a:ext>
                </a:extLst>
              </p:cNvPr>
              <p:cNvSpPr/>
              <p:nvPr/>
            </p:nvSpPr>
            <p:spPr>
              <a:xfrm>
                <a:off x="815699" y="3743756"/>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Oval 174">
                <a:extLst>
                  <a:ext uri="{FF2B5EF4-FFF2-40B4-BE49-F238E27FC236}">
                    <a16:creationId xmlns:a16="http://schemas.microsoft.com/office/drawing/2014/main" id="{6D71E38F-75D0-DF42-BBB6-31F99BA772BA}"/>
                  </a:ext>
                </a:extLst>
              </p:cNvPr>
              <p:cNvSpPr/>
              <p:nvPr/>
            </p:nvSpPr>
            <p:spPr>
              <a:xfrm>
                <a:off x="813706" y="3852517"/>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Oval 175">
                <a:extLst>
                  <a:ext uri="{FF2B5EF4-FFF2-40B4-BE49-F238E27FC236}">
                    <a16:creationId xmlns:a16="http://schemas.microsoft.com/office/drawing/2014/main" id="{6FBED330-A052-FF4A-8DC4-2D402BAEE745}"/>
                  </a:ext>
                </a:extLst>
              </p:cNvPr>
              <p:cNvSpPr/>
              <p:nvPr/>
            </p:nvSpPr>
            <p:spPr>
              <a:xfrm>
                <a:off x="811713" y="3961278"/>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7" name="Straight Connector 176">
                <a:extLst>
                  <a:ext uri="{FF2B5EF4-FFF2-40B4-BE49-F238E27FC236}">
                    <a16:creationId xmlns:a16="http://schemas.microsoft.com/office/drawing/2014/main" id="{7FBBBAD1-B408-C945-9C5A-EE9D8965A651}"/>
                  </a:ext>
                </a:extLst>
              </p:cNvPr>
              <p:cNvCxnSpPr/>
              <p:nvPr/>
            </p:nvCxnSpPr>
            <p:spPr>
              <a:xfrm>
                <a:off x="774700" y="3768521"/>
                <a:ext cx="0" cy="28102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72" name="Oval 171">
              <a:extLst>
                <a:ext uri="{FF2B5EF4-FFF2-40B4-BE49-F238E27FC236}">
                  <a16:creationId xmlns:a16="http://schemas.microsoft.com/office/drawing/2014/main" id="{93AD7340-2ACE-EA49-B178-EA334F530C07}"/>
                </a:ext>
              </a:extLst>
            </p:cNvPr>
            <p:cNvSpPr/>
            <p:nvPr/>
          </p:nvSpPr>
          <p:spPr>
            <a:xfrm>
              <a:off x="919499" y="3898041"/>
              <a:ext cx="45719" cy="45719"/>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9" name="Group 148">
            <a:extLst>
              <a:ext uri="{FF2B5EF4-FFF2-40B4-BE49-F238E27FC236}">
                <a16:creationId xmlns:a16="http://schemas.microsoft.com/office/drawing/2014/main" id="{483D785A-6B67-9448-BD1B-5AB9F344E767}"/>
              </a:ext>
            </a:extLst>
          </p:cNvPr>
          <p:cNvGrpSpPr/>
          <p:nvPr/>
        </p:nvGrpSpPr>
        <p:grpSpPr>
          <a:xfrm>
            <a:off x="7949774" y="2969514"/>
            <a:ext cx="160456" cy="186738"/>
            <a:chOff x="710992" y="4856562"/>
            <a:chExt cx="137448" cy="159961"/>
          </a:xfrm>
        </p:grpSpPr>
        <p:grpSp>
          <p:nvGrpSpPr>
            <p:cNvPr id="164" name="Group 163">
              <a:extLst>
                <a:ext uri="{FF2B5EF4-FFF2-40B4-BE49-F238E27FC236}">
                  <a16:creationId xmlns:a16="http://schemas.microsoft.com/office/drawing/2014/main" id="{508F4FC7-B5F4-2441-9F0D-ED1BB291D66C}"/>
                </a:ext>
              </a:extLst>
            </p:cNvPr>
            <p:cNvGrpSpPr/>
            <p:nvPr/>
          </p:nvGrpSpPr>
          <p:grpSpPr>
            <a:xfrm rot="16200000" flipV="1">
              <a:off x="718116" y="4886199"/>
              <a:ext cx="123200" cy="137448"/>
              <a:chOff x="790575" y="4480628"/>
              <a:chExt cx="276935" cy="308962"/>
            </a:xfrm>
          </p:grpSpPr>
          <p:sp>
            <p:nvSpPr>
              <p:cNvPr id="166" name="Triangle 165">
                <a:extLst>
                  <a:ext uri="{FF2B5EF4-FFF2-40B4-BE49-F238E27FC236}">
                    <a16:creationId xmlns:a16="http://schemas.microsoft.com/office/drawing/2014/main" id="{00178A0E-D14D-434C-96D9-1525BFD8B563}"/>
                  </a:ext>
                </a:extLst>
              </p:cNvPr>
              <p:cNvSpPr/>
              <p:nvPr/>
            </p:nvSpPr>
            <p:spPr>
              <a:xfrm rot="19750281">
                <a:off x="885579" y="4540546"/>
                <a:ext cx="181931" cy="156837"/>
              </a:xfrm>
              <a:prstGeom prst="triangl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Oval 166">
                <a:extLst>
                  <a:ext uri="{FF2B5EF4-FFF2-40B4-BE49-F238E27FC236}">
                    <a16:creationId xmlns:a16="http://schemas.microsoft.com/office/drawing/2014/main" id="{DE4BA49B-89B5-684D-9FA3-E25B7D2A0D23}"/>
                  </a:ext>
                </a:extLst>
              </p:cNvPr>
              <p:cNvSpPr/>
              <p:nvPr/>
            </p:nvSpPr>
            <p:spPr>
              <a:xfrm>
                <a:off x="825166" y="4480628"/>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Oval 167">
                <a:extLst>
                  <a:ext uri="{FF2B5EF4-FFF2-40B4-BE49-F238E27FC236}">
                    <a16:creationId xmlns:a16="http://schemas.microsoft.com/office/drawing/2014/main" id="{F2585748-8745-9642-8C2B-65C4F4A39E7B}"/>
                  </a:ext>
                </a:extLst>
              </p:cNvPr>
              <p:cNvSpPr/>
              <p:nvPr/>
            </p:nvSpPr>
            <p:spPr>
              <a:xfrm>
                <a:off x="823173" y="4589389"/>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Oval 168">
                <a:extLst>
                  <a:ext uri="{FF2B5EF4-FFF2-40B4-BE49-F238E27FC236}">
                    <a16:creationId xmlns:a16="http://schemas.microsoft.com/office/drawing/2014/main" id="{B8D4362B-1015-4C49-A434-41AB339E3B10}"/>
                  </a:ext>
                </a:extLst>
              </p:cNvPr>
              <p:cNvSpPr/>
              <p:nvPr/>
            </p:nvSpPr>
            <p:spPr>
              <a:xfrm>
                <a:off x="821180" y="4698150"/>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0" name="Straight Connector 169">
                <a:extLst>
                  <a:ext uri="{FF2B5EF4-FFF2-40B4-BE49-F238E27FC236}">
                    <a16:creationId xmlns:a16="http://schemas.microsoft.com/office/drawing/2014/main" id="{CA2167A6-4CC4-594E-BDF3-907FE45E7698}"/>
                  </a:ext>
                </a:extLst>
              </p:cNvPr>
              <p:cNvCxnSpPr/>
              <p:nvPr/>
            </p:nvCxnSpPr>
            <p:spPr>
              <a:xfrm>
                <a:off x="790575" y="4495868"/>
                <a:ext cx="0" cy="28102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65" name="Oval 164">
              <a:extLst>
                <a:ext uri="{FF2B5EF4-FFF2-40B4-BE49-F238E27FC236}">
                  <a16:creationId xmlns:a16="http://schemas.microsoft.com/office/drawing/2014/main" id="{883DF683-890E-B24F-B0FF-02FD0B676279}"/>
                </a:ext>
              </a:extLst>
            </p:cNvPr>
            <p:cNvSpPr/>
            <p:nvPr/>
          </p:nvSpPr>
          <p:spPr>
            <a:xfrm>
              <a:off x="751714" y="4856562"/>
              <a:ext cx="45719" cy="45719"/>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0" name="Group 149">
            <a:extLst>
              <a:ext uri="{FF2B5EF4-FFF2-40B4-BE49-F238E27FC236}">
                <a16:creationId xmlns:a16="http://schemas.microsoft.com/office/drawing/2014/main" id="{C85DB47E-3F6E-6544-8708-8E14EBF13AAD}"/>
              </a:ext>
            </a:extLst>
          </p:cNvPr>
          <p:cNvGrpSpPr/>
          <p:nvPr/>
        </p:nvGrpSpPr>
        <p:grpSpPr>
          <a:xfrm>
            <a:off x="1066626" y="2572970"/>
            <a:ext cx="118170" cy="106325"/>
            <a:chOff x="2863978" y="5766184"/>
            <a:chExt cx="118170" cy="106325"/>
          </a:xfrm>
        </p:grpSpPr>
        <p:sp>
          <p:nvSpPr>
            <p:cNvPr id="159" name="Oval 158">
              <a:extLst>
                <a:ext uri="{FF2B5EF4-FFF2-40B4-BE49-F238E27FC236}">
                  <a16:creationId xmlns:a16="http://schemas.microsoft.com/office/drawing/2014/main" id="{3631B85D-3207-2449-A96A-3CFFB68AC0F6}"/>
                </a:ext>
              </a:extLst>
            </p:cNvPr>
            <p:cNvSpPr/>
            <p:nvPr/>
          </p:nvSpPr>
          <p:spPr>
            <a:xfrm>
              <a:off x="2929575" y="5795612"/>
              <a:ext cx="52573" cy="5257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0" name="Straight Connector 159">
              <a:extLst>
                <a:ext uri="{FF2B5EF4-FFF2-40B4-BE49-F238E27FC236}">
                  <a16:creationId xmlns:a16="http://schemas.microsoft.com/office/drawing/2014/main" id="{37279CFD-D7C6-1143-8E30-1E778BEFC6F6}"/>
                </a:ext>
              </a:extLst>
            </p:cNvPr>
            <p:cNvCxnSpPr/>
            <p:nvPr/>
          </p:nvCxnSpPr>
          <p:spPr>
            <a:xfrm flipV="1">
              <a:off x="2919996" y="5767363"/>
              <a:ext cx="1" cy="10514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61785616-054D-A84F-B3F3-397A69F16A50}"/>
                </a:ext>
              </a:extLst>
            </p:cNvPr>
            <p:cNvCxnSpPr/>
            <p:nvPr/>
          </p:nvCxnSpPr>
          <p:spPr>
            <a:xfrm>
              <a:off x="2863978" y="5766184"/>
              <a:ext cx="52573" cy="117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a:extLst>
                <a:ext uri="{FF2B5EF4-FFF2-40B4-BE49-F238E27FC236}">
                  <a16:creationId xmlns:a16="http://schemas.microsoft.com/office/drawing/2014/main" id="{4A9A3737-E9B6-B64C-B82D-BDECD55E0AF6}"/>
                </a:ext>
              </a:extLst>
            </p:cNvPr>
            <p:cNvCxnSpPr/>
            <p:nvPr/>
          </p:nvCxnSpPr>
          <p:spPr>
            <a:xfrm>
              <a:off x="2871743" y="5818652"/>
              <a:ext cx="52573" cy="117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a:extLst>
                <a:ext uri="{FF2B5EF4-FFF2-40B4-BE49-F238E27FC236}">
                  <a16:creationId xmlns:a16="http://schemas.microsoft.com/office/drawing/2014/main" id="{BFB7BA6A-3D2C-0248-B338-9B895732EFFC}"/>
                </a:ext>
              </a:extLst>
            </p:cNvPr>
            <p:cNvCxnSpPr/>
            <p:nvPr/>
          </p:nvCxnSpPr>
          <p:spPr>
            <a:xfrm>
              <a:off x="2866248" y="5870218"/>
              <a:ext cx="52573" cy="117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51" name="Group 150">
            <a:extLst>
              <a:ext uri="{FF2B5EF4-FFF2-40B4-BE49-F238E27FC236}">
                <a16:creationId xmlns:a16="http://schemas.microsoft.com/office/drawing/2014/main" id="{A77A2AB2-71A4-CB4E-855D-7A7AC4926025}"/>
              </a:ext>
            </a:extLst>
          </p:cNvPr>
          <p:cNvGrpSpPr/>
          <p:nvPr/>
        </p:nvGrpSpPr>
        <p:grpSpPr>
          <a:xfrm>
            <a:off x="1024343" y="2926409"/>
            <a:ext cx="175875" cy="154177"/>
            <a:chOff x="913520" y="4875023"/>
            <a:chExt cx="193907" cy="169984"/>
          </a:xfrm>
        </p:grpSpPr>
        <p:grpSp>
          <p:nvGrpSpPr>
            <p:cNvPr id="152" name="Group 151">
              <a:extLst>
                <a:ext uri="{FF2B5EF4-FFF2-40B4-BE49-F238E27FC236}">
                  <a16:creationId xmlns:a16="http://schemas.microsoft.com/office/drawing/2014/main" id="{E759D552-8372-6D40-9CB1-ACD93D0D7B75}"/>
                </a:ext>
              </a:extLst>
            </p:cNvPr>
            <p:cNvGrpSpPr/>
            <p:nvPr/>
          </p:nvGrpSpPr>
          <p:grpSpPr>
            <a:xfrm rot="10800000" flipH="1">
              <a:off x="913520" y="4875023"/>
              <a:ext cx="149706" cy="169984"/>
              <a:chOff x="774700" y="3743756"/>
              <a:chExt cx="288257" cy="327304"/>
            </a:xfrm>
          </p:grpSpPr>
          <p:sp>
            <p:nvSpPr>
              <p:cNvPr id="154" name="Triangle 153">
                <a:extLst>
                  <a:ext uri="{FF2B5EF4-FFF2-40B4-BE49-F238E27FC236}">
                    <a16:creationId xmlns:a16="http://schemas.microsoft.com/office/drawing/2014/main" id="{7BD80FF3-A15C-6349-92CC-EDA1A2B1D307}"/>
                  </a:ext>
                </a:extLst>
              </p:cNvPr>
              <p:cNvSpPr/>
              <p:nvPr/>
            </p:nvSpPr>
            <p:spPr>
              <a:xfrm rot="19750281">
                <a:off x="881025" y="3801120"/>
                <a:ext cx="181932" cy="156838"/>
              </a:xfrm>
              <a:prstGeom prst="triangl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a:extLst>
                  <a:ext uri="{FF2B5EF4-FFF2-40B4-BE49-F238E27FC236}">
                    <a16:creationId xmlns:a16="http://schemas.microsoft.com/office/drawing/2014/main" id="{627C3BE0-A805-1144-BB84-1031E6104E66}"/>
                  </a:ext>
                </a:extLst>
              </p:cNvPr>
              <p:cNvSpPr/>
              <p:nvPr/>
            </p:nvSpPr>
            <p:spPr>
              <a:xfrm>
                <a:off x="815699" y="3743756"/>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a:extLst>
                  <a:ext uri="{FF2B5EF4-FFF2-40B4-BE49-F238E27FC236}">
                    <a16:creationId xmlns:a16="http://schemas.microsoft.com/office/drawing/2014/main" id="{7E937FF5-ABBA-2C4A-AFC5-06C672A1168A}"/>
                  </a:ext>
                </a:extLst>
              </p:cNvPr>
              <p:cNvSpPr/>
              <p:nvPr/>
            </p:nvSpPr>
            <p:spPr>
              <a:xfrm>
                <a:off x="813707" y="3864745"/>
                <a:ext cx="91439"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Oval 156">
                <a:extLst>
                  <a:ext uri="{FF2B5EF4-FFF2-40B4-BE49-F238E27FC236}">
                    <a16:creationId xmlns:a16="http://schemas.microsoft.com/office/drawing/2014/main" id="{145FF385-A3CE-1542-AF1A-57DBEF3DF33E}"/>
                  </a:ext>
                </a:extLst>
              </p:cNvPr>
              <p:cNvSpPr/>
              <p:nvPr/>
            </p:nvSpPr>
            <p:spPr>
              <a:xfrm>
                <a:off x="811714" y="3979620"/>
                <a:ext cx="91439"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8" name="Straight Connector 157">
                <a:extLst>
                  <a:ext uri="{FF2B5EF4-FFF2-40B4-BE49-F238E27FC236}">
                    <a16:creationId xmlns:a16="http://schemas.microsoft.com/office/drawing/2014/main" id="{FDB54929-BE5D-E443-8D2C-28E63DB00941}"/>
                  </a:ext>
                </a:extLst>
              </p:cNvPr>
              <p:cNvCxnSpPr/>
              <p:nvPr/>
            </p:nvCxnSpPr>
            <p:spPr>
              <a:xfrm>
                <a:off x="774700" y="3768521"/>
                <a:ext cx="0" cy="28102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53" name="Oval 152">
              <a:extLst>
                <a:ext uri="{FF2B5EF4-FFF2-40B4-BE49-F238E27FC236}">
                  <a16:creationId xmlns:a16="http://schemas.microsoft.com/office/drawing/2014/main" id="{9844E9FB-0954-2C45-AF35-E3E913AA7222}"/>
                </a:ext>
              </a:extLst>
            </p:cNvPr>
            <p:cNvSpPr/>
            <p:nvPr/>
          </p:nvSpPr>
          <p:spPr>
            <a:xfrm rot="16200000" flipH="1">
              <a:off x="1054055" y="4936420"/>
              <a:ext cx="53372" cy="53372"/>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5" name="TextBox 184">
            <a:extLst>
              <a:ext uri="{FF2B5EF4-FFF2-40B4-BE49-F238E27FC236}">
                <a16:creationId xmlns:a16="http://schemas.microsoft.com/office/drawing/2014/main" id="{A4B89E2C-A07E-5942-8E88-DC9A6E85FBA4}"/>
              </a:ext>
            </a:extLst>
          </p:cNvPr>
          <p:cNvSpPr txBox="1"/>
          <p:nvPr/>
        </p:nvSpPr>
        <p:spPr>
          <a:xfrm>
            <a:off x="938712" y="1607720"/>
            <a:ext cx="449263"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sp>
        <p:nvSpPr>
          <p:cNvPr id="186" name="TextBox 185">
            <a:extLst>
              <a:ext uri="{FF2B5EF4-FFF2-40B4-BE49-F238E27FC236}">
                <a16:creationId xmlns:a16="http://schemas.microsoft.com/office/drawing/2014/main" id="{C1932AFB-0821-CB4A-A968-B9E176C0B8DF}"/>
              </a:ext>
            </a:extLst>
          </p:cNvPr>
          <p:cNvSpPr txBox="1"/>
          <p:nvPr/>
        </p:nvSpPr>
        <p:spPr>
          <a:xfrm>
            <a:off x="921824" y="3337599"/>
            <a:ext cx="449263"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grpSp>
        <p:nvGrpSpPr>
          <p:cNvPr id="187" name="Group 186">
            <a:extLst>
              <a:ext uri="{FF2B5EF4-FFF2-40B4-BE49-F238E27FC236}">
                <a16:creationId xmlns:a16="http://schemas.microsoft.com/office/drawing/2014/main" id="{6297BA62-4DF8-4D4F-8EC5-D0D3F4E7B735}"/>
              </a:ext>
            </a:extLst>
          </p:cNvPr>
          <p:cNvGrpSpPr/>
          <p:nvPr/>
        </p:nvGrpSpPr>
        <p:grpSpPr>
          <a:xfrm rot="5400000">
            <a:off x="8039742" y="2637816"/>
            <a:ext cx="68782" cy="160459"/>
            <a:chOff x="774700" y="3743756"/>
            <a:chExt cx="132439" cy="308962"/>
          </a:xfrm>
        </p:grpSpPr>
        <p:sp>
          <p:nvSpPr>
            <p:cNvPr id="188" name="Oval 187">
              <a:extLst>
                <a:ext uri="{FF2B5EF4-FFF2-40B4-BE49-F238E27FC236}">
                  <a16:creationId xmlns:a16="http://schemas.microsoft.com/office/drawing/2014/main" id="{612C26EB-03A6-7145-AF7D-169D8E047DBF}"/>
                </a:ext>
              </a:extLst>
            </p:cNvPr>
            <p:cNvSpPr/>
            <p:nvPr/>
          </p:nvSpPr>
          <p:spPr>
            <a:xfrm>
              <a:off x="815699" y="3743756"/>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Oval 188">
              <a:extLst>
                <a:ext uri="{FF2B5EF4-FFF2-40B4-BE49-F238E27FC236}">
                  <a16:creationId xmlns:a16="http://schemas.microsoft.com/office/drawing/2014/main" id="{C945B0AA-B9F6-3741-91A7-88A84CDD7396}"/>
                </a:ext>
              </a:extLst>
            </p:cNvPr>
            <p:cNvSpPr/>
            <p:nvPr/>
          </p:nvSpPr>
          <p:spPr>
            <a:xfrm>
              <a:off x="813706" y="3852517"/>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Oval 189">
              <a:extLst>
                <a:ext uri="{FF2B5EF4-FFF2-40B4-BE49-F238E27FC236}">
                  <a16:creationId xmlns:a16="http://schemas.microsoft.com/office/drawing/2014/main" id="{A00A4C7B-9E8A-0146-A5EB-563F7E0C9A1C}"/>
                </a:ext>
              </a:extLst>
            </p:cNvPr>
            <p:cNvSpPr/>
            <p:nvPr/>
          </p:nvSpPr>
          <p:spPr>
            <a:xfrm>
              <a:off x="811713" y="3961278"/>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1" name="Straight Connector 190">
              <a:extLst>
                <a:ext uri="{FF2B5EF4-FFF2-40B4-BE49-F238E27FC236}">
                  <a16:creationId xmlns:a16="http://schemas.microsoft.com/office/drawing/2014/main" id="{140AA25E-A416-F04F-8A41-7C62D073C2AE}"/>
                </a:ext>
              </a:extLst>
            </p:cNvPr>
            <p:cNvCxnSpPr/>
            <p:nvPr/>
          </p:nvCxnSpPr>
          <p:spPr>
            <a:xfrm>
              <a:off x="774700" y="3768521"/>
              <a:ext cx="0" cy="28102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 name="Group 1">
            <a:extLst>
              <a:ext uri="{FF2B5EF4-FFF2-40B4-BE49-F238E27FC236}">
                <a16:creationId xmlns:a16="http://schemas.microsoft.com/office/drawing/2014/main" id="{C20B4776-8C47-754A-BF89-5EF094B33016}"/>
              </a:ext>
            </a:extLst>
          </p:cNvPr>
          <p:cNvGrpSpPr/>
          <p:nvPr/>
        </p:nvGrpSpPr>
        <p:grpSpPr>
          <a:xfrm>
            <a:off x="2969622" y="4164892"/>
            <a:ext cx="3116884" cy="1630712"/>
            <a:chOff x="3722867" y="4164015"/>
            <a:chExt cx="1553440" cy="812739"/>
          </a:xfrm>
        </p:grpSpPr>
        <p:cxnSp>
          <p:nvCxnSpPr>
            <p:cNvPr id="192" name="Straight Connector 191">
              <a:extLst>
                <a:ext uri="{FF2B5EF4-FFF2-40B4-BE49-F238E27FC236}">
                  <a16:creationId xmlns:a16="http://schemas.microsoft.com/office/drawing/2014/main" id="{1DC6E77D-EAAC-F04E-BD1E-61AB7FE21BB0}"/>
                </a:ext>
              </a:extLst>
            </p:cNvPr>
            <p:cNvCxnSpPr>
              <a:cxnSpLocks/>
            </p:cNvCxnSpPr>
            <p:nvPr/>
          </p:nvCxnSpPr>
          <p:spPr>
            <a:xfrm flipH="1" flipV="1">
              <a:off x="4484097" y="4554952"/>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a:extLst>
                <a:ext uri="{FF2B5EF4-FFF2-40B4-BE49-F238E27FC236}">
                  <a16:creationId xmlns:a16="http://schemas.microsoft.com/office/drawing/2014/main" id="{7B1EE640-2F55-E648-AABD-8B44841423FC}"/>
                </a:ext>
              </a:extLst>
            </p:cNvPr>
            <p:cNvCxnSpPr>
              <a:cxnSpLocks/>
            </p:cNvCxnSpPr>
            <p:nvPr/>
          </p:nvCxnSpPr>
          <p:spPr>
            <a:xfrm flipH="1" flipV="1">
              <a:off x="4485941" y="4178884"/>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a:extLst>
                <a:ext uri="{FF2B5EF4-FFF2-40B4-BE49-F238E27FC236}">
                  <a16:creationId xmlns:a16="http://schemas.microsoft.com/office/drawing/2014/main" id="{E94266EC-89EB-224B-A930-78C4BA159EF3}"/>
                </a:ext>
              </a:extLst>
            </p:cNvPr>
            <p:cNvCxnSpPr>
              <a:cxnSpLocks/>
            </p:cNvCxnSpPr>
            <p:nvPr/>
          </p:nvCxnSpPr>
          <p:spPr>
            <a:xfrm rot="5400000" flipH="1">
              <a:off x="4677246" y="4377001"/>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a:extLst>
                <a:ext uri="{FF2B5EF4-FFF2-40B4-BE49-F238E27FC236}">
                  <a16:creationId xmlns:a16="http://schemas.microsoft.com/office/drawing/2014/main" id="{E05E3EAC-3627-7746-9CB3-13A922DE1E68}"/>
                </a:ext>
              </a:extLst>
            </p:cNvPr>
            <p:cNvCxnSpPr>
              <a:cxnSpLocks/>
            </p:cNvCxnSpPr>
            <p:nvPr/>
          </p:nvCxnSpPr>
          <p:spPr>
            <a:xfrm flipH="1">
              <a:off x="4490253" y="4565365"/>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a:extLst>
                <a:ext uri="{FF2B5EF4-FFF2-40B4-BE49-F238E27FC236}">
                  <a16:creationId xmlns:a16="http://schemas.microsoft.com/office/drawing/2014/main" id="{3C48D056-2D12-424B-9E20-5C728B1C4821}"/>
                </a:ext>
              </a:extLst>
            </p:cNvPr>
            <p:cNvCxnSpPr>
              <a:cxnSpLocks/>
            </p:cNvCxnSpPr>
            <p:nvPr/>
          </p:nvCxnSpPr>
          <p:spPr>
            <a:xfrm rot="16200000">
              <a:off x="4688402" y="4356061"/>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a:extLst>
                <a:ext uri="{FF2B5EF4-FFF2-40B4-BE49-F238E27FC236}">
                  <a16:creationId xmlns:a16="http://schemas.microsoft.com/office/drawing/2014/main" id="{66B55DA1-8ADD-3041-9CB2-CDBC5A3596B1}"/>
                </a:ext>
              </a:extLst>
            </p:cNvPr>
            <p:cNvCxnSpPr>
              <a:cxnSpLocks/>
            </p:cNvCxnSpPr>
            <p:nvPr/>
          </p:nvCxnSpPr>
          <p:spPr>
            <a:xfrm flipH="1" flipV="1">
              <a:off x="4512238" y="4951423"/>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a:extLst>
                <a:ext uri="{FF2B5EF4-FFF2-40B4-BE49-F238E27FC236}">
                  <a16:creationId xmlns:a16="http://schemas.microsoft.com/office/drawing/2014/main" id="{FCF29B71-1817-5A45-9E7C-BAFAEE0EC87D}"/>
                </a:ext>
              </a:extLst>
            </p:cNvPr>
            <p:cNvCxnSpPr>
              <a:cxnSpLocks/>
            </p:cNvCxnSpPr>
            <p:nvPr/>
          </p:nvCxnSpPr>
          <p:spPr>
            <a:xfrm flipH="1" flipV="1">
              <a:off x="4883280" y="4946017"/>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a:extLst>
                <a:ext uri="{FF2B5EF4-FFF2-40B4-BE49-F238E27FC236}">
                  <a16:creationId xmlns:a16="http://schemas.microsoft.com/office/drawing/2014/main" id="{732833B5-792D-7147-ACDB-88E0B153EB03}"/>
                </a:ext>
              </a:extLst>
            </p:cNvPr>
            <p:cNvCxnSpPr>
              <a:cxnSpLocks/>
            </p:cNvCxnSpPr>
            <p:nvPr/>
          </p:nvCxnSpPr>
          <p:spPr>
            <a:xfrm flipH="1" flipV="1">
              <a:off x="4498875" y="4187447"/>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a:extLst>
                <a:ext uri="{FF2B5EF4-FFF2-40B4-BE49-F238E27FC236}">
                  <a16:creationId xmlns:a16="http://schemas.microsoft.com/office/drawing/2014/main" id="{5F012CE6-ECD3-144F-ADCE-5757316D88F7}"/>
                </a:ext>
              </a:extLst>
            </p:cNvPr>
            <p:cNvCxnSpPr>
              <a:cxnSpLocks/>
            </p:cNvCxnSpPr>
            <p:nvPr/>
          </p:nvCxnSpPr>
          <p:spPr>
            <a:xfrm flipH="1" flipV="1">
              <a:off x="4864244" y="4187719"/>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01" name="Oval 200">
              <a:extLst>
                <a:ext uri="{FF2B5EF4-FFF2-40B4-BE49-F238E27FC236}">
                  <a16:creationId xmlns:a16="http://schemas.microsoft.com/office/drawing/2014/main" id="{90D6D6E9-BC0D-7D43-BF7C-EBD8B5BE588B}"/>
                </a:ext>
              </a:extLst>
            </p:cNvPr>
            <p:cNvSpPr/>
            <p:nvPr/>
          </p:nvSpPr>
          <p:spPr>
            <a:xfrm flipH="1">
              <a:off x="4853064" y="4923180"/>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Oval 201">
              <a:extLst>
                <a:ext uri="{FF2B5EF4-FFF2-40B4-BE49-F238E27FC236}">
                  <a16:creationId xmlns:a16="http://schemas.microsoft.com/office/drawing/2014/main" id="{34021BE9-960C-784E-9E5B-DC968E0C2A16}"/>
                </a:ext>
              </a:extLst>
            </p:cNvPr>
            <p:cNvSpPr/>
            <p:nvPr/>
          </p:nvSpPr>
          <p:spPr>
            <a:xfrm flipH="1">
              <a:off x="4842503" y="4165047"/>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3" name="Straight Connector 202">
              <a:extLst>
                <a:ext uri="{FF2B5EF4-FFF2-40B4-BE49-F238E27FC236}">
                  <a16:creationId xmlns:a16="http://schemas.microsoft.com/office/drawing/2014/main" id="{2E36A48D-05C1-0843-9215-D1A57F14AF13}"/>
                </a:ext>
              </a:extLst>
            </p:cNvPr>
            <p:cNvCxnSpPr>
              <a:cxnSpLocks/>
            </p:cNvCxnSpPr>
            <p:nvPr/>
          </p:nvCxnSpPr>
          <p:spPr>
            <a:xfrm flipH="1">
              <a:off x="4488291" y="4188853"/>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04" name="Oval 203">
              <a:extLst>
                <a:ext uri="{FF2B5EF4-FFF2-40B4-BE49-F238E27FC236}">
                  <a16:creationId xmlns:a16="http://schemas.microsoft.com/office/drawing/2014/main" id="{FE210F91-72A4-8D40-A3B4-356F853F019C}"/>
                </a:ext>
              </a:extLst>
            </p:cNvPr>
            <p:cNvSpPr/>
            <p:nvPr/>
          </p:nvSpPr>
          <p:spPr>
            <a:xfrm flipH="1">
              <a:off x="5229189" y="4918920"/>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Oval 204">
              <a:extLst>
                <a:ext uri="{FF2B5EF4-FFF2-40B4-BE49-F238E27FC236}">
                  <a16:creationId xmlns:a16="http://schemas.microsoft.com/office/drawing/2014/main" id="{E3524933-79CB-9E4F-8C7A-1E6597DD1D12}"/>
                </a:ext>
              </a:extLst>
            </p:cNvPr>
            <p:cNvSpPr/>
            <p:nvPr/>
          </p:nvSpPr>
          <p:spPr>
            <a:xfrm flipH="1">
              <a:off x="5219229" y="4164015"/>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 name="Oval 205">
              <a:extLst>
                <a:ext uri="{FF2B5EF4-FFF2-40B4-BE49-F238E27FC236}">
                  <a16:creationId xmlns:a16="http://schemas.microsoft.com/office/drawing/2014/main" id="{8954604C-4147-864A-BB19-6A47E95AA72A}"/>
                </a:ext>
              </a:extLst>
            </p:cNvPr>
            <p:cNvSpPr/>
            <p:nvPr/>
          </p:nvSpPr>
          <p:spPr>
            <a:xfrm flipH="1">
              <a:off x="5227120" y="4539442"/>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7" name="Straight Connector 206">
              <a:extLst>
                <a:ext uri="{FF2B5EF4-FFF2-40B4-BE49-F238E27FC236}">
                  <a16:creationId xmlns:a16="http://schemas.microsoft.com/office/drawing/2014/main" id="{DA098B36-53C1-5743-BB89-9A9C141E21A2}"/>
                </a:ext>
              </a:extLst>
            </p:cNvPr>
            <p:cNvCxnSpPr>
              <a:cxnSpLocks/>
            </p:cNvCxnSpPr>
            <p:nvPr/>
          </p:nvCxnSpPr>
          <p:spPr>
            <a:xfrm flipH="1" flipV="1">
              <a:off x="3739674" y="4560015"/>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a:extLst>
                <a:ext uri="{FF2B5EF4-FFF2-40B4-BE49-F238E27FC236}">
                  <a16:creationId xmlns:a16="http://schemas.microsoft.com/office/drawing/2014/main" id="{CEA4785A-97EE-E04B-88C6-7F9517C8B2A9}"/>
                </a:ext>
              </a:extLst>
            </p:cNvPr>
            <p:cNvCxnSpPr>
              <a:cxnSpLocks/>
            </p:cNvCxnSpPr>
            <p:nvPr/>
          </p:nvCxnSpPr>
          <p:spPr>
            <a:xfrm flipH="1" flipV="1">
              <a:off x="3741518" y="4183947"/>
              <a:ext cx="786748" cy="39337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a:extLst>
                <a:ext uri="{FF2B5EF4-FFF2-40B4-BE49-F238E27FC236}">
                  <a16:creationId xmlns:a16="http://schemas.microsoft.com/office/drawing/2014/main" id="{A8BFCFC1-EE39-7041-A2AB-66BBB6285068}"/>
                </a:ext>
              </a:extLst>
            </p:cNvPr>
            <p:cNvCxnSpPr>
              <a:cxnSpLocks/>
            </p:cNvCxnSpPr>
            <p:nvPr/>
          </p:nvCxnSpPr>
          <p:spPr>
            <a:xfrm rot="5400000" flipH="1">
              <a:off x="3932823" y="4382064"/>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a:extLst>
                <a:ext uri="{FF2B5EF4-FFF2-40B4-BE49-F238E27FC236}">
                  <a16:creationId xmlns:a16="http://schemas.microsoft.com/office/drawing/2014/main" id="{C0627C37-253C-AB4F-80C0-A81F77573130}"/>
                </a:ext>
              </a:extLst>
            </p:cNvPr>
            <p:cNvCxnSpPr>
              <a:cxnSpLocks/>
            </p:cNvCxnSpPr>
            <p:nvPr/>
          </p:nvCxnSpPr>
          <p:spPr>
            <a:xfrm flipH="1">
              <a:off x="3745830" y="4570428"/>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a:extLst>
                <a:ext uri="{FF2B5EF4-FFF2-40B4-BE49-F238E27FC236}">
                  <a16:creationId xmlns:a16="http://schemas.microsoft.com/office/drawing/2014/main" id="{4A3C891D-F100-264B-85B9-F8B2DA4110E8}"/>
                </a:ext>
              </a:extLst>
            </p:cNvPr>
            <p:cNvCxnSpPr>
              <a:cxnSpLocks/>
            </p:cNvCxnSpPr>
            <p:nvPr/>
          </p:nvCxnSpPr>
          <p:spPr>
            <a:xfrm rot="16200000">
              <a:off x="3943980" y="4361124"/>
              <a:ext cx="762750"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a:extLst>
                <a:ext uri="{FF2B5EF4-FFF2-40B4-BE49-F238E27FC236}">
                  <a16:creationId xmlns:a16="http://schemas.microsoft.com/office/drawing/2014/main" id="{86E558B8-EA29-E749-A9A1-A91ECED6A1A9}"/>
                </a:ext>
              </a:extLst>
            </p:cNvPr>
            <p:cNvCxnSpPr>
              <a:cxnSpLocks/>
            </p:cNvCxnSpPr>
            <p:nvPr/>
          </p:nvCxnSpPr>
          <p:spPr>
            <a:xfrm flipH="1" flipV="1">
              <a:off x="3773491" y="4950810"/>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a:extLst>
                <a:ext uri="{FF2B5EF4-FFF2-40B4-BE49-F238E27FC236}">
                  <a16:creationId xmlns:a16="http://schemas.microsoft.com/office/drawing/2014/main" id="{E9FCB994-A0D4-FE4F-A4A8-B61D88D0492B}"/>
                </a:ext>
              </a:extLst>
            </p:cNvPr>
            <p:cNvCxnSpPr>
              <a:cxnSpLocks/>
            </p:cNvCxnSpPr>
            <p:nvPr/>
          </p:nvCxnSpPr>
          <p:spPr>
            <a:xfrm flipH="1" flipV="1">
              <a:off x="4138857" y="4951080"/>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a:extLst>
                <a:ext uri="{FF2B5EF4-FFF2-40B4-BE49-F238E27FC236}">
                  <a16:creationId xmlns:a16="http://schemas.microsoft.com/office/drawing/2014/main" id="{D553D0C0-BE42-0E4F-B202-240DBA28B7E5}"/>
                </a:ext>
              </a:extLst>
            </p:cNvPr>
            <p:cNvCxnSpPr>
              <a:cxnSpLocks/>
            </p:cNvCxnSpPr>
            <p:nvPr/>
          </p:nvCxnSpPr>
          <p:spPr>
            <a:xfrm flipH="1" flipV="1">
              <a:off x="3754452" y="4186834"/>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a:extLst>
                <a:ext uri="{FF2B5EF4-FFF2-40B4-BE49-F238E27FC236}">
                  <a16:creationId xmlns:a16="http://schemas.microsoft.com/office/drawing/2014/main" id="{C1BC4390-E0A9-0349-90D8-A4A4A7EA3758}"/>
                </a:ext>
              </a:extLst>
            </p:cNvPr>
            <p:cNvCxnSpPr>
              <a:cxnSpLocks/>
            </p:cNvCxnSpPr>
            <p:nvPr/>
          </p:nvCxnSpPr>
          <p:spPr>
            <a:xfrm flipH="1" flipV="1">
              <a:off x="4119822" y="4187106"/>
              <a:ext cx="380333" cy="153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16" name="Oval 215">
              <a:extLst>
                <a:ext uri="{FF2B5EF4-FFF2-40B4-BE49-F238E27FC236}">
                  <a16:creationId xmlns:a16="http://schemas.microsoft.com/office/drawing/2014/main" id="{B9BF4593-01BF-944C-9412-F0536ECB3190}"/>
                </a:ext>
              </a:extLst>
            </p:cNvPr>
            <p:cNvSpPr/>
            <p:nvPr/>
          </p:nvSpPr>
          <p:spPr>
            <a:xfrm flipH="1">
              <a:off x="4108642" y="4928243"/>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7" name="Oval 216">
              <a:extLst>
                <a:ext uri="{FF2B5EF4-FFF2-40B4-BE49-F238E27FC236}">
                  <a16:creationId xmlns:a16="http://schemas.microsoft.com/office/drawing/2014/main" id="{7B9CD97A-F161-9F49-8A35-58B29C31658F}"/>
                </a:ext>
              </a:extLst>
            </p:cNvPr>
            <p:cNvSpPr/>
            <p:nvPr/>
          </p:nvSpPr>
          <p:spPr>
            <a:xfrm flipH="1">
              <a:off x="4098080" y="4170110"/>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8" name="Straight Connector 217">
              <a:extLst>
                <a:ext uri="{FF2B5EF4-FFF2-40B4-BE49-F238E27FC236}">
                  <a16:creationId xmlns:a16="http://schemas.microsoft.com/office/drawing/2014/main" id="{A673E0FD-60B1-F549-829F-7C628E4FF816}"/>
                </a:ext>
              </a:extLst>
            </p:cNvPr>
            <p:cNvCxnSpPr>
              <a:cxnSpLocks/>
            </p:cNvCxnSpPr>
            <p:nvPr/>
          </p:nvCxnSpPr>
          <p:spPr>
            <a:xfrm flipH="1">
              <a:off x="3743868" y="4193916"/>
              <a:ext cx="762749" cy="38137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19" name="Oval 218">
              <a:extLst>
                <a:ext uri="{FF2B5EF4-FFF2-40B4-BE49-F238E27FC236}">
                  <a16:creationId xmlns:a16="http://schemas.microsoft.com/office/drawing/2014/main" id="{D07532C8-CD21-EC40-92DC-B921608F162D}"/>
                </a:ext>
              </a:extLst>
            </p:cNvPr>
            <p:cNvSpPr/>
            <p:nvPr/>
          </p:nvSpPr>
          <p:spPr>
            <a:xfrm flipH="1">
              <a:off x="3723755" y="4166093"/>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0" name="Oval 219">
              <a:extLst>
                <a:ext uri="{FF2B5EF4-FFF2-40B4-BE49-F238E27FC236}">
                  <a16:creationId xmlns:a16="http://schemas.microsoft.com/office/drawing/2014/main" id="{5D8C1DD6-D22A-464C-8D94-37259728B51F}"/>
                </a:ext>
              </a:extLst>
            </p:cNvPr>
            <p:cNvSpPr/>
            <p:nvPr/>
          </p:nvSpPr>
          <p:spPr>
            <a:xfrm flipH="1">
              <a:off x="3722867" y="4547375"/>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Oval 220">
              <a:extLst>
                <a:ext uri="{FF2B5EF4-FFF2-40B4-BE49-F238E27FC236}">
                  <a16:creationId xmlns:a16="http://schemas.microsoft.com/office/drawing/2014/main" id="{711A9B93-16E7-9942-A758-C17D322BC65D}"/>
                </a:ext>
              </a:extLst>
            </p:cNvPr>
            <p:cNvSpPr/>
            <p:nvPr/>
          </p:nvSpPr>
          <p:spPr>
            <a:xfrm flipH="1">
              <a:off x="3728614" y="4929636"/>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2" name="Oval 221">
              <a:extLst>
                <a:ext uri="{FF2B5EF4-FFF2-40B4-BE49-F238E27FC236}">
                  <a16:creationId xmlns:a16="http://schemas.microsoft.com/office/drawing/2014/main" id="{A578E79E-736D-7E47-8B60-8B8B36558D0A}"/>
                </a:ext>
              </a:extLst>
            </p:cNvPr>
            <p:cNvSpPr/>
            <p:nvPr/>
          </p:nvSpPr>
          <p:spPr>
            <a:xfrm flipH="1">
              <a:off x="4484766" y="4923983"/>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3" name="Oval 222">
              <a:extLst>
                <a:ext uri="{FF2B5EF4-FFF2-40B4-BE49-F238E27FC236}">
                  <a16:creationId xmlns:a16="http://schemas.microsoft.com/office/drawing/2014/main" id="{7B314C7A-19F4-7449-AAC4-4E16494BD7E7}"/>
                </a:ext>
              </a:extLst>
            </p:cNvPr>
            <p:cNvSpPr/>
            <p:nvPr/>
          </p:nvSpPr>
          <p:spPr>
            <a:xfrm flipH="1">
              <a:off x="4474806" y="4169078"/>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4" name="Oval 223">
              <a:extLst>
                <a:ext uri="{FF2B5EF4-FFF2-40B4-BE49-F238E27FC236}">
                  <a16:creationId xmlns:a16="http://schemas.microsoft.com/office/drawing/2014/main" id="{2FDD7A79-4225-3D46-A0BA-838E9AF95A89}"/>
                </a:ext>
              </a:extLst>
            </p:cNvPr>
            <p:cNvSpPr/>
            <p:nvPr/>
          </p:nvSpPr>
          <p:spPr>
            <a:xfrm flipH="1">
              <a:off x="4482698" y="4544505"/>
              <a:ext cx="47118" cy="47118"/>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7" name="TextBox 226">
            <a:extLst>
              <a:ext uri="{FF2B5EF4-FFF2-40B4-BE49-F238E27FC236}">
                <a16:creationId xmlns:a16="http://schemas.microsoft.com/office/drawing/2014/main" id="{ED56D738-500C-B948-A89D-9710F47569F1}"/>
              </a:ext>
            </a:extLst>
          </p:cNvPr>
          <p:cNvSpPr txBox="1"/>
          <p:nvPr/>
        </p:nvSpPr>
        <p:spPr>
          <a:xfrm>
            <a:off x="2303955" y="186551"/>
            <a:ext cx="4543836" cy="861774"/>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Lattice Truss Designs Relative to </a:t>
            </a:r>
          </a:p>
          <a:p>
            <a:r>
              <a:rPr lang="en-US" sz="2200" dirty="0">
                <a:latin typeface="Times New Roman" panose="02020603050405020304" pitchFamily="18" charset="0"/>
                <a:cs typeface="Times New Roman" panose="02020603050405020304" pitchFamily="18" charset="0"/>
              </a:rPr>
              <a:t>Heat Transfer Conduction, Design #6               </a:t>
            </a:r>
          </a:p>
        </p:txBody>
      </p:sp>
      <p:grpSp>
        <p:nvGrpSpPr>
          <p:cNvPr id="225" name="Group 224">
            <a:extLst>
              <a:ext uri="{FF2B5EF4-FFF2-40B4-BE49-F238E27FC236}">
                <a16:creationId xmlns:a16="http://schemas.microsoft.com/office/drawing/2014/main" id="{C345898A-0105-CF49-AAFD-6F89D45B6488}"/>
              </a:ext>
            </a:extLst>
          </p:cNvPr>
          <p:cNvGrpSpPr/>
          <p:nvPr/>
        </p:nvGrpSpPr>
        <p:grpSpPr>
          <a:xfrm>
            <a:off x="7520892" y="6101577"/>
            <a:ext cx="1339174" cy="421977"/>
            <a:chOff x="470514" y="6098501"/>
            <a:chExt cx="1339174" cy="421977"/>
          </a:xfrm>
        </p:grpSpPr>
        <p:sp>
          <p:nvSpPr>
            <p:cNvPr id="226" name="TextBox 225">
              <a:extLst>
                <a:ext uri="{FF2B5EF4-FFF2-40B4-BE49-F238E27FC236}">
                  <a16:creationId xmlns:a16="http://schemas.microsoft.com/office/drawing/2014/main" id="{1D38E2F2-C1DE-C943-90EF-BB002DCC7346}"/>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228" name="TextBox 227">
              <a:extLst>
                <a:ext uri="{FF2B5EF4-FFF2-40B4-BE49-F238E27FC236}">
                  <a16:creationId xmlns:a16="http://schemas.microsoft.com/office/drawing/2014/main" id="{1347A012-A997-F448-973F-3262AFF4A49E}"/>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21689905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 name="Group 56">
            <a:extLst>
              <a:ext uri="{FF2B5EF4-FFF2-40B4-BE49-F238E27FC236}">
                <a16:creationId xmlns:a16="http://schemas.microsoft.com/office/drawing/2014/main" id="{92A79EBA-CEE5-ED4E-A1B3-CE40E8DCF22D}"/>
              </a:ext>
            </a:extLst>
          </p:cNvPr>
          <p:cNvGrpSpPr/>
          <p:nvPr/>
        </p:nvGrpSpPr>
        <p:grpSpPr>
          <a:xfrm>
            <a:off x="443417" y="5430191"/>
            <a:ext cx="924602" cy="1058574"/>
            <a:chOff x="536432" y="5376415"/>
            <a:chExt cx="924602" cy="1058574"/>
          </a:xfrm>
        </p:grpSpPr>
        <p:cxnSp>
          <p:nvCxnSpPr>
            <p:cNvPr id="58" name="Straight Arrow Connector 57">
              <a:extLst>
                <a:ext uri="{FF2B5EF4-FFF2-40B4-BE49-F238E27FC236}">
                  <a16:creationId xmlns:a16="http://schemas.microsoft.com/office/drawing/2014/main" id="{324973D0-C879-8C4B-A406-A4B718E3681D}"/>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A5E199C6-297D-8146-AFE6-255EBF8314D7}"/>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60" name="Straight Arrow Connector 59">
              <a:extLst>
                <a:ext uri="{FF2B5EF4-FFF2-40B4-BE49-F238E27FC236}">
                  <a16:creationId xmlns:a16="http://schemas.microsoft.com/office/drawing/2014/main" id="{086F6CAF-622D-5048-BFA8-2838B01A7053}"/>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C6C3FEB0-E5EB-FB4A-9473-6AE1D0B5CB6E}"/>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63" name="Rectangle 62">
            <a:extLst>
              <a:ext uri="{FF2B5EF4-FFF2-40B4-BE49-F238E27FC236}">
                <a16:creationId xmlns:a16="http://schemas.microsoft.com/office/drawing/2014/main" id="{D7D8B865-44D6-0440-82CA-0F359786A4E5}"/>
              </a:ext>
            </a:extLst>
          </p:cNvPr>
          <p:cNvSpPr/>
          <p:nvPr/>
        </p:nvSpPr>
        <p:spPr>
          <a:xfrm>
            <a:off x="285564"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4" name="Straight Connector 63">
            <a:extLst>
              <a:ext uri="{FF2B5EF4-FFF2-40B4-BE49-F238E27FC236}">
                <a16:creationId xmlns:a16="http://schemas.microsoft.com/office/drawing/2014/main" id="{139550C6-2083-2948-BE5F-91354EE0A8D8}"/>
              </a:ext>
            </a:extLst>
          </p:cNvPr>
          <p:cNvCxnSpPr/>
          <p:nvPr/>
        </p:nvCxnSpPr>
        <p:spPr>
          <a:xfrm>
            <a:off x="285564" y="1077952"/>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D55A85A4-F161-934C-89BB-1675612BE98D}"/>
              </a:ext>
            </a:extLst>
          </p:cNvPr>
          <p:cNvCxnSpPr>
            <a:cxnSpLocks/>
          </p:cNvCxnSpPr>
          <p:nvPr/>
        </p:nvCxnSpPr>
        <p:spPr>
          <a:xfrm>
            <a:off x="605532" y="4191715"/>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186" name="Straight Arrow Connector 185">
            <a:extLst>
              <a:ext uri="{FF2B5EF4-FFF2-40B4-BE49-F238E27FC236}">
                <a16:creationId xmlns:a16="http://schemas.microsoft.com/office/drawing/2014/main" id="{9FB7D861-E110-C446-B10B-7C609B291C1C}"/>
              </a:ext>
            </a:extLst>
          </p:cNvPr>
          <p:cNvCxnSpPr>
            <a:cxnSpLocks/>
          </p:cNvCxnSpPr>
          <p:nvPr/>
        </p:nvCxnSpPr>
        <p:spPr>
          <a:xfrm flipV="1">
            <a:off x="599312" y="2625827"/>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87" name="TextBox 186">
            <a:extLst>
              <a:ext uri="{FF2B5EF4-FFF2-40B4-BE49-F238E27FC236}">
                <a16:creationId xmlns:a16="http://schemas.microsoft.com/office/drawing/2014/main" id="{9CFFA0F9-E09F-0549-951A-406356659445}"/>
              </a:ext>
            </a:extLst>
          </p:cNvPr>
          <p:cNvSpPr txBox="1"/>
          <p:nvPr/>
        </p:nvSpPr>
        <p:spPr>
          <a:xfrm>
            <a:off x="713372" y="2499955"/>
            <a:ext cx="521570"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sp>
        <p:nvSpPr>
          <p:cNvPr id="188" name="TextBox 187">
            <a:extLst>
              <a:ext uri="{FF2B5EF4-FFF2-40B4-BE49-F238E27FC236}">
                <a16:creationId xmlns:a16="http://schemas.microsoft.com/office/drawing/2014/main" id="{96E33B94-64E1-AA4F-990F-2CE94F58EED5}"/>
              </a:ext>
            </a:extLst>
          </p:cNvPr>
          <p:cNvSpPr txBox="1"/>
          <p:nvPr/>
        </p:nvSpPr>
        <p:spPr>
          <a:xfrm>
            <a:off x="773281" y="4174047"/>
            <a:ext cx="467947"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grpSp>
        <p:nvGrpSpPr>
          <p:cNvPr id="3" name="Group 2">
            <a:extLst>
              <a:ext uri="{FF2B5EF4-FFF2-40B4-BE49-F238E27FC236}">
                <a16:creationId xmlns:a16="http://schemas.microsoft.com/office/drawing/2014/main" id="{A9D5D33E-44B5-4F44-A258-12DA6117DB3C}"/>
              </a:ext>
            </a:extLst>
          </p:cNvPr>
          <p:cNvGrpSpPr/>
          <p:nvPr/>
        </p:nvGrpSpPr>
        <p:grpSpPr>
          <a:xfrm>
            <a:off x="522904" y="2814893"/>
            <a:ext cx="8101730" cy="1320362"/>
            <a:chOff x="578884" y="2814893"/>
            <a:chExt cx="7787807" cy="1269201"/>
          </a:xfrm>
        </p:grpSpPr>
        <p:cxnSp>
          <p:nvCxnSpPr>
            <p:cNvPr id="12" name="Straight Connector 11">
              <a:extLst>
                <a:ext uri="{FF2B5EF4-FFF2-40B4-BE49-F238E27FC236}">
                  <a16:creationId xmlns:a16="http://schemas.microsoft.com/office/drawing/2014/main" id="{5448B80A-FB63-2141-A428-1D4AAFECDE4E}"/>
                </a:ext>
              </a:extLst>
            </p:cNvPr>
            <p:cNvCxnSpPr>
              <a:cxnSpLocks/>
            </p:cNvCxnSpPr>
            <p:nvPr/>
          </p:nvCxnSpPr>
          <p:spPr>
            <a:xfrm flipV="1">
              <a:off x="3210541" y="3862997"/>
              <a:ext cx="406637" cy="164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8AEBA0C7-0D6A-F34F-8A8E-94BA75CEE476}"/>
                </a:ext>
              </a:extLst>
            </p:cNvPr>
            <p:cNvCxnSpPr>
              <a:cxnSpLocks/>
            </p:cNvCxnSpPr>
            <p:nvPr/>
          </p:nvCxnSpPr>
          <p:spPr>
            <a:xfrm flipV="1">
              <a:off x="3214529" y="3052141"/>
              <a:ext cx="406637" cy="164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1CBAB6E-3B63-7044-B135-126E4976801D}"/>
                </a:ext>
              </a:extLst>
            </p:cNvPr>
            <p:cNvCxnSpPr>
              <a:cxnSpLocks/>
            </p:cNvCxnSpPr>
            <p:nvPr/>
          </p:nvCxnSpPr>
          <p:spPr>
            <a:xfrm flipV="1">
              <a:off x="2405636" y="3868012"/>
              <a:ext cx="406637" cy="164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2252C5D-BAAA-9F46-887F-55F8D45A6ADB}"/>
                </a:ext>
              </a:extLst>
            </p:cNvPr>
            <p:cNvCxnSpPr>
              <a:cxnSpLocks/>
            </p:cNvCxnSpPr>
            <p:nvPr/>
          </p:nvCxnSpPr>
          <p:spPr>
            <a:xfrm flipV="1">
              <a:off x="2405152" y="3052685"/>
              <a:ext cx="406637" cy="164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B796AE37-B6A4-E943-8218-63092A9F16E9}"/>
                </a:ext>
              </a:extLst>
            </p:cNvPr>
            <p:cNvCxnSpPr>
              <a:cxnSpLocks/>
            </p:cNvCxnSpPr>
            <p:nvPr/>
          </p:nvCxnSpPr>
          <p:spPr>
            <a:xfrm flipV="1">
              <a:off x="1596930" y="3869813"/>
              <a:ext cx="406637" cy="164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744C927-D5E4-A343-84B4-5AC86A669CA9}"/>
                </a:ext>
              </a:extLst>
            </p:cNvPr>
            <p:cNvCxnSpPr>
              <a:cxnSpLocks/>
            </p:cNvCxnSpPr>
            <p:nvPr/>
          </p:nvCxnSpPr>
          <p:spPr>
            <a:xfrm flipV="1">
              <a:off x="1604187" y="3058959"/>
              <a:ext cx="406637" cy="164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8840EF2-B91F-7740-B9A8-A06ADC2E0EB1}"/>
                </a:ext>
              </a:extLst>
            </p:cNvPr>
            <p:cNvCxnSpPr>
              <a:cxnSpLocks/>
            </p:cNvCxnSpPr>
            <p:nvPr/>
          </p:nvCxnSpPr>
          <p:spPr>
            <a:xfrm flipV="1">
              <a:off x="782223" y="3868290"/>
              <a:ext cx="406637" cy="164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15BC099-5E9A-7044-B186-A60C71F617E6}"/>
                </a:ext>
              </a:extLst>
            </p:cNvPr>
            <p:cNvCxnSpPr>
              <a:cxnSpLocks/>
            </p:cNvCxnSpPr>
            <p:nvPr/>
          </p:nvCxnSpPr>
          <p:spPr>
            <a:xfrm flipV="1">
              <a:off x="793951" y="3057433"/>
              <a:ext cx="406637" cy="164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01417B27-7B85-6C48-9E66-41D463800E65}"/>
                </a:ext>
              </a:extLst>
            </p:cNvPr>
            <p:cNvCxnSpPr>
              <a:cxnSpLocks/>
            </p:cNvCxnSpPr>
            <p:nvPr/>
          </p:nvCxnSpPr>
          <p:spPr>
            <a:xfrm flipV="1">
              <a:off x="3614220" y="3865432"/>
              <a:ext cx="406637" cy="164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82D2F292-FC11-1641-8374-C77F585DB951}"/>
                </a:ext>
              </a:extLst>
            </p:cNvPr>
            <p:cNvCxnSpPr>
              <a:cxnSpLocks/>
            </p:cNvCxnSpPr>
            <p:nvPr/>
          </p:nvCxnSpPr>
          <p:spPr>
            <a:xfrm flipV="1">
              <a:off x="3618207" y="3054576"/>
              <a:ext cx="406637" cy="164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207C6D8F-8E5F-C148-BAAD-B1B8CED67628}"/>
                </a:ext>
              </a:extLst>
            </p:cNvPr>
            <p:cNvCxnSpPr>
              <a:cxnSpLocks/>
            </p:cNvCxnSpPr>
            <p:nvPr/>
          </p:nvCxnSpPr>
          <p:spPr>
            <a:xfrm flipV="1">
              <a:off x="2804844" y="3865976"/>
              <a:ext cx="406637" cy="164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FA22EAC-CB4D-4C46-B3B6-F5EA26A70321}"/>
                </a:ext>
              </a:extLst>
            </p:cNvPr>
            <p:cNvCxnSpPr>
              <a:cxnSpLocks/>
            </p:cNvCxnSpPr>
            <p:nvPr/>
          </p:nvCxnSpPr>
          <p:spPr>
            <a:xfrm flipV="1">
              <a:off x="2808830" y="3055120"/>
              <a:ext cx="406637" cy="164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DD6B5D90-5C3C-AB4B-BC7B-F0EB2F9799EB}"/>
                </a:ext>
              </a:extLst>
            </p:cNvPr>
            <p:cNvCxnSpPr>
              <a:cxnSpLocks/>
            </p:cNvCxnSpPr>
            <p:nvPr/>
          </p:nvCxnSpPr>
          <p:spPr>
            <a:xfrm flipV="1">
              <a:off x="2001002" y="3867076"/>
              <a:ext cx="406637" cy="164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2956B875-F1A6-B641-B64D-9F25F24D2DC3}"/>
                </a:ext>
              </a:extLst>
            </p:cNvPr>
            <p:cNvCxnSpPr>
              <a:cxnSpLocks/>
            </p:cNvCxnSpPr>
            <p:nvPr/>
          </p:nvCxnSpPr>
          <p:spPr>
            <a:xfrm flipV="1">
              <a:off x="2008258" y="3056220"/>
              <a:ext cx="406637" cy="164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3A3FACCC-6AD0-0F46-9D3A-7112D2C126D0}"/>
                </a:ext>
              </a:extLst>
            </p:cNvPr>
            <p:cNvCxnSpPr>
              <a:cxnSpLocks/>
            </p:cNvCxnSpPr>
            <p:nvPr/>
          </p:nvCxnSpPr>
          <p:spPr>
            <a:xfrm flipV="1">
              <a:off x="3207666" y="3458518"/>
              <a:ext cx="815503" cy="40775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15FBDA9A-C34E-874E-9C93-69A9DEFDE3A9}"/>
                </a:ext>
              </a:extLst>
            </p:cNvPr>
            <p:cNvCxnSpPr>
              <a:cxnSpLocks/>
            </p:cNvCxnSpPr>
            <p:nvPr/>
          </p:nvCxnSpPr>
          <p:spPr>
            <a:xfrm>
              <a:off x="3220599" y="3455301"/>
              <a:ext cx="815503" cy="40775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EAC0D72A-7FB6-8749-84F1-6174A10B81A8}"/>
                </a:ext>
              </a:extLst>
            </p:cNvPr>
            <p:cNvCxnSpPr>
              <a:cxnSpLocks/>
            </p:cNvCxnSpPr>
            <p:nvPr/>
          </p:nvCxnSpPr>
          <p:spPr>
            <a:xfrm flipV="1">
              <a:off x="3197704" y="3049587"/>
              <a:ext cx="841162" cy="42058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33094BC0-9216-844E-81CA-3D6D2F9DEF61}"/>
                </a:ext>
              </a:extLst>
            </p:cNvPr>
            <p:cNvCxnSpPr>
              <a:cxnSpLocks/>
            </p:cNvCxnSpPr>
            <p:nvPr/>
          </p:nvCxnSpPr>
          <p:spPr>
            <a:xfrm>
              <a:off x="3219294" y="3052621"/>
              <a:ext cx="815503" cy="40775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D951F494-0E3D-F243-9B47-02BA2838141D}"/>
                </a:ext>
              </a:extLst>
            </p:cNvPr>
            <p:cNvCxnSpPr>
              <a:cxnSpLocks/>
            </p:cNvCxnSpPr>
            <p:nvPr/>
          </p:nvCxnSpPr>
          <p:spPr>
            <a:xfrm flipV="1">
              <a:off x="2404058" y="3458901"/>
              <a:ext cx="815503" cy="40775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6D8E6520-69C5-BA4D-B559-706077D3889B}"/>
                </a:ext>
              </a:extLst>
            </p:cNvPr>
            <p:cNvCxnSpPr>
              <a:cxnSpLocks/>
            </p:cNvCxnSpPr>
            <p:nvPr/>
          </p:nvCxnSpPr>
          <p:spPr>
            <a:xfrm>
              <a:off x="2407182" y="3458957"/>
              <a:ext cx="815503" cy="40775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28155578-0044-194B-9BCD-FB6BE36FB014}"/>
                </a:ext>
              </a:extLst>
            </p:cNvPr>
            <p:cNvCxnSpPr>
              <a:cxnSpLocks/>
            </p:cNvCxnSpPr>
            <p:nvPr/>
          </p:nvCxnSpPr>
          <p:spPr>
            <a:xfrm flipV="1">
              <a:off x="2384288" y="3053240"/>
              <a:ext cx="841162" cy="42058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C12CB3E0-FA25-344B-9FFD-AAE6BB024802}"/>
                </a:ext>
              </a:extLst>
            </p:cNvPr>
            <p:cNvCxnSpPr>
              <a:cxnSpLocks/>
            </p:cNvCxnSpPr>
            <p:nvPr/>
          </p:nvCxnSpPr>
          <p:spPr>
            <a:xfrm>
              <a:off x="2409147" y="3053004"/>
              <a:ext cx="815503" cy="40775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BBD6CD9-0639-A94E-976F-55E3FC576392}"/>
                </a:ext>
              </a:extLst>
            </p:cNvPr>
            <p:cNvCxnSpPr>
              <a:cxnSpLocks/>
            </p:cNvCxnSpPr>
            <p:nvPr/>
          </p:nvCxnSpPr>
          <p:spPr>
            <a:xfrm flipV="1">
              <a:off x="1596052" y="3460553"/>
              <a:ext cx="815503" cy="40775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36DEEC97-1D82-6A47-BD86-47D4EDBE05BF}"/>
                </a:ext>
              </a:extLst>
            </p:cNvPr>
            <p:cNvCxnSpPr>
              <a:cxnSpLocks/>
            </p:cNvCxnSpPr>
            <p:nvPr/>
          </p:nvCxnSpPr>
          <p:spPr>
            <a:xfrm>
              <a:off x="1598589" y="3462071"/>
              <a:ext cx="403019" cy="40301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84EF7D2-EB1F-B44A-8C7E-74883B9E7AD7}"/>
                </a:ext>
              </a:extLst>
            </p:cNvPr>
            <p:cNvCxnSpPr>
              <a:cxnSpLocks/>
            </p:cNvCxnSpPr>
            <p:nvPr/>
          </p:nvCxnSpPr>
          <p:spPr>
            <a:xfrm>
              <a:off x="2418780" y="3468341"/>
              <a:ext cx="377617" cy="39456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CEE6A86F-6F4C-9645-80C2-890A6DC32B39}"/>
                </a:ext>
              </a:extLst>
            </p:cNvPr>
            <p:cNvCxnSpPr>
              <a:cxnSpLocks/>
            </p:cNvCxnSpPr>
            <p:nvPr/>
          </p:nvCxnSpPr>
          <p:spPr>
            <a:xfrm>
              <a:off x="3211997" y="3454731"/>
              <a:ext cx="412857" cy="42502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Oval 37">
              <a:extLst>
                <a:ext uri="{FF2B5EF4-FFF2-40B4-BE49-F238E27FC236}">
                  <a16:creationId xmlns:a16="http://schemas.microsoft.com/office/drawing/2014/main" id="{CD11F6F8-58C5-6744-AD42-F9A144208DDF}"/>
                </a:ext>
              </a:extLst>
            </p:cNvPr>
            <p:cNvSpPr/>
            <p:nvPr/>
          </p:nvSpPr>
          <p:spPr>
            <a:xfrm>
              <a:off x="1976397" y="3843170"/>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A381E08B-35EE-EA47-8948-9525D0CEEFE6}"/>
                </a:ext>
              </a:extLst>
            </p:cNvPr>
            <p:cNvSpPr/>
            <p:nvPr/>
          </p:nvSpPr>
          <p:spPr>
            <a:xfrm>
              <a:off x="3181891" y="3844658"/>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C13CD6E6-8AB3-1742-9B98-C88F0086F1C9}"/>
                </a:ext>
              </a:extLst>
            </p:cNvPr>
            <p:cNvSpPr/>
            <p:nvPr/>
          </p:nvSpPr>
          <p:spPr>
            <a:xfrm>
              <a:off x="2776415" y="3843016"/>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E1E73B16-2CE5-A945-85E4-7A4ADD1DF506}"/>
                </a:ext>
              </a:extLst>
            </p:cNvPr>
            <p:cNvSpPr/>
            <p:nvPr/>
          </p:nvSpPr>
          <p:spPr>
            <a:xfrm>
              <a:off x="3584985" y="3843016"/>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5C29D923-CD2B-EB48-B012-01690823837B}"/>
                </a:ext>
              </a:extLst>
            </p:cNvPr>
            <p:cNvSpPr/>
            <p:nvPr/>
          </p:nvSpPr>
          <p:spPr>
            <a:xfrm>
              <a:off x="3994849" y="3844567"/>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 name="Straight Connector 42">
              <a:extLst>
                <a:ext uri="{FF2B5EF4-FFF2-40B4-BE49-F238E27FC236}">
                  <a16:creationId xmlns:a16="http://schemas.microsoft.com/office/drawing/2014/main" id="{6479BE70-2793-C24E-8BF6-31B5F25547A5}"/>
                </a:ext>
              </a:extLst>
            </p:cNvPr>
            <p:cNvCxnSpPr/>
            <p:nvPr/>
          </p:nvCxnSpPr>
          <p:spPr>
            <a:xfrm flipV="1">
              <a:off x="1604982" y="3057636"/>
              <a:ext cx="403019" cy="40301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CCAF5A6E-975E-AB4E-9EEE-FCA1CAC34B6F}"/>
                </a:ext>
              </a:extLst>
            </p:cNvPr>
            <p:cNvCxnSpPr>
              <a:cxnSpLocks/>
            </p:cNvCxnSpPr>
            <p:nvPr/>
          </p:nvCxnSpPr>
          <p:spPr>
            <a:xfrm flipV="1">
              <a:off x="2424091" y="3053955"/>
              <a:ext cx="376539" cy="39123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C107DDE2-1B42-FB43-AF88-68DDFF3665A4}"/>
                </a:ext>
              </a:extLst>
            </p:cNvPr>
            <p:cNvCxnSpPr/>
            <p:nvPr/>
          </p:nvCxnSpPr>
          <p:spPr>
            <a:xfrm flipV="1">
              <a:off x="3213154" y="3057752"/>
              <a:ext cx="403019" cy="40301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Oval 45">
              <a:extLst>
                <a:ext uri="{FF2B5EF4-FFF2-40B4-BE49-F238E27FC236}">
                  <a16:creationId xmlns:a16="http://schemas.microsoft.com/office/drawing/2014/main" id="{10B613A9-0680-044F-8029-82A3660E48A1}"/>
                </a:ext>
              </a:extLst>
            </p:cNvPr>
            <p:cNvSpPr/>
            <p:nvPr/>
          </p:nvSpPr>
          <p:spPr>
            <a:xfrm>
              <a:off x="1987689" y="3032601"/>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5BBAA366-71EC-1C4B-8943-3B1835A0A648}"/>
                </a:ext>
              </a:extLst>
            </p:cNvPr>
            <p:cNvSpPr/>
            <p:nvPr/>
          </p:nvSpPr>
          <p:spPr>
            <a:xfrm>
              <a:off x="3196150" y="3034567"/>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C4B5B278-E03B-ED4B-A936-F5D3AAAC5B05}"/>
                </a:ext>
              </a:extLst>
            </p:cNvPr>
            <p:cNvSpPr/>
            <p:nvPr/>
          </p:nvSpPr>
          <p:spPr>
            <a:xfrm>
              <a:off x="2783864" y="3029472"/>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05F9C8B7-B6C0-AA46-9CDB-1A5E3DD13C7E}"/>
                </a:ext>
              </a:extLst>
            </p:cNvPr>
            <p:cNvSpPr/>
            <p:nvPr/>
          </p:nvSpPr>
          <p:spPr>
            <a:xfrm>
              <a:off x="3592668" y="3032922"/>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AED048B7-0CC6-104C-834D-644116C84C1C}"/>
                </a:ext>
              </a:extLst>
            </p:cNvPr>
            <p:cNvSpPr/>
            <p:nvPr/>
          </p:nvSpPr>
          <p:spPr>
            <a:xfrm>
              <a:off x="4005750" y="3034475"/>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A73599D8-0E1A-934C-9C4C-AEEEBF9BC720}"/>
                </a:ext>
              </a:extLst>
            </p:cNvPr>
            <p:cNvSpPr/>
            <p:nvPr/>
          </p:nvSpPr>
          <p:spPr>
            <a:xfrm>
              <a:off x="3190752" y="3435958"/>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1CB20E3A-BDCF-904B-850A-FAF8F79DB008}"/>
                </a:ext>
              </a:extLst>
            </p:cNvPr>
            <p:cNvSpPr/>
            <p:nvPr/>
          </p:nvSpPr>
          <p:spPr>
            <a:xfrm>
              <a:off x="4000354" y="3435867"/>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3" name="Straight Connector 52">
              <a:extLst>
                <a:ext uri="{FF2B5EF4-FFF2-40B4-BE49-F238E27FC236}">
                  <a16:creationId xmlns:a16="http://schemas.microsoft.com/office/drawing/2014/main" id="{805B982A-E1DC-B14B-AA8A-2072F272B1D1}"/>
                </a:ext>
              </a:extLst>
            </p:cNvPr>
            <p:cNvCxnSpPr>
              <a:cxnSpLocks/>
            </p:cNvCxnSpPr>
            <p:nvPr/>
          </p:nvCxnSpPr>
          <p:spPr>
            <a:xfrm flipV="1">
              <a:off x="1581397" y="3047395"/>
              <a:ext cx="841162" cy="42058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Oval 53">
              <a:extLst>
                <a:ext uri="{FF2B5EF4-FFF2-40B4-BE49-F238E27FC236}">
                  <a16:creationId xmlns:a16="http://schemas.microsoft.com/office/drawing/2014/main" id="{1C61E95B-4CBA-3B4D-9A76-6F857A41347C}"/>
                </a:ext>
              </a:extLst>
            </p:cNvPr>
            <p:cNvSpPr/>
            <p:nvPr/>
          </p:nvSpPr>
          <p:spPr>
            <a:xfrm>
              <a:off x="2387905" y="3028306"/>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5" name="Straight Connector 54">
              <a:extLst>
                <a:ext uri="{FF2B5EF4-FFF2-40B4-BE49-F238E27FC236}">
                  <a16:creationId xmlns:a16="http://schemas.microsoft.com/office/drawing/2014/main" id="{EFC5974F-51E3-4147-9A45-05A32BADAB29}"/>
                </a:ext>
              </a:extLst>
            </p:cNvPr>
            <p:cNvCxnSpPr>
              <a:cxnSpLocks/>
            </p:cNvCxnSpPr>
            <p:nvPr/>
          </p:nvCxnSpPr>
          <p:spPr>
            <a:xfrm>
              <a:off x="1602986" y="3047161"/>
              <a:ext cx="815503" cy="40775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D2F8BB19-EA9D-C542-83B3-872F5CC18300}"/>
                </a:ext>
              </a:extLst>
            </p:cNvPr>
            <p:cNvCxnSpPr>
              <a:cxnSpLocks/>
            </p:cNvCxnSpPr>
            <p:nvPr/>
          </p:nvCxnSpPr>
          <p:spPr>
            <a:xfrm>
              <a:off x="1599178" y="3460607"/>
              <a:ext cx="815503" cy="40775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65" name="Oval 64">
              <a:extLst>
                <a:ext uri="{FF2B5EF4-FFF2-40B4-BE49-F238E27FC236}">
                  <a16:creationId xmlns:a16="http://schemas.microsoft.com/office/drawing/2014/main" id="{A68C1032-94E3-ED44-B5D7-DFD1FF16B62D}"/>
                </a:ext>
              </a:extLst>
            </p:cNvPr>
            <p:cNvSpPr/>
            <p:nvPr/>
          </p:nvSpPr>
          <p:spPr>
            <a:xfrm>
              <a:off x="2388853" y="3435958"/>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349B5D9B-7AB1-4548-91DB-BC28875096FA}"/>
                </a:ext>
              </a:extLst>
            </p:cNvPr>
            <p:cNvSpPr/>
            <p:nvPr/>
          </p:nvSpPr>
          <p:spPr>
            <a:xfrm>
              <a:off x="2382707" y="3844658"/>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7" name="Straight Connector 66">
              <a:extLst>
                <a:ext uri="{FF2B5EF4-FFF2-40B4-BE49-F238E27FC236}">
                  <a16:creationId xmlns:a16="http://schemas.microsoft.com/office/drawing/2014/main" id="{5CDC4C17-D822-E442-B974-2FA085482518}"/>
                </a:ext>
              </a:extLst>
            </p:cNvPr>
            <p:cNvCxnSpPr>
              <a:cxnSpLocks/>
            </p:cNvCxnSpPr>
            <p:nvPr/>
          </p:nvCxnSpPr>
          <p:spPr>
            <a:xfrm flipV="1">
              <a:off x="1181189" y="3869406"/>
              <a:ext cx="406637" cy="164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CA334926-D233-8C42-99CD-85430F746F0C}"/>
                </a:ext>
              </a:extLst>
            </p:cNvPr>
            <p:cNvCxnSpPr>
              <a:cxnSpLocks/>
            </p:cNvCxnSpPr>
            <p:nvPr/>
          </p:nvCxnSpPr>
          <p:spPr>
            <a:xfrm flipV="1">
              <a:off x="1188446" y="3058548"/>
              <a:ext cx="406637" cy="164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9C3CE809-AD04-6840-A2BA-53601E5A084F}"/>
                </a:ext>
              </a:extLst>
            </p:cNvPr>
            <p:cNvCxnSpPr>
              <a:cxnSpLocks/>
            </p:cNvCxnSpPr>
            <p:nvPr/>
          </p:nvCxnSpPr>
          <p:spPr>
            <a:xfrm flipV="1">
              <a:off x="780710" y="3462881"/>
              <a:ext cx="815503" cy="40775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D7ABC917-A78B-0042-B028-E70545C494F1}"/>
                </a:ext>
              </a:extLst>
            </p:cNvPr>
            <p:cNvCxnSpPr>
              <a:cxnSpLocks/>
            </p:cNvCxnSpPr>
            <p:nvPr/>
          </p:nvCxnSpPr>
          <p:spPr>
            <a:xfrm>
              <a:off x="783247" y="3464399"/>
              <a:ext cx="403019" cy="40301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71" name="Oval 70">
              <a:extLst>
                <a:ext uri="{FF2B5EF4-FFF2-40B4-BE49-F238E27FC236}">
                  <a16:creationId xmlns:a16="http://schemas.microsoft.com/office/drawing/2014/main" id="{C43165EB-6E6A-D045-9FE0-2436C1050769}"/>
                </a:ext>
              </a:extLst>
            </p:cNvPr>
            <p:cNvSpPr/>
            <p:nvPr/>
          </p:nvSpPr>
          <p:spPr>
            <a:xfrm>
              <a:off x="1161053" y="3845498"/>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2" name="Straight Connector 71">
              <a:extLst>
                <a:ext uri="{FF2B5EF4-FFF2-40B4-BE49-F238E27FC236}">
                  <a16:creationId xmlns:a16="http://schemas.microsoft.com/office/drawing/2014/main" id="{D8D2905D-78D4-3D4D-85F0-8EB42B750DEC}"/>
                </a:ext>
              </a:extLst>
            </p:cNvPr>
            <p:cNvCxnSpPr/>
            <p:nvPr/>
          </p:nvCxnSpPr>
          <p:spPr>
            <a:xfrm flipV="1">
              <a:off x="789640" y="3059964"/>
              <a:ext cx="403019" cy="40301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73" name="Oval 72">
              <a:extLst>
                <a:ext uri="{FF2B5EF4-FFF2-40B4-BE49-F238E27FC236}">
                  <a16:creationId xmlns:a16="http://schemas.microsoft.com/office/drawing/2014/main" id="{28C9A39C-E307-F74B-8D7F-4FAA3AF5638A}"/>
                </a:ext>
              </a:extLst>
            </p:cNvPr>
            <p:cNvSpPr/>
            <p:nvPr/>
          </p:nvSpPr>
          <p:spPr>
            <a:xfrm>
              <a:off x="1172348" y="3034929"/>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4" name="Straight Connector 73">
              <a:extLst>
                <a:ext uri="{FF2B5EF4-FFF2-40B4-BE49-F238E27FC236}">
                  <a16:creationId xmlns:a16="http://schemas.microsoft.com/office/drawing/2014/main" id="{F7CA2483-121C-7A49-85C1-B0E7BBB9485F}"/>
                </a:ext>
              </a:extLst>
            </p:cNvPr>
            <p:cNvCxnSpPr>
              <a:cxnSpLocks/>
            </p:cNvCxnSpPr>
            <p:nvPr/>
          </p:nvCxnSpPr>
          <p:spPr>
            <a:xfrm flipV="1">
              <a:off x="766055" y="3049725"/>
              <a:ext cx="841162" cy="42058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75" name="Oval 74">
              <a:extLst>
                <a:ext uri="{FF2B5EF4-FFF2-40B4-BE49-F238E27FC236}">
                  <a16:creationId xmlns:a16="http://schemas.microsoft.com/office/drawing/2014/main" id="{0DA480A1-1302-D14F-A1A3-98379A20576F}"/>
                </a:ext>
              </a:extLst>
            </p:cNvPr>
            <p:cNvSpPr/>
            <p:nvPr/>
          </p:nvSpPr>
          <p:spPr>
            <a:xfrm>
              <a:off x="1572561" y="3030634"/>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6" name="Straight Connector 75">
              <a:extLst>
                <a:ext uri="{FF2B5EF4-FFF2-40B4-BE49-F238E27FC236}">
                  <a16:creationId xmlns:a16="http://schemas.microsoft.com/office/drawing/2014/main" id="{5254F929-A631-E44E-987F-4FA97A2CB88F}"/>
                </a:ext>
              </a:extLst>
            </p:cNvPr>
            <p:cNvCxnSpPr>
              <a:cxnSpLocks/>
            </p:cNvCxnSpPr>
            <p:nvPr/>
          </p:nvCxnSpPr>
          <p:spPr>
            <a:xfrm>
              <a:off x="787644" y="3049489"/>
              <a:ext cx="815503" cy="40775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A4CC15A5-0467-C845-9118-BDC2B3581397}"/>
                </a:ext>
              </a:extLst>
            </p:cNvPr>
            <p:cNvCxnSpPr>
              <a:cxnSpLocks/>
            </p:cNvCxnSpPr>
            <p:nvPr/>
          </p:nvCxnSpPr>
          <p:spPr>
            <a:xfrm>
              <a:off x="783834" y="3462935"/>
              <a:ext cx="815503" cy="40775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78" name="Oval 77">
              <a:extLst>
                <a:ext uri="{FF2B5EF4-FFF2-40B4-BE49-F238E27FC236}">
                  <a16:creationId xmlns:a16="http://schemas.microsoft.com/office/drawing/2014/main" id="{5D7F2B40-A815-0C4E-B8E5-0BCC251FD144}"/>
                </a:ext>
              </a:extLst>
            </p:cNvPr>
            <p:cNvSpPr/>
            <p:nvPr/>
          </p:nvSpPr>
          <p:spPr>
            <a:xfrm>
              <a:off x="769570" y="3033827"/>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5C28F936-9E4B-9846-A22F-1809784584DB}"/>
                </a:ext>
              </a:extLst>
            </p:cNvPr>
            <p:cNvSpPr/>
            <p:nvPr/>
          </p:nvSpPr>
          <p:spPr>
            <a:xfrm>
              <a:off x="1573511" y="3438287"/>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a:extLst>
                <a:ext uri="{FF2B5EF4-FFF2-40B4-BE49-F238E27FC236}">
                  <a16:creationId xmlns:a16="http://schemas.microsoft.com/office/drawing/2014/main" id="{7A2F40EA-81D6-8A42-B268-10D30CFEFD17}"/>
                </a:ext>
              </a:extLst>
            </p:cNvPr>
            <p:cNvSpPr/>
            <p:nvPr/>
          </p:nvSpPr>
          <p:spPr>
            <a:xfrm>
              <a:off x="1567365" y="3846988"/>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1" name="Straight Connector 80">
              <a:extLst>
                <a:ext uri="{FF2B5EF4-FFF2-40B4-BE49-F238E27FC236}">
                  <a16:creationId xmlns:a16="http://schemas.microsoft.com/office/drawing/2014/main" id="{6C87F54A-8578-6547-95AC-C16319B51D53}"/>
                </a:ext>
              </a:extLst>
            </p:cNvPr>
            <p:cNvCxnSpPr>
              <a:cxnSpLocks/>
            </p:cNvCxnSpPr>
            <p:nvPr/>
          </p:nvCxnSpPr>
          <p:spPr>
            <a:xfrm flipV="1">
              <a:off x="7381935" y="3857375"/>
              <a:ext cx="406637" cy="164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B8098B28-4CC1-2348-AC35-8661CF70E91A}"/>
                </a:ext>
              </a:extLst>
            </p:cNvPr>
            <p:cNvCxnSpPr>
              <a:cxnSpLocks/>
            </p:cNvCxnSpPr>
            <p:nvPr/>
          </p:nvCxnSpPr>
          <p:spPr>
            <a:xfrm flipV="1">
              <a:off x="7385920" y="3046519"/>
              <a:ext cx="406637" cy="164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B40CEF32-FA44-4C40-99C0-CA87D01BCF54}"/>
                </a:ext>
              </a:extLst>
            </p:cNvPr>
            <p:cNvCxnSpPr>
              <a:cxnSpLocks/>
            </p:cNvCxnSpPr>
            <p:nvPr/>
          </p:nvCxnSpPr>
          <p:spPr>
            <a:xfrm flipV="1">
              <a:off x="6577027" y="3862390"/>
              <a:ext cx="406637" cy="164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3C99E2C3-23A2-AB49-B0F8-6CAF5E7B5063}"/>
                </a:ext>
              </a:extLst>
            </p:cNvPr>
            <p:cNvCxnSpPr>
              <a:cxnSpLocks/>
            </p:cNvCxnSpPr>
            <p:nvPr/>
          </p:nvCxnSpPr>
          <p:spPr>
            <a:xfrm flipV="1">
              <a:off x="6576543" y="3047063"/>
              <a:ext cx="406637" cy="164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B96852BF-09EB-E648-9CD0-E5F4D43C1395}"/>
                </a:ext>
              </a:extLst>
            </p:cNvPr>
            <p:cNvCxnSpPr>
              <a:cxnSpLocks/>
            </p:cNvCxnSpPr>
            <p:nvPr/>
          </p:nvCxnSpPr>
          <p:spPr>
            <a:xfrm flipV="1">
              <a:off x="5768320" y="3864194"/>
              <a:ext cx="406637" cy="164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44C087C3-FA81-DE44-9CA5-9C7BF7B11181}"/>
                </a:ext>
              </a:extLst>
            </p:cNvPr>
            <p:cNvCxnSpPr>
              <a:cxnSpLocks/>
            </p:cNvCxnSpPr>
            <p:nvPr/>
          </p:nvCxnSpPr>
          <p:spPr>
            <a:xfrm flipV="1">
              <a:off x="5775577" y="3053336"/>
              <a:ext cx="406637" cy="164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2CCB7F49-1594-3C44-93C1-22375824229F}"/>
                </a:ext>
              </a:extLst>
            </p:cNvPr>
            <p:cNvCxnSpPr>
              <a:cxnSpLocks/>
            </p:cNvCxnSpPr>
            <p:nvPr/>
          </p:nvCxnSpPr>
          <p:spPr>
            <a:xfrm flipV="1">
              <a:off x="4953615" y="3862668"/>
              <a:ext cx="406637" cy="164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0CC2D287-2A5F-F447-8C5F-0EE7A4F0DE04}"/>
                </a:ext>
              </a:extLst>
            </p:cNvPr>
            <p:cNvCxnSpPr>
              <a:cxnSpLocks/>
            </p:cNvCxnSpPr>
            <p:nvPr/>
          </p:nvCxnSpPr>
          <p:spPr>
            <a:xfrm flipV="1">
              <a:off x="4965341" y="3051810"/>
              <a:ext cx="406637" cy="164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68224D1E-E56F-1843-95F4-51683B1B8D37}"/>
                </a:ext>
              </a:extLst>
            </p:cNvPr>
            <p:cNvCxnSpPr>
              <a:cxnSpLocks/>
            </p:cNvCxnSpPr>
            <p:nvPr/>
          </p:nvCxnSpPr>
          <p:spPr>
            <a:xfrm flipV="1">
              <a:off x="7785610" y="3859813"/>
              <a:ext cx="406637" cy="164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DD01D4A8-4371-B64F-B13E-7810A1EA1339}"/>
                </a:ext>
              </a:extLst>
            </p:cNvPr>
            <p:cNvCxnSpPr>
              <a:cxnSpLocks/>
            </p:cNvCxnSpPr>
            <p:nvPr/>
          </p:nvCxnSpPr>
          <p:spPr>
            <a:xfrm flipV="1">
              <a:off x="7789600" y="3048954"/>
              <a:ext cx="406637" cy="164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3D3CA969-2EDC-C949-87A1-60D3A93EBCCC}"/>
                </a:ext>
              </a:extLst>
            </p:cNvPr>
            <p:cNvCxnSpPr>
              <a:cxnSpLocks/>
            </p:cNvCxnSpPr>
            <p:nvPr/>
          </p:nvCxnSpPr>
          <p:spPr>
            <a:xfrm flipV="1">
              <a:off x="6976234" y="3860355"/>
              <a:ext cx="406637" cy="164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D7C07017-1D77-5049-ACB2-6F6E4FEC920F}"/>
                </a:ext>
              </a:extLst>
            </p:cNvPr>
            <p:cNvCxnSpPr>
              <a:cxnSpLocks/>
            </p:cNvCxnSpPr>
            <p:nvPr/>
          </p:nvCxnSpPr>
          <p:spPr>
            <a:xfrm flipV="1">
              <a:off x="6980223" y="3049497"/>
              <a:ext cx="406637" cy="164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D88E7591-F569-024E-9A2B-6E629DFB6481}"/>
                </a:ext>
              </a:extLst>
            </p:cNvPr>
            <p:cNvCxnSpPr>
              <a:cxnSpLocks/>
            </p:cNvCxnSpPr>
            <p:nvPr/>
          </p:nvCxnSpPr>
          <p:spPr>
            <a:xfrm flipV="1">
              <a:off x="6172390" y="3861454"/>
              <a:ext cx="406637" cy="164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3E85A052-C362-E14F-A42B-D7086C216140}"/>
                </a:ext>
              </a:extLst>
            </p:cNvPr>
            <p:cNvCxnSpPr>
              <a:cxnSpLocks/>
            </p:cNvCxnSpPr>
            <p:nvPr/>
          </p:nvCxnSpPr>
          <p:spPr>
            <a:xfrm flipV="1">
              <a:off x="6179647" y="3050599"/>
              <a:ext cx="406637" cy="164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BE1A79FB-D4DD-144B-BB14-A39A37F6C68D}"/>
                </a:ext>
              </a:extLst>
            </p:cNvPr>
            <p:cNvCxnSpPr>
              <a:cxnSpLocks/>
            </p:cNvCxnSpPr>
            <p:nvPr/>
          </p:nvCxnSpPr>
          <p:spPr>
            <a:xfrm flipV="1">
              <a:off x="7379057" y="3452893"/>
              <a:ext cx="815504" cy="40775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AE2FBC04-84D9-E941-BB16-D31CB3305765}"/>
                </a:ext>
              </a:extLst>
            </p:cNvPr>
            <p:cNvCxnSpPr>
              <a:cxnSpLocks/>
            </p:cNvCxnSpPr>
            <p:nvPr/>
          </p:nvCxnSpPr>
          <p:spPr>
            <a:xfrm>
              <a:off x="7391990" y="3449678"/>
              <a:ext cx="815504" cy="40775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36DC33BB-FF36-A34B-A571-6AFE5909F2F4}"/>
                </a:ext>
              </a:extLst>
            </p:cNvPr>
            <p:cNvCxnSpPr>
              <a:cxnSpLocks/>
            </p:cNvCxnSpPr>
            <p:nvPr/>
          </p:nvCxnSpPr>
          <p:spPr>
            <a:xfrm flipV="1">
              <a:off x="7369094" y="3043965"/>
              <a:ext cx="841162" cy="42058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E5CC1E72-53BB-2B4C-A867-A50DB1488433}"/>
                </a:ext>
              </a:extLst>
            </p:cNvPr>
            <p:cNvCxnSpPr>
              <a:cxnSpLocks/>
            </p:cNvCxnSpPr>
            <p:nvPr/>
          </p:nvCxnSpPr>
          <p:spPr>
            <a:xfrm>
              <a:off x="7390684" y="3046996"/>
              <a:ext cx="815504" cy="40775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1688BB8D-9C89-9942-8B3B-E1C81510C9D5}"/>
                </a:ext>
              </a:extLst>
            </p:cNvPr>
            <p:cNvCxnSpPr>
              <a:cxnSpLocks/>
            </p:cNvCxnSpPr>
            <p:nvPr/>
          </p:nvCxnSpPr>
          <p:spPr>
            <a:xfrm flipV="1">
              <a:off x="6575449" y="3453279"/>
              <a:ext cx="815504" cy="40775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129F4B3A-AAFE-7544-B4DB-982F9008DF41}"/>
                </a:ext>
              </a:extLst>
            </p:cNvPr>
            <p:cNvCxnSpPr>
              <a:cxnSpLocks/>
            </p:cNvCxnSpPr>
            <p:nvPr/>
          </p:nvCxnSpPr>
          <p:spPr>
            <a:xfrm>
              <a:off x="6578572" y="3453334"/>
              <a:ext cx="815504" cy="40775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F3616052-9CE3-2F4C-A56F-7515854044A2}"/>
                </a:ext>
              </a:extLst>
            </p:cNvPr>
            <p:cNvCxnSpPr>
              <a:cxnSpLocks/>
            </p:cNvCxnSpPr>
            <p:nvPr/>
          </p:nvCxnSpPr>
          <p:spPr>
            <a:xfrm flipV="1">
              <a:off x="6555679" y="3047618"/>
              <a:ext cx="841162" cy="42058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DBFA0ED2-D06E-1245-9D2B-BABB75ACBDE3}"/>
                </a:ext>
              </a:extLst>
            </p:cNvPr>
            <p:cNvCxnSpPr>
              <a:cxnSpLocks/>
            </p:cNvCxnSpPr>
            <p:nvPr/>
          </p:nvCxnSpPr>
          <p:spPr>
            <a:xfrm>
              <a:off x="6580537" y="3047382"/>
              <a:ext cx="815504" cy="40775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CBE1DA36-F2F6-9245-BFF2-312DD72F0659}"/>
                </a:ext>
              </a:extLst>
            </p:cNvPr>
            <p:cNvCxnSpPr>
              <a:cxnSpLocks/>
            </p:cNvCxnSpPr>
            <p:nvPr/>
          </p:nvCxnSpPr>
          <p:spPr>
            <a:xfrm flipV="1">
              <a:off x="5767443" y="3454931"/>
              <a:ext cx="815504" cy="40775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648FF9A6-AAFB-1C42-BB63-F1A33ED0E6D7}"/>
                </a:ext>
              </a:extLst>
            </p:cNvPr>
            <p:cNvCxnSpPr>
              <a:cxnSpLocks/>
            </p:cNvCxnSpPr>
            <p:nvPr/>
          </p:nvCxnSpPr>
          <p:spPr>
            <a:xfrm>
              <a:off x="5769979" y="3456448"/>
              <a:ext cx="403019" cy="40301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818EF105-5549-DA40-B31D-DADF6C42DC2B}"/>
                </a:ext>
              </a:extLst>
            </p:cNvPr>
            <p:cNvCxnSpPr>
              <a:cxnSpLocks/>
            </p:cNvCxnSpPr>
            <p:nvPr/>
          </p:nvCxnSpPr>
          <p:spPr>
            <a:xfrm>
              <a:off x="6590171" y="3462719"/>
              <a:ext cx="377617" cy="39456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92A300B7-7E5F-2C45-BB0A-39F71CC8C86D}"/>
                </a:ext>
              </a:extLst>
            </p:cNvPr>
            <p:cNvCxnSpPr>
              <a:cxnSpLocks/>
            </p:cNvCxnSpPr>
            <p:nvPr/>
          </p:nvCxnSpPr>
          <p:spPr>
            <a:xfrm>
              <a:off x="7383387" y="3449109"/>
              <a:ext cx="412857" cy="425025"/>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07" name="Oval 106">
              <a:extLst>
                <a:ext uri="{FF2B5EF4-FFF2-40B4-BE49-F238E27FC236}">
                  <a16:creationId xmlns:a16="http://schemas.microsoft.com/office/drawing/2014/main" id="{562D957B-6A41-F742-952A-6EF93FBF937A}"/>
                </a:ext>
              </a:extLst>
            </p:cNvPr>
            <p:cNvSpPr/>
            <p:nvPr/>
          </p:nvSpPr>
          <p:spPr>
            <a:xfrm>
              <a:off x="6147789" y="3837548"/>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ECDD62BE-5F11-2F4C-B5FA-D30365E53340}"/>
                </a:ext>
              </a:extLst>
            </p:cNvPr>
            <p:cNvSpPr/>
            <p:nvPr/>
          </p:nvSpPr>
          <p:spPr>
            <a:xfrm>
              <a:off x="7353278" y="3839038"/>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a:extLst>
                <a:ext uri="{FF2B5EF4-FFF2-40B4-BE49-F238E27FC236}">
                  <a16:creationId xmlns:a16="http://schemas.microsoft.com/office/drawing/2014/main" id="{57562269-01A8-0944-B7DC-0554D7ABC081}"/>
                </a:ext>
              </a:extLst>
            </p:cNvPr>
            <p:cNvSpPr/>
            <p:nvPr/>
          </p:nvSpPr>
          <p:spPr>
            <a:xfrm>
              <a:off x="6947805" y="3837394"/>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a:extLst>
                <a:ext uri="{FF2B5EF4-FFF2-40B4-BE49-F238E27FC236}">
                  <a16:creationId xmlns:a16="http://schemas.microsoft.com/office/drawing/2014/main" id="{8A4F24AA-B1B1-6345-8811-4576B3B9A4BC}"/>
                </a:ext>
              </a:extLst>
            </p:cNvPr>
            <p:cNvSpPr/>
            <p:nvPr/>
          </p:nvSpPr>
          <p:spPr>
            <a:xfrm>
              <a:off x="7756374" y="3837394"/>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a:extLst>
                <a:ext uri="{FF2B5EF4-FFF2-40B4-BE49-F238E27FC236}">
                  <a16:creationId xmlns:a16="http://schemas.microsoft.com/office/drawing/2014/main" id="{BC134BF2-9996-8245-8E71-35D196CF1E6A}"/>
                </a:ext>
              </a:extLst>
            </p:cNvPr>
            <p:cNvSpPr/>
            <p:nvPr/>
          </p:nvSpPr>
          <p:spPr>
            <a:xfrm>
              <a:off x="8166240" y="3838944"/>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2" name="Straight Connector 111">
              <a:extLst>
                <a:ext uri="{FF2B5EF4-FFF2-40B4-BE49-F238E27FC236}">
                  <a16:creationId xmlns:a16="http://schemas.microsoft.com/office/drawing/2014/main" id="{0808D509-33DD-D24D-BA81-3AB4AAD49415}"/>
                </a:ext>
              </a:extLst>
            </p:cNvPr>
            <p:cNvCxnSpPr/>
            <p:nvPr/>
          </p:nvCxnSpPr>
          <p:spPr>
            <a:xfrm flipV="1">
              <a:off x="5776373" y="3052012"/>
              <a:ext cx="403019" cy="40301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A5ECAAD4-9CFF-0942-B646-1AC2BCD9D570}"/>
                </a:ext>
              </a:extLst>
            </p:cNvPr>
            <p:cNvCxnSpPr>
              <a:cxnSpLocks/>
            </p:cNvCxnSpPr>
            <p:nvPr/>
          </p:nvCxnSpPr>
          <p:spPr>
            <a:xfrm flipV="1">
              <a:off x="6595482" y="3048333"/>
              <a:ext cx="376539" cy="39123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9421DF9D-EDC8-7A4D-B6EA-710AC961B878}"/>
                </a:ext>
              </a:extLst>
            </p:cNvPr>
            <p:cNvCxnSpPr/>
            <p:nvPr/>
          </p:nvCxnSpPr>
          <p:spPr>
            <a:xfrm flipV="1">
              <a:off x="7384545" y="3052130"/>
              <a:ext cx="403019" cy="40301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15" name="Oval 114">
              <a:extLst>
                <a:ext uri="{FF2B5EF4-FFF2-40B4-BE49-F238E27FC236}">
                  <a16:creationId xmlns:a16="http://schemas.microsoft.com/office/drawing/2014/main" id="{31EA8FCD-4CEE-DA46-922A-D9955AFAE234}"/>
                </a:ext>
              </a:extLst>
            </p:cNvPr>
            <p:cNvSpPr/>
            <p:nvPr/>
          </p:nvSpPr>
          <p:spPr>
            <a:xfrm>
              <a:off x="6159078" y="3026980"/>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a:extLst>
                <a:ext uri="{FF2B5EF4-FFF2-40B4-BE49-F238E27FC236}">
                  <a16:creationId xmlns:a16="http://schemas.microsoft.com/office/drawing/2014/main" id="{0B53915E-78F5-6D4C-ACB4-8C12DA7221B3}"/>
                </a:ext>
              </a:extLst>
            </p:cNvPr>
            <p:cNvSpPr/>
            <p:nvPr/>
          </p:nvSpPr>
          <p:spPr>
            <a:xfrm>
              <a:off x="7367540" y="3028943"/>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a:extLst>
                <a:ext uri="{FF2B5EF4-FFF2-40B4-BE49-F238E27FC236}">
                  <a16:creationId xmlns:a16="http://schemas.microsoft.com/office/drawing/2014/main" id="{CBC67639-5595-B44C-A58D-EDDC68C001D1}"/>
                </a:ext>
              </a:extLst>
            </p:cNvPr>
            <p:cNvSpPr/>
            <p:nvPr/>
          </p:nvSpPr>
          <p:spPr>
            <a:xfrm>
              <a:off x="6955254" y="3023849"/>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a:extLst>
                <a:ext uri="{FF2B5EF4-FFF2-40B4-BE49-F238E27FC236}">
                  <a16:creationId xmlns:a16="http://schemas.microsoft.com/office/drawing/2014/main" id="{20F25FCB-B88D-FC48-BE80-E7FF5982BF77}"/>
                </a:ext>
              </a:extLst>
            </p:cNvPr>
            <p:cNvSpPr/>
            <p:nvPr/>
          </p:nvSpPr>
          <p:spPr>
            <a:xfrm>
              <a:off x="7764059" y="3027298"/>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a:extLst>
                <a:ext uri="{FF2B5EF4-FFF2-40B4-BE49-F238E27FC236}">
                  <a16:creationId xmlns:a16="http://schemas.microsoft.com/office/drawing/2014/main" id="{5822279F-5D3A-E445-A6B5-6BAF5E0FE4FC}"/>
                </a:ext>
              </a:extLst>
            </p:cNvPr>
            <p:cNvSpPr/>
            <p:nvPr/>
          </p:nvSpPr>
          <p:spPr>
            <a:xfrm>
              <a:off x="8177142" y="3028853"/>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a:extLst>
                <a:ext uri="{FF2B5EF4-FFF2-40B4-BE49-F238E27FC236}">
                  <a16:creationId xmlns:a16="http://schemas.microsoft.com/office/drawing/2014/main" id="{D01A6E06-409B-F741-AA39-5FB992431BF6}"/>
                </a:ext>
              </a:extLst>
            </p:cNvPr>
            <p:cNvSpPr/>
            <p:nvPr/>
          </p:nvSpPr>
          <p:spPr>
            <a:xfrm>
              <a:off x="7362142" y="3430336"/>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a:extLst>
                <a:ext uri="{FF2B5EF4-FFF2-40B4-BE49-F238E27FC236}">
                  <a16:creationId xmlns:a16="http://schemas.microsoft.com/office/drawing/2014/main" id="{40750C97-78F2-E840-81B9-9AC381CA2154}"/>
                </a:ext>
              </a:extLst>
            </p:cNvPr>
            <p:cNvSpPr/>
            <p:nvPr/>
          </p:nvSpPr>
          <p:spPr>
            <a:xfrm>
              <a:off x="8171744" y="3430243"/>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2" name="Straight Connector 121">
              <a:extLst>
                <a:ext uri="{FF2B5EF4-FFF2-40B4-BE49-F238E27FC236}">
                  <a16:creationId xmlns:a16="http://schemas.microsoft.com/office/drawing/2014/main" id="{D7466CC3-951C-F249-8190-E58B813EC9B4}"/>
                </a:ext>
              </a:extLst>
            </p:cNvPr>
            <p:cNvCxnSpPr>
              <a:cxnSpLocks/>
            </p:cNvCxnSpPr>
            <p:nvPr/>
          </p:nvCxnSpPr>
          <p:spPr>
            <a:xfrm flipV="1">
              <a:off x="5752788" y="3041772"/>
              <a:ext cx="841162" cy="42058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23" name="Oval 122">
              <a:extLst>
                <a:ext uri="{FF2B5EF4-FFF2-40B4-BE49-F238E27FC236}">
                  <a16:creationId xmlns:a16="http://schemas.microsoft.com/office/drawing/2014/main" id="{754DE1F1-DD89-2148-B135-52A81B7C4AB2}"/>
                </a:ext>
              </a:extLst>
            </p:cNvPr>
            <p:cNvSpPr/>
            <p:nvPr/>
          </p:nvSpPr>
          <p:spPr>
            <a:xfrm>
              <a:off x="6559294" y="3022684"/>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4" name="Straight Connector 123">
              <a:extLst>
                <a:ext uri="{FF2B5EF4-FFF2-40B4-BE49-F238E27FC236}">
                  <a16:creationId xmlns:a16="http://schemas.microsoft.com/office/drawing/2014/main" id="{46419BF2-77C9-9742-BF90-6071AD200382}"/>
                </a:ext>
              </a:extLst>
            </p:cNvPr>
            <p:cNvCxnSpPr>
              <a:cxnSpLocks/>
            </p:cNvCxnSpPr>
            <p:nvPr/>
          </p:nvCxnSpPr>
          <p:spPr>
            <a:xfrm>
              <a:off x="5774375" y="3041538"/>
              <a:ext cx="815504" cy="40775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0AE1E3EE-B69B-A746-97EE-EB278C4604D4}"/>
                </a:ext>
              </a:extLst>
            </p:cNvPr>
            <p:cNvCxnSpPr>
              <a:cxnSpLocks/>
            </p:cNvCxnSpPr>
            <p:nvPr/>
          </p:nvCxnSpPr>
          <p:spPr>
            <a:xfrm>
              <a:off x="5770567" y="3454985"/>
              <a:ext cx="815504" cy="40775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26" name="Oval 125">
              <a:extLst>
                <a:ext uri="{FF2B5EF4-FFF2-40B4-BE49-F238E27FC236}">
                  <a16:creationId xmlns:a16="http://schemas.microsoft.com/office/drawing/2014/main" id="{A45A2BB1-0D8C-184D-862C-1285F539F5D5}"/>
                </a:ext>
              </a:extLst>
            </p:cNvPr>
            <p:cNvSpPr/>
            <p:nvPr/>
          </p:nvSpPr>
          <p:spPr>
            <a:xfrm>
              <a:off x="6560244" y="3430336"/>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a:extLst>
                <a:ext uri="{FF2B5EF4-FFF2-40B4-BE49-F238E27FC236}">
                  <a16:creationId xmlns:a16="http://schemas.microsoft.com/office/drawing/2014/main" id="{FCDCCBEB-0BE1-8742-BC7D-1D8979AEE0CA}"/>
                </a:ext>
              </a:extLst>
            </p:cNvPr>
            <p:cNvSpPr/>
            <p:nvPr/>
          </p:nvSpPr>
          <p:spPr>
            <a:xfrm>
              <a:off x="6554097" y="3839038"/>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8" name="Straight Connector 127">
              <a:extLst>
                <a:ext uri="{FF2B5EF4-FFF2-40B4-BE49-F238E27FC236}">
                  <a16:creationId xmlns:a16="http://schemas.microsoft.com/office/drawing/2014/main" id="{E7F73C20-E0DF-E64C-B42C-BFEA28BB82BC}"/>
                </a:ext>
              </a:extLst>
            </p:cNvPr>
            <p:cNvCxnSpPr>
              <a:cxnSpLocks/>
            </p:cNvCxnSpPr>
            <p:nvPr/>
          </p:nvCxnSpPr>
          <p:spPr>
            <a:xfrm flipV="1">
              <a:off x="5352580" y="3863783"/>
              <a:ext cx="406637" cy="164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600DD9BB-541B-6843-93AB-E935D1578DA6}"/>
                </a:ext>
              </a:extLst>
            </p:cNvPr>
            <p:cNvCxnSpPr>
              <a:cxnSpLocks/>
            </p:cNvCxnSpPr>
            <p:nvPr/>
          </p:nvCxnSpPr>
          <p:spPr>
            <a:xfrm flipV="1">
              <a:off x="5359835" y="3052926"/>
              <a:ext cx="406637" cy="164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B3C70822-B17F-2C45-9B78-84706A1480C1}"/>
                </a:ext>
              </a:extLst>
            </p:cNvPr>
            <p:cNvCxnSpPr>
              <a:cxnSpLocks/>
            </p:cNvCxnSpPr>
            <p:nvPr/>
          </p:nvCxnSpPr>
          <p:spPr>
            <a:xfrm flipV="1">
              <a:off x="4952101" y="3457259"/>
              <a:ext cx="815504" cy="40775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6A476CA4-C183-7941-9ABE-919719CB12B5}"/>
                </a:ext>
              </a:extLst>
            </p:cNvPr>
            <p:cNvCxnSpPr>
              <a:cxnSpLocks/>
            </p:cNvCxnSpPr>
            <p:nvPr/>
          </p:nvCxnSpPr>
          <p:spPr>
            <a:xfrm>
              <a:off x="4954637" y="3458775"/>
              <a:ext cx="403019" cy="40301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32" name="Oval 131">
              <a:extLst>
                <a:ext uri="{FF2B5EF4-FFF2-40B4-BE49-F238E27FC236}">
                  <a16:creationId xmlns:a16="http://schemas.microsoft.com/office/drawing/2014/main" id="{773275AE-159A-144D-A2F6-FD4E2455538E}"/>
                </a:ext>
              </a:extLst>
            </p:cNvPr>
            <p:cNvSpPr/>
            <p:nvPr/>
          </p:nvSpPr>
          <p:spPr>
            <a:xfrm>
              <a:off x="5332444" y="3839876"/>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3" name="Straight Connector 132">
              <a:extLst>
                <a:ext uri="{FF2B5EF4-FFF2-40B4-BE49-F238E27FC236}">
                  <a16:creationId xmlns:a16="http://schemas.microsoft.com/office/drawing/2014/main" id="{332A5A71-F012-ED46-B117-9EEA28635A33}"/>
                </a:ext>
              </a:extLst>
            </p:cNvPr>
            <p:cNvCxnSpPr/>
            <p:nvPr/>
          </p:nvCxnSpPr>
          <p:spPr>
            <a:xfrm flipV="1">
              <a:off x="4961031" y="3054343"/>
              <a:ext cx="403019" cy="403019"/>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34" name="Oval 133">
              <a:extLst>
                <a:ext uri="{FF2B5EF4-FFF2-40B4-BE49-F238E27FC236}">
                  <a16:creationId xmlns:a16="http://schemas.microsoft.com/office/drawing/2014/main" id="{0666E55D-AC8C-3C48-8C23-BBAA53746877}"/>
                </a:ext>
              </a:extLst>
            </p:cNvPr>
            <p:cNvSpPr/>
            <p:nvPr/>
          </p:nvSpPr>
          <p:spPr>
            <a:xfrm>
              <a:off x="5343739" y="3029307"/>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5" name="Straight Connector 134">
              <a:extLst>
                <a:ext uri="{FF2B5EF4-FFF2-40B4-BE49-F238E27FC236}">
                  <a16:creationId xmlns:a16="http://schemas.microsoft.com/office/drawing/2014/main" id="{B3D47BF1-E7FC-F04D-BC07-37907261E39E}"/>
                </a:ext>
              </a:extLst>
            </p:cNvPr>
            <p:cNvCxnSpPr>
              <a:cxnSpLocks/>
            </p:cNvCxnSpPr>
            <p:nvPr/>
          </p:nvCxnSpPr>
          <p:spPr>
            <a:xfrm flipV="1">
              <a:off x="4937444" y="3044102"/>
              <a:ext cx="841162" cy="42058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36" name="Oval 135">
              <a:extLst>
                <a:ext uri="{FF2B5EF4-FFF2-40B4-BE49-F238E27FC236}">
                  <a16:creationId xmlns:a16="http://schemas.microsoft.com/office/drawing/2014/main" id="{2E6FA136-B9B4-F546-A4FB-194E457B7571}"/>
                </a:ext>
              </a:extLst>
            </p:cNvPr>
            <p:cNvSpPr/>
            <p:nvPr/>
          </p:nvSpPr>
          <p:spPr>
            <a:xfrm>
              <a:off x="5743953" y="3025012"/>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7" name="Straight Connector 136">
              <a:extLst>
                <a:ext uri="{FF2B5EF4-FFF2-40B4-BE49-F238E27FC236}">
                  <a16:creationId xmlns:a16="http://schemas.microsoft.com/office/drawing/2014/main" id="{F874B5C7-5F8A-8A47-9242-46E06BADE149}"/>
                </a:ext>
              </a:extLst>
            </p:cNvPr>
            <p:cNvCxnSpPr>
              <a:cxnSpLocks/>
            </p:cNvCxnSpPr>
            <p:nvPr/>
          </p:nvCxnSpPr>
          <p:spPr>
            <a:xfrm>
              <a:off x="4959035" y="3043866"/>
              <a:ext cx="815504" cy="40775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745225B0-B443-8244-84EF-18488884436A}"/>
                </a:ext>
              </a:extLst>
            </p:cNvPr>
            <p:cNvCxnSpPr>
              <a:cxnSpLocks/>
            </p:cNvCxnSpPr>
            <p:nvPr/>
          </p:nvCxnSpPr>
          <p:spPr>
            <a:xfrm>
              <a:off x="4955225" y="3457313"/>
              <a:ext cx="815504" cy="40775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39" name="Oval 138">
              <a:extLst>
                <a:ext uri="{FF2B5EF4-FFF2-40B4-BE49-F238E27FC236}">
                  <a16:creationId xmlns:a16="http://schemas.microsoft.com/office/drawing/2014/main" id="{C4630D4C-5AA1-EE4E-B901-85F203357646}"/>
                </a:ext>
              </a:extLst>
            </p:cNvPr>
            <p:cNvSpPr/>
            <p:nvPr/>
          </p:nvSpPr>
          <p:spPr>
            <a:xfrm>
              <a:off x="4930308" y="3835321"/>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a:extLst>
                <a:ext uri="{FF2B5EF4-FFF2-40B4-BE49-F238E27FC236}">
                  <a16:creationId xmlns:a16="http://schemas.microsoft.com/office/drawing/2014/main" id="{1893B9B5-B9E9-964C-B6E6-7312337CCD56}"/>
                </a:ext>
              </a:extLst>
            </p:cNvPr>
            <p:cNvSpPr/>
            <p:nvPr/>
          </p:nvSpPr>
          <p:spPr>
            <a:xfrm>
              <a:off x="4940961" y="3028204"/>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a:extLst>
                <a:ext uri="{FF2B5EF4-FFF2-40B4-BE49-F238E27FC236}">
                  <a16:creationId xmlns:a16="http://schemas.microsoft.com/office/drawing/2014/main" id="{FDB5AB41-B36B-C041-873D-24566A99089E}"/>
                </a:ext>
              </a:extLst>
            </p:cNvPr>
            <p:cNvSpPr/>
            <p:nvPr/>
          </p:nvSpPr>
          <p:spPr>
            <a:xfrm>
              <a:off x="4932519" y="3429596"/>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a:extLst>
                <a:ext uri="{FF2B5EF4-FFF2-40B4-BE49-F238E27FC236}">
                  <a16:creationId xmlns:a16="http://schemas.microsoft.com/office/drawing/2014/main" id="{94A3D0C3-6BD7-D34B-9253-09C8C8C18169}"/>
                </a:ext>
              </a:extLst>
            </p:cNvPr>
            <p:cNvSpPr/>
            <p:nvPr/>
          </p:nvSpPr>
          <p:spPr>
            <a:xfrm>
              <a:off x="5744901" y="3432664"/>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a:extLst>
                <a:ext uri="{FF2B5EF4-FFF2-40B4-BE49-F238E27FC236}">
                  <a16:creationId xmlns:a16="http://schemas.microsoft.com/office/drawing/2014/main" id="{5D300527-2BE4-7A4C-BF18-AB616935EE09}"/>
                </a:ext>
              </a:extLst>
            </p:cNvPr>
            <p:cNvSpPr/>
            <p:nvPr/>
          </p:nvSpPr>
          <p:spPr>
            <a:xfrm>
              <a:off x="5738755" y="3841366"/>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a:extLst>
                <a:ext uri="{FF2B5EF4-FFF2-40B4-BE49-F238E27FC236}">
                  <a16:creationId xmlns:a16="http://schemas.microsoft.com/office/drawing/2014/main" id="{21A7E58C-C9C4-F64D-BC85-4EA88635E7D7}"/>
                </a:ext>
              </a:extLst>
            </p:cNvPr>
            <p:cNvSpPr/>
            <p:nvPr/>
          </p:nvSpPr>
          <p:spPr>
            <a:xfrm>
              <a:off x="4272237" y="3419862"/>
              <a:ext cx="55144" cy="55144"/>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5" name="Oval 144">
              <a:extLst>
                <a:ext uri="{FF2B5EF4-FFF2-40B4-BE49-F238E27FC236}">
                  <a16:creationId xmlns:a16="http://schemas.microsoft.com/office/drawing/2014/main" id="{D44E2465-CBA8-A74E-BBE3-4BDE42A1C6DB}"/>
                </a:ext>
              </a:extLst>
            </p:cNvPr>
            <p:cNvSpPr/>
            <p:nvPr/>
          </p:nvSpPr>
          <p:spPr>
            <a:xfrm>
              <a:off x="4485319" y="3422934"/>
              <a:ext cx="55144" cy="55144"/>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6" name="Oval 145">
              <a:extLst>
                <a:ext uri="{FF2B5EF4-FFF2-40B4-BE49-F238E27FC236}">
                  <a16:creationId xmlns:a16="http://schemas.microsoft.com/office/drawing/2014/main" id="{A1ABBE3C-AF0E-A14C-8BD0-4DB25F001732}"/>
                </a:ext>
              </a:extLst>
            </p:cNvPr>
            <p:cNvSpPr/>
            <p:nvPr/>
          </p:nvSpPr>
          <p:spPr>
            <a:xfrm>
              <a:off x="4684063" y="3428589"/>
              <a:ext cx="55144" cy="55144"/>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7" name="Oval 146">
              <a:extLst>
                <a:ext uri="{FF2B5EF4-FFF2-40B4-BE49-F238E27FC236}">
                  <a16:creationId xmlns:a16="http://schemas.microsoft.com/office/drawing/2014/main" id="{421E5247-C833-C44A-9424-6FE51EAF42D5}"/>
                </a:ext>
              </a:extLst>
            </p:cNvPr>
            <p:cNvSpPr/>
            <p:nvPr/>
          </p:nvSpPr>
          <p:spPr>
            <a:xfrm>
              <a:off x="769966" y="3838404"/>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a:extLst>
                <a:ext uri="{FF2B5EF4-FFF2-40B4-BE49-F238E27FC236}">
                  <a16:creationId xmlns:a16="http://schemas.microsoft.com/office/drawing/2014/main" id="{F1C5878B-7AE9-6844-BA11-B52E875CA689}"/>
                </a:ext>
              </a:extLst>
            </p:cNvPr>
            <p:cNvSpPr/>
            <p:nvPr/>
          </p:nvSpPr>
          <p:spPr>
            <a:xfrm>
              <a:off x="771648" y="3440280"/>
              <a:ext cx="50377" cy="50377"/>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9" name="Group 148">
              <a:extLst>
                <a:ext uri="{FF2B5EF4-FFF2-40B4-BE49-F238E27FC236}">
                  <a16:creationId xmlns:a16="http://schemas.microsoft.com/office/drawing/2014/main" id="{CE8F70D3-0536-2F4C-A448-5212D685E945}"/>
                </a:ext>
              </a:extLst>
            </p:cNvPr>
            <p:cNvGrpSpPr/>
            <p:nvPr/>
          </p:nvGrpSpPr>
          <p:grpSpPr>
            <a:xfrm>
              <a:off x="603243" y="2949546"/>
              <a:ext cx="219348" cy="201500"/>
              <a:chOff x="4386273" y="5961093"/>
              <a:chExt cx="157163" cy="144375"/>
            </a:xfrm>
          </p:grpSpPr>
          <p:sp>
            <p:nvSpPr>
              <p:cNvPr id="181" name="Triangle 180">
                <a:extLst>
                  <a:ext uri="{FF2B5EF4-FFF2-40B4-BE49-F238E27FC236}">
                    <a16:creationId xmlns:a16="http://schemas.microsoft.com/office/drawing/2014/main" id="{02C261F4-20F9-8C40-9482-E825B5B7FAF5}"/>
                  </a:ext>
                </a:extLst>
              </p:cNvPr>
              <p:cNvSpPr/>
              <p:nvPr/>
            </p:nvSpPr>
            <p:spPr>
              <a:xfrm rot="19750281">
                <a:off x="4421426" y="5990756"/>
                <a:ext cx="85015" cy="73288"/>
              </a:xfrm>
              <a:prstGeom prst="triangl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a:extLst>
                  <a:ext uri="{FF2B5EF4-FFF2-40B4-BE49-F238E27FC236}">
                    <a16:creationId xmlns:a16="http://schemas.microsoft.com/office/drawing/2014/main" id="{10856DD0-BCC1-C64D-8DA3-AE39E0B696F5}"/>
                  </a:ext>
                </a:extLst>
              </p:cNvPr>
              <p:cNvSpPr/>
              <p:nvPr/>
            </p:nvSpPr>
            <p:spPr>
              <a:xfrm>
                <a:off x="4388136" y="5961093"/>
                <a:ext cx="42729" cy="42729"/>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a:extLst>
                  <a:ext uri="{FF2B5EF4-FFF2-40B4-BE49-F238E27FC236}">
                    <a16:creationId xmlns:a16="http://schemas.microsoft.com/office/drawing/2014/main" id="{335B5E78-58A7-7340-A5C6-3F8DC6DBB1F3}"/>
                  </a:ext>
                </a:extLst>
              </p:cNvPr>
              <p:cNvSpPr/>
              <p:nvPr/>
            </p:nvSpPr>
            <p:spPr>
              <a:xfrm>
                <a:off x="4387205" y="6011916"/>
                <a:ext cx="42729" cy="42729"/>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a:extLst>
                  <a:ext uri="{FF2B5EF4-FFF2-40B4-BE49-F238E27FC236}">
                    <a16:creationId xmlns:a16="http://schemas.microsoft.com/office/drawing/2014/main" id="{D9F56785-9407-694C-B652-CCF23EB7D48D}"/>
                  </a:ext>
                </a:extLst>
              </p:cNvPr>
              <p:cNvSpPr/>
              <p:nvPr/>
            </p:nvSpPr>
            <p:spPr>
              <a:xfrm>
                <a:off x="4386273" y="6062739"/>
                <a:ext cx="42729" cy="42729"/>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a:extLst>
                  <a:ext uri="{FF2B5EF4-FFF2-40B4-BE49-F238E27FC236}">
                    <a16:creationId xmlns:a16="http://schemas.microsoft.com/office/drawing/2014/main" id="{4511BB3E-2C13-7F4C-ACEC-C6248554F714}"/>
                  </a:ext>
                </a:extLst>
              </p:cNvPr>
              <p:cNvSpPr/>
              <p:nvPr/>
            </p:nvSpPr>
            <p:spPr>
              <a:xfrm>
                <a:off x="4497462" y="6013287"/>
                <a:ext cx="45974" cy="45974"/>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0" name="Group 149">
              <a:extLst>
                <a:ext uri="{FF2B5EF4-FFF2-40B4-BE49-F238E27FC236}">
                  <a16:creationId xmlns:a16="http://schemas.microsoft.com/office/drawing/2014/main" id="{E20E0693-EEE8-5C4A-84A2-D41BB3BCC5B8}"/>
                </a:ext>
              </a:extLst>
            </p:cNvPr>
            <p:cNvGrpSpPr/>
            <p:nvPr/>
          </p:nvGrpSpPr>
          <p:grpSpPr>
            <a:xfrm>
              <a:off x="595949" y="3752474"/>
              <a:ext cx="219348" cy="201500"/>
              <a:chOff x="4386273" y="5961093"/>
              <a:chExt cx="157163" cy="144375"/>
            </a:xfrm>
          </p:grpSpPr>
          <p:sp>
            <p:nvSpPr>
              <p:cNvPr id="176" name="Triangle 175">
                <a:extLst>
                  <a:ext uri="{FF2B5EF4-FFF2-40B4-BE49-F238E27FC236}">
                    <a16:creationId xmlns:a16="http://schemas.microsoft.com/office/drawing/2014/main" id="{B6F0AF1D-7632-C14F-8FFA-69B87C1D4696}"/>
                  </a:ext>
                </a:extLst>
              </p:cNvPr>
              <p:cNvSpPr/>
              <p:nvPr/>
            </p:nvSpPr>
            <p:spPr>
              <a:xfrm rot="19750281">
                <a:off x="4421426" y="5990756"/>
                <a:ext cx="85015" cy="73288"/>
              </a:xfrm>
              <a:prstGeom prst="triangl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Oval 176">
                <a:extLst>
                  <a:ext uri="{FF2B5EF4-FFF2-40B4-BE49-F238E27FC236}">
                    <a16:creationId xmlns:a16="http://schemas.microsoft.com/office/drawing/2014/main" id="{B566B523-0890-734C-A0A9-42B024B81428}"/>
                  </a:ext>
                </a:extLst>
              </p:cNvPr>
              <p:cNvSpPr/>
              <p:nvPr/>
            </p:nvSpPr>
            <p:spPr>
              <a:xfrm>
                <a:off x="4388136" y="5961093"/>
                <a:ext cx="42729" cy="42729"/>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a:extLst>
                  <a:ext uri="{FF2B5EF4-FFF2-40B4-BE49-F238E27FC236}">
                    <a16:creationId xmlns:a16="http://schemas.microsoft.com/office/drawing/2014/main" id="{C4C96352-AE9B-0848-8054-812958F2C875}"/>
                  </a:ext>
                </a:extLst>
              </p:cNvPr>
              <p:cNvSpPr/>
              <p:nvPr/>
            </p:nvSpPr>
            <p:spPr>
              <a:xfrm>
                <a:off x="4387205" y="6011916"/>
                <a:ext cx="42729" cy="42729"/>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a:extLst>
                  <a:ext uri="{FF2B5EF4-FFF2-40B4-BE49-F238E27FC236}">
                    <a16:creationId xmlns:a16="http://schemas.microsoft.com/office/drawing/2014/main" id="{E9B07EBF-586B-2C43-A061-D423A233A159}"/>
                  </a:ext>
                </a:extLst>
              </p:cNvPr>
              <p:cNvSpPr/>
              <p:nvPr/>
            </p:nvSpPr>
            <p:spPr>
              <a:xfrm>
                <a:off x="4386273" y="6062739"/>
                <a:ext cx="42729" cy="42729"/>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Oval 179">
                <a:extLst>
                  <a:ext uri="{FF2B5EF4-FFF2-40B4-BE49-F238E27FC236}">
                    <a16:creationId xmlns:a16="http://schemas.microsoft.com/office/drawing/2014/main" id="{64283A69-AB88-FD4D-8E3A-0F66BC7F5957}"/>
                  </a:ext>
                </a:extLst>
              </p:cNvPr>
              <p:cNvSpPr/>
              <p:nvPr/>
            </p:nvSpPr>
            <p:spPr>
              <a:xfrm>
                <a:off x="4497462" y="6013287"/>
                <a:ext cx="45974" cy="45974"/>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1" name="Group 150">
              <a:extLst>
                <a:ext uri="{FF2B5EF4-FFF2-40B4-BE49-F238E27FC236}">
                  <a16:creationId xmlns:a16="http://schemas.microsoft.com/office/drawing/2014/main" id="{E9403478-312B-714B-BA76-827197A4EABE}"/>
                </a:ext>
              </a:extLst>
            </p:cNvPr>
            <p:cNvGrpSpPr/>
            <p:nvPr/>
          </p:nvGrpSpPr>
          <p:grpSpPr>
            <a:xfrm>
              <a:off x="8103420" y="2814893"/>
              <a:ext cx="221188" cy="267297"/>
              <a:chOff x="877777" y="3777657"/>
              <a:chExt cx="137450" cy="166103"/>
            </a:xfrm>
          </p:grpSpPr>
          <p:grpSp>
            <p:nvGrpSpPr>
              <p:cNvPr id="169" name="Group 168">
                <a:extLst>
                  <a:ext uri="{FF2B5EF4-FFF2-40B4-BE49-F238E27FC236}">
                    <a16:creationId xmlns:a16="http://schemas.microsoft.com/office/drawing/2014/main" id="{7938D5F3-B0BD-5747-940D-2D31D6DE40B4}"/>
                  </a:ext>
                </a:extLst>
              </p:cNvPr>
              <p:cNvGrpSpPr/>
              <p:nvPr/>
            </p:nvGrpSpPr>
            <p:grpSpPr>
              <a:xfrm rot="5400000">
                <a:off x="882382" y="3773052"/>
                <a:ext cx="128239" cy="137450"/>
                <a:chOff x="774700" y="3743756"/>
                <a:chExt cx="288257" cy="308962"/>
              </a:xfrm>
            </p:grpSpPr>
            <p:sp>
              <p:nvSpPr>
                <p:cNvPr id="171" name="Triangle 170">
                  <a:extLst>
                    <a:ext uri="{FF2B5EF4-FFF2-40B4-BE49-F238E27FC236}">
                      <a16:creationId xmlns:a16="http://schemas.microsoft.com/office/drawing/2014/main" id="{1C515CF0-FD2A-7242-B91D-79DE9C633570}"/>
                    </a:ext>
                  </a:extLst>
                </p:cNvPr>
                <p:cNvSpPr/>
                <p:nvPr/>
              </p:nvSpPr>
              <p:spPr>
                <a:xfrm rot="19750281">
                  <a:off x="881026" y="3807234"/>
                  <a:ext cx="181931" cy="156837"/>
                </a:xfrm>
                <a:prstGeom prst="triangl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a:extLst>
                    <a:ext uri="{FF2B5EF4-FFF2-40B4-BE49-F238E27FC236}">
                      <a16:creationId xmlns:a16="http://schemas.microsoft.com/office/drawing/2014/main" id="{8087AA97-B6AE-3D46-9189-7B961507DA8D}"/>
                    </a:ext>
                  </a:extLst>
                </p:cNvPr>
                <p:cNvSpPr/>
                <p:nvPr/>
              </p:nvSpPr>
              <p:spPr>
                <a:xfrm>
                  <a:off x="815699" y="3743756"/>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a:extLst>
                    <a:ext uri="{FF2B5EF4-FFF2-40B4-BE49-F238E27FC236}">
                      <a16:creationId xmlns:a16="http://schemas.microsoft.com/office/drawing/2014/main" id="{F044A0F9-73C5-624B-99BD-4D8366F5DC37}"/>
                    </a:ext>
                  </a:extLst>
                </p:cNvPr>
                <p:cNvSpPr/>
                <p:nvPr/>
              </p:nvSpPr>
              <p:spPr>
                <a:xfrm>
                  <a:off x="813706" y="3852517"/>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a:extLst>
                    <a:ext uri="{FF2B5EF4-FFF2-40B4-BE49-F238E27FC236}">
                      <a16:creationId xmlns:a16="http://schemas.microsoft.com/office/drawing/2014/main" id="{C9084E4E-8910-294B-BD3F-7D41B766915E}"/>
                    </a:ext>
                  </a:extLst>
                </p:cNvPr>
                <p:cNvSpPr/>
                <p:nvPr/>
              </p:nvSpPr>
              <p:spPr>
                <a:xfrm>
                  <a:off x="811713" y="3961278"/>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5" name="Straight Connector 174">
                  <a:extLst>
                    <a:ext uri="{FF2B5EF4-FFF2-40B4-BE49-F238E27FC236}">
                      <a16:creationId xmlns:a16="http://schemas.microsoft.com/office/drawing/2014/main" id="{946F0EC7-2311-3840-8DC6-57F324373A6A}"/>
                    </a:ext>
                  </a:extLst>
                </p:cNvPr>
                <p:cNvCxnSpPr/>
                <p:nvPr/>
              </p:nvCxnSpPr>
              <p:spPr>
                <a:xfrm>
                  <a:off x="774700" y="3768521"/>
                  <a:ext cx="0" cy="28102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70" name="Oval 169">
                <a:extLst>
                  <a:ext uri="{FF2B5EF4-FFF2-40B4-BE49-F238E27FC236}">
                    <a16:creationId xmlns:a16="http://schemas.microsoft.com/office/drawing/2014/main" id="{6B5D7134-B532-374D-981D-84DC894307CE}"/>
                  </a:ext>
                </a:extLst>
              </p:cNvPr>
              <p:cNvSpPr/>
              <p:nvPr/>
            </p:nvSpPr>
            <p:spPr>
              <a:xfrm>
                <a:off x="919499" y="3898041"/>
                <a:ext cx="45719" cy="45719"/>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2" name="Group 151">
              <a:extLst>
                <a:ext uri="{FF2B5EF4-FFF2-40B4-BE49-F238E27FC236}">
                  <a16:creationId xmlns:a16="http://schemas.microsoft.com/office/drawing/2014/main" id="{213002DF-26A8-3C40-AC3B-B9F8510E44E0}"/>
                </a:ext>
              </a:extLst>
            </p:cNvPr>
            <p:cNvGrpSpPr/>
            <p:nvPr/>
          </p:nvGrpSpPr>
          <p:grpSpPr>
            <a:xfrm>
              <a:off x="8087835" y="3826681"/>
              <a:ext cx="221183" cy="257413"/>
              <a:chOff x="710992" y="4856562"/>
              <a:chExt cx="137448" cy="159961"/>
            </a:xfrm>
          </p:grpSpPr>
          <p:grpSp>
            <p:nvGrpSpPr>
              <p:cNvPr id="162" name="Group 161">
                <a:extLst>
                  <a:ext uri="{FF2B5EF4-FFF2-40B4-BE49-F238E27FC236}">
                    <a16:creationId xmlns:a16="http://schemas.microsoft.com/office/drawing/2014/main" id="{06F2C9B5-80F0-9447-B2A4-0617F47F6AA1}"/>
                  </a:ext>
                </a:extLst>
              </p:cNvPr>
              <p:cNvGrpSpPr/>
              <p:nvPr/>
            </p:nvGrpSpPr>
            <p:grpSpPr>
              <a:xfrm rot="16200000" flipV="1">
                <a:off x="718116" y="4886199"/>
                <a:ext cx="123200" cy="137448"/>
                <a:chOff x="790575" y="4480628"/>
                <a:chExt cx="276935" cy="308962"/>
              </a:xfrm>
            </p:grpSpPr>
            <p:sp>
              <p:nvSpPr>
                <p:cNvPr id="164" name="Triangle 163">
                  <a:extLst>
                    <a:ext uri="{FF2B5EF4-FFF2-40B4-BE49-F238E27FC236}">
                      <a16:creationId xmlns:a16="http://schemas.microsoft.com/office/drawing/2014/main" id="{D214078B-172D-1942-AA1D-1BD4043053BA}"/>
                    </a:ext>
                  </a:extLst>
                </p:cNvPr>
                <p:cNvSpPr/>
                <p:nvPr/>
              </p:nvSpPr>
              <p:spPr>
                <a:xfrm rot="19750281">
                  <a:off x="885579" y="4540546"/>
                  <a:ext cx="181931" cy="156837"/>
                </a:xfrm>
                <a:prstGeom prst="triangl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a:extLst>
                    <a:ext uri="{FF2B5EF4-FFF2-40B4-BE49-F238E27FC236}">
                      <a16:creationId xmlns:a16="http://schemas.microsoft.com/office/drawing/2014/main" id="{99EFD174-E192-F146-B6CA-F364D6335847}"/>
                    </a:ext>
                  </a:extLst>
                </p:cNvPr>
                <p:cNvSpPr/>
                <p:nvPr/>
              </p:nvSpPr>
              <p:spPr>
                <a:xfrm>
                  <a:off x="825166" y="4480628"/>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a:extLst>
                    <a:ext uri="{FF2B5EF4-FFF2-40B4-BE49-F238E27FC236}">
                      <a16:creationId xmlns:a16="http://schemas.microsoft.com/office/drawing/2014/main" id="{D3A00809-58C4-124F-A358-DE0021ECD7D0}"/>
                    </a:ext>
                  </a:extLst>
                </p:cNvPr>
                <p:cNvSpPr/>
                <p:nvPr/>
              </p:nvSpPr>
              <p:spPr>
                <a:xfrm>
                  <a:off x="823173" y="4589389"/>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Oval 166">
                  <a:extLst>
                    <a:ext uri="{FF2B5EF4-FFF2-40B4-BE49-F238E27FC236}">
                      <a16:creationId xmlns:a16="http://schemas.microsoft.com/office/drawing/2014/main" id="{E78AE7F7-CDD1-6F41-A88A-037DC6D80788}"/>
                    </a:ext>
                  </a:extLst>
                </p:cNvPr>
                <p:cNvSpPr/>
                <p:nvPr/>
              </p:nvSpPr>
              <p:spPr>
                <a:xfrm>
                  <a:off x="821180" y="4698150"/>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8" name="Straight Connector 167">
                  <a:extLst>
                    <a:ext uri="{FF2B5EF4-FFF2-40B4-BE49-F238E27FC236}">
                      <a16:creationId xmlns:a16="http://schemas.microsoft.com/office/drawing/2014/main" id="{C8FFAC34-F276-CE4F-815B-F7C1D39749AF}"/>
                    </a:ext>
                  </a:extLst>
                </p:cNvPr>
                <p:cNvCxnSpPr/>
                <p:nvPr/>
              </p:nvCxnSpPr>
              <p:spPr>
                <a:xfrm>
                  <a:off x="790575" y="4495868"/>
                  <a:ext cx="0" cy="28102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63" name="Oval 162">
                <a:extLst>
                  <a:ext uri="{FF2B5EF4-FFF2-40B4-BE49-F238E27FC236}">
                    <a16:creationId xmlns:a16="http://schemas.microsoft.com/office/drawing/2014/main" id="{EF5ADF1B-32C6-5D42-98B5-E86B6AC886A4}"/>
                  </a:ext>
                </a:extLst>
              </p:cNvPr>
              <p:cNvSpPr/>
              <p:nvPr/>
            </p:nvSpPr>
            <p:spPr>
              <a:xfrm>
                <a:off x="751714" y="4856562"/>
                <a:ext cx="45719" cy="45719"/>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3" name="Group 152">
              <a:extLst>
                <a:ext uri="{FF2B5EF4-FFF2-40B4-BE49-F238E27FC236}">
                  <a16:creationId xmlns:a16="http://schemas.microsoft.com/office/drawing/2014/main" id="{EC666DE4-801A-8342-84C1-00D432AB6149}"/>
                </a:ext>
              </a:extLst>
            </p:cNvPr>
            <p:cNvGrpSpPr/>
            <p:nvPr/>
          </p:nvGrpSpPr>
          <p:grpSpPr>
            <a:xfrm>
              <a:off x="578884" y="3357124"/>
              <a:ext cx="249496" cy="212177"/>
              <a:chOff x="5892800" y="5251450"/>
              <a:chExt cx="112003" cy="95250"/>
            </a:xfrm>
          </p:grpSpPr>
          <p:grpSp>
            <p:nvGrpSpPr>
              <p:cNvPr id="154" name="Group 153">
                <a:extLst>
                  <a:ext uri="{FF2B5EF4-FFF2-40B4-BE49-F238E27FC236}">
                    <a16:creationId xmlns:a16="http://schemas.microsoft.com/office/drawing/2014/main" id="{71159E6B-70DF-2A42-99A0-E41787AA5AF6}"/>
                  </a:ext>
                </a:extLst>
              </p:cNvPr>
              <p:cNvGrpSpPr/>
              <p:nvPr/>
            </p:nvGrpSpPr>
            <p:grpSpPr>
              <a:xfrm>
                <a:off x="5928358" y="5267739"/>
                <a:ext cx="76445" cy="45918"/>
                <a:chOff x="5363208" y="5150264"/>
                <a:chExt cx="76445" cy="45918"/>
              </a:xfrm>
            </p:grpSpPr>
            <p:sp>
              <p:nvSpPr>
                <p:cNvPr id="160" name="Triangle 159">
                  <a:extLst>
                    <a:ext uri="{FF2B5EF4-FFF2-40B4-BE49-F238E27FC236}">
                      <a16:creationId xmlns:a16="http://schemas.microsoft.com/office/drawing/2014/main" id="{6576E304-1774-1E4D-8E2D-55E56FCCAA5B}"/>
                    </a:ext>
                  </a:extLst>
                </p:cNvPr>
                <p:cNvSpPr/>
                <p:nvPr/>
              </p:nvSpPr>
              <p:spPr>
                <a:xfrm rot="19750281">
                  <a:off x="5363208" y="5150264"/>
                  <a:ext cx="53266" cy="45918"/>
                </a:xfrm>
                <a:prstGeom prst="triangl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a:extLst>
                    <a:ext uri="{FF2B5EF4-FFF2-40B4-BE49-F238E27FC236}">
                      <a16:creationId xmlns:a16="http://schemas.microsoft.com/office/drawing/2014/main" id="{245FC8F6-20FC-C14A-B790-C1DBF07891A5}"/>
                    </a:ext>
                  </a:extLst>
                </p:cNvPr>
                <p:cNvSpPr/>
                <p:nvPr/>
              </p:nvSpPr>
              <p:spPr>
                <a:xfrm>
                  <a:off x="5410848" y="5164381"/>
                  <a:ext cx="28805" cy="28805"/>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55" name="Straight Connector 154">
                <a:extLst>
                  <a:ext uri="{FF2B5EF4-FFF2-40B4-BE49-F238E27FC236}">
                    <a16:creationId xmlns:a16="http://schemas.microsoft.com/office/drawing/2014/main" id="{90A4720E-373B-5948-B64B-531E4856E75A}"/>
                  </a:ext>
                </a:extLst>
              </p:cNvPr>
              <p:cNvCxnSpPr/>
              <p:nvPr/>
            </p:nvCxnSpPr>
            <p:spPr>
              <a:xfrm>
                <a:off x="5892800" y="5251450"/>
                <a:ext cx="476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F886F76E-3501-B14E-9FA1-67DBCEC8FF11}"/>
                  </a:ext>
                </a:extLst>
              </p:cNvPr>
              <p:cNvCxnSpPr/>
              <p:nvPr/>
            </p:nvCxnSpPr>
            <p:spPr>
              <a:xfrm>
                <a:off x="5892800" y="5283200"/>
                <a:ext cx="476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34C2B049-C29C-9542-A483-FA0588173D21}"/>
                  </a:ext>
                </a:extLst>
              </p:cNvPr>
              <p:cNvCxnSpPr/>
              <p:nvPr/>
            </p:nvCxnSpPr>
            <p:spPr>
              <a:xfrm>
                <a:off x="5892800" y="5314950"/>
                <a:ext cx="476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a:extLst>
                  <a:ext uri="{FF2B5EF4-FFF2-40B4-BE49-F238E27FC236}">
                    <a16:creationId xmlns:a16="http://schemas.microsoft.com/office/drawing/2014/main" id="{63930738-03B5-3843-AAA1-7FF015518003}"/>
                  </a:ext>
                </a:extLst>
              </p:cNvPr>
              <p:cNvCxnSpPr/>
              <p:nvPr/>
            </p:nvCxnSpPr>
            <p:spPr>
              <a:xfrm>
                <a:off x="5892800" y="5346700"/>
                <a:ext cx="476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FE02943C-96BB-F546-AF9F-D8D05D193A28}"/>
                  </a:ext>
                </a:extLst>
              </p:cNvPr>
              <p:cNvCxnSpPr>
                <a:cxnSpLocks/>
              </p:cNvCxnSpPr>
              <p:nvPr/>
            </p:nvCxnSpPr>
            <p:spPr>
              <a:xfrm>
                <a:off x="5940425" y="5251450"/>
                <a:ext cx="0" cy="920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9" name="Group 188">
              <a:extLst>
                <a:ext uri="{FF2B5EF4-FFF2-40B4-BE49-F238E27FC236}">
                  <a16:creationId xmlns:a16="http://schemas.microsoft.com/office/drawing/2014/main" id="{D69E2A2F-96E5-6A46-A203-5EC9162E5C04}"/>
                </a:ext>
              </a:extLst>
            </p:cNvPr>
            <p:cNvGrpSpPr/>
            <p:nvPr/>
          </p:nvGrpSpPr>
          <p:grpSpPr>
            <a:xfrm rot="5400000">
              <a:off x="8229935" y="3431925"/>
              <a:ext cx="82065" cy="191447"/>
              <a:chOff x="774700" y="3743756"/>
              <a:chExt cx="132439" cy="308962"/>
            </a:xfrm>
          </p:grpSpPr>
          <p:sp>
            <p:nvSpPr>
              <p:cNvPr id="190" name="Oval 189">
                <a:extLst>
                  <a:ext uri="{FF2B5EF4-FFF2-40B4-BE49-F238E27FC236}">
                    <a16:creationId xmlns:a16="http://schemas.microsoft.com/office/drawing/2014/main" id="{BF215222-771C-4742-A73F-D4CDD5D36CC1}"/>
                  </a:ext>
                </a:extLst>
              </p:cNvPr>
              <p:cNvSpPr/>
              <p:nvPr/>
            </p:nvSpPr>
            <p:spPr>
              <a:xfrm>
                <a:off x="815699" y="3743756"/>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Oval 190">
                <a:extLst>
                  <a:ext uri="{FF2B5EF4-FFF2-40B4-BE49-F238E27FC236}">
                    <a16:creationId xmlns:a16="http://schemas.microsoft.com/office/drawing/2014/main" id="{F93CAEE0-8846-FA4E-A70A-A10B8281D85C}"/>
                  </a:ext>
                </a:extLst>
              </p:cNvPr>
              <p:cNvSpPr/>
              <p:nvPr/>
            </p:nvSpPr>
            <p:spPr>
              <a:xfrm>
                <a:off x="813706" y="3852517"/>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a:extLst>
                  <a:ext uri="{FF2B5EF4-FFF2-40B4-BE49-F238E27FC236}">
                    <a16:creationId xmlns:a16="http://schemas.microsoft.com/office/drawing/2014/main" id="{4FC85013-F5A3-3049-8B7C-3EBB0190F47A}"/>
                  </a:ext>
                </a:extLst>
              </p:cNvPr>
              <p:cNvSpPr/>
              <p:nvPr/>
            </p:nvSpPr>
            <p:spPr>
              <a:xfrm>
                <a:off x="811713" y="3961278"/>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3" name="Straight Connector 192">
                <a:extLst>
                  <a:ext uri="{FF2B5EF4-FFF2-40B4-BE49-F238E27FC236}">
                    <a16:creationId xmlns:a16="http://schemas.microsoft.com/office/drawing/2014/main" id="{58C57DEF-B217-1440-A267-FA5108B25A44}"/>
                  </a:ext>
                </a:extLst>
              </p:cNvPr>
              <p:cNvCxnSpPr/>
              <p:nvPr/>
            </p:nvCxnSpPr>
            <p:spPr>
              <a:xfrm>
                <a:off x="774700" y="3768521"/>
                <a:ext cx="0" cy="28102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94" name="TextBox 193">
            <a:extLst>
              <a:ext uri="{FF2B5EF4-FFF2-40B4-BE49-F238E27FC236}">
                <a16:creationId xmlns:a16="http://schemas.microsoft.com/office/drawing/2014/main" id="{1CDBD655-9D97-8047-9FE0-F815F9B706ED}"/>
              </a:ext>
            </a:extLst>
          </p:cNvPr>
          <p:cNvSpPr txBox="1"/>
          <p:nvPr/>
        </p:nvSpPr>
        <p:spPr>
          <a:xfrm>
            <a:off x="2303955" y="192771"/>
            <a:ext cx="4543836" cy="861774"/>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Lattice Truss Designs Relative to </a:t>
            </a:r>
          </a:p>
          <a:p>
            <a:r>
              <a:rPr lang="en-US" sz="2200" dirty="0">
                <a:latin typeface="Times New Roman" panose="02020603050405020304" pitchFamily="18" charset="0"/>
                <a:cs typeface="Times New Roman" panose="02020603050405020304" pitchFamily="18" charset="0"/>
              </a:rPr>
              <a:t>Heat Transfer Conduction, Design #7               </a:t>
            </a:r>
          </a:p>
        </p:txBody>
      </p:sp>
      <p:grpSp>
        <p:nvGrpSpPr>
          <p:cNvPr id="195" name="Group 194">
            <a:extLst>
              <a:ext uri="{FF2B5EF4-FFF2-40B4-BE49-F238E27FC236}">
                <a16:creationId xmlns:a16="http://schemas.microsoft.com/office/drawing/2014/main" id="{6FAA2A7B-284C-7F47-8EC1-68D8A536870B}"/>
              </a:ext>
            </a:extLst>
          </p:cNvPr>
          <p:cNvGrpSpPr/>
          <p:nvPr/>
        </p:nvGrpSpPr>
        <p:grpSpPr>
          <a:xfrm>
            <a:off x="7520893" y="6101576"/>
            <a:ext cx="1339174" cy="421977"/>
            <a:chOff x="470514" y="6098501"/>
            <a:chExt cx="1339174" cy="421977"/>
          </a:xfrm>
        </p:grpSpPr>
        <p:sp>
          <p:nvSpPr>
            <p:cNvPr id="196" name="TextBox 195">
              <a:extLst>
                <a:ext uri="{FF2B5EF4-FFF2-40B4-BE49-F238E27FC236}">
                  <a16:creationId xmlns:a16="http://schemas.microsoft.com/office/drawing/2014/main" id="{0B2870D7-D229-1945-BCE0-B7815FE1B437}"/>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197" name="TextBox 196">
              <a:extLst>
                <a:ext uri="{FF2B5EF4-FFF2-40B4-BE49-F238E27FC236}">
                  <a16:creationId xmlns:a16="http://schemas.microsoft.com/office/drawing/2014/main" id="{185793C8-21C2-0947-B48E-97FCA0205584}"/>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21945674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 name="Group 56">
            <a:extLst>
              <a:ext uri="{FF2B5EF4-FFF2-40B4-BE49-F238E27FC236}">
                <a16:creationId xmlns:a16="http://schemas.microsoft.com/office/drawing/2014/main" id="{92A79EBA-CEE5-ED4E-A1B3-CE40E8DCF22D}"/>
              </a:ext>
            </a:extLst>
          </p:cNvPr>
          <p:cNvGrpSpPr/>
          <p:nvPr/>
        </p:nvGrpSpPr>
        <p:grpSpPr>
          <a:xfrm>
            <a:off x="434950" y="5438658"/>
            <a:ext cx="924602" cy="1058574"/>
            <a:chOff x="536432" y="5376415"/>
            <a:chExt cx="924602" cy="1058574"/>
          </a:xfrm>
        </p:grpSpPr>
        <p:cxnSp>
          <p:nvCxnSpPr>
            <p:cNvPr id="58" name="Straight Arrow Connector 57">
              <a:extLst>
                <a:ext uri="{FF2B5EF4-FFF2-40B4-BE49-F238E27FC236}">
                  <a16:creationId xmlns:a16="http://schemas.microsoft.com/office/drawing/2014/main" id="{324973D0-C879-8C4B-A406-A4B718E3681D}"/>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A5E199C6-297D-8146-AFE6-255EBF8314D7}"/>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60" name="Straight Arrow Connector 59">
              <a:extLst>
                <a:ext uri="{FF2B5EF4-FFF2-40B4-BE49-F238E27FC236}">
                  <a16:creationId xmlns:a16="http://schemas.microsoft.com/office/drawing/2014/main" id="{086F6CAF-622D-5048-BFA8-2838B01A7053}"/>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C6C3FEB0-E5EB-FB4A-9473-6AE1D0B5CB6E}"/>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63" name="Rectangle 62">
            <a:extLst>
              <a:ext uri="{FF2B5EF4-FFF2-40B4-BE49-F238E27FC236}">
                <a16:creationId xmlns:a16="http://schemas.microsoft.com/office/drawing/2014/main" id="{D7D8B865-44D6-0440-82CA-0F359786A4E5}"/>
              </a:ext>
            </a:extLst>
          </p:cNvPr>
          <p:cNvSpPr/>
          <p:nvPr/>
        </p:nvSpPr>
        <p:spPr>
          <a:xfrm>
            <a:off x="285564"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4" name="Straight Connector 63">
            <a:extLst>
              <a:ext uri="{FF2B5EF4-FFF2-40B4-BE49-F238E27FC236}">
                <a16:creationId xmlns:a16="http://schemas.microsoft.com/office/drawing/2014/main" id="{139550C6-2083-2948-BE5F-91354EE0A8D8}"/>
              </a:ext>
            </a:extLst>
          </p:cNvPr>
          <p:cNvCxnSpPr/>
          <p:nvPr/>
        </p:nvCxnSpPr>
        <p:spPr>
          <a:xfrm>
            <a:off x="285564" y="1029397"/>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D55A85A4-F161-934C-89BB-1675612BE98D}"/>
              </a:ext>
            </a:extLst>
          </p:cNvPr>
          <p:cNvCxnSpPr>
            <a:cxnSpLocks/>
          </p:cNvCxnSpPr>
          <p:nvPr/>
        </p:nvCxnSpPr>
        <p:spPr>
          <a:xfrm>
            <a:off x="1261518" y="3193016"/>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5448B80A-FB63-2141-A428-1D4AAFECDE4E}"/>
              </a:ext>
            </a:extLst>
          </p:cNvPr>
          <p:cNvCxnSpPr>
            <a:cxnSpLocks/>
          </p:cNvCxnSpPr>
          <p:nvPr/>
        </p:nvCxnSpPr>
        <p:spPr>
          <a:xfrm flipV="1">
            <a:off x="3428445" y="2920629"/>
            <a:ext cx="340818" cy="137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8AEBA0C7-0D6A-F34F-8A8E-94BA75CEE476}"/>
              </a:ext>
            </a:extLst>
          </p:cNvPr>
          <p:cNvCxnSpPr>
            <a:cxnSpLocks/>
          </p:cNvCxnSpPr>
          <p:nvPr/>
        </p:nvCxnSpPr>
        <p:spPr>
          <a:xfrm flipV="1">
            <a:off x="3431787" y="2241019"/>
            <a:ext cx="340818" cy="137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31CBAB6E-3B63-7044-B135-126E4976801D}"/>
              </a:ext>
            </a:extLst>
          </p:cNvPr>
          <p:cNvCxnSpPr>
            <a:cxnSpLocks/>
          </p:cNvCxnSpPr>
          <p:nvPr/>
        </p:nvCxnSpPr>
        <p:spPr>
          <a:xfrm flipV="1">
            <a:off x="2753822" y="2924832"/>
            <a:ext cx="340818" cy="137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2252C5D-BAAA-9F46-887F-55F8D45A6ADB}"/>
              </a:ext>
            </a:extLst>
          </p:cNvPr>
          <p:cNvCxnSpPr>
            <a:cxnSpLocks/>
          </p:cNvCxnSpPr>
          <p:nvPr/>
        </p:nvCxnSpPr>
        <p:spPr>
          <a:xfrm flipV="1">
            <a:off x="2753417" y="2241475"/>
            <a:ext cx="340818" cy="137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B796AE37-B6A4-E943-8218-63092A9F16E9}"/>
              </a:ext>
            </a:extLst>
          </p:cNvPr>
          <p:cNvCxnSpPr>
            <a:cxnSpLocks/>
          </p:cNvCxnSpPr>
          <p:nvPr/>
        </p:nvCxnSpPr>
        <p:spPr>
          <a:xfrm flipV="1">
            <a:off x="2076014" y="2926342"/>
            <a:ext cx="340818" cy="137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5744C927-D5E4-A343-84B4-5AC86A669CA9}"/>
              </a:ext>
            </a:extLst>
          </p:cNvPr>
          <p:cNvCxnSpPr>
            <a:cxnSpLocks/>
          </p:cNvCxnSpPr>
          <p:nvPr/>
        </p:nvCxnSpPr>
        <p:spPr>
          <a:xfrm flipV="1">
            <a:off x="2082097" y="2246733"/>
            <a:ext cx="340818" cy="137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8840EF2-B91F-7740-B9A8-A06ADC2E0EB1}"/>
              </a:ext>
            </a:extLst>
          </p:cNvPr>
          <p:cNvCxnSpPr>
            <a:cxnSpLocks/>
          </p:cNvCxnSpPr>
          <p:nvPr/>
        </p:nvCxnSpPr>
        <p:spPr>
          <a:xfrm flipV="1">
            <a:off x="1393176" y="2925065"/>
            <a:ext cx="340818" cy="137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15BC099-5E9A-7044-B186-A60C71F617E6}"/>
              </a:ext>
            </a:extLst>
          </p:cNvPr>
          <p:cNvCxnSpPr>
            <a:cxnSpLocks/>
          </p:cNvCxnSpPr>
          <p:nvPr/>
        </p:nvCxnSpPr>
        <p:spPr>
          <a:xfrm flipV="1">
            <a:off x="1403006" y="2245454"/>
            <a:ext cx="340818" cy="137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01417B27-7B85-6C48-9E66-41D463800E65}"/>
              </a:ext>
            </a:extLst>
          </p:cNvPr>
          <p:cNvCxnSpPr>
            <a:cxnSpLocks/>
          </p:cNvCxnSpPr>
          <p:nvPr/>
        </p:nvCxnSpPr>
        <p:spPr>
          <a:xfrm flipV="1">
            <a:off x="3766784" y="2922670"/>
            <a:ext cx="340818" cy="137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82D2F292-FC11-1641-8374-C77F585DB951}"/>
              </a:ext>
            </a:extLst>
          </p:cNvPr>
          <p:cNvCxnSpPr>
            <a:cxnSpLocks/>
          </p:cNvCxnSpPr>
          <p:nvPr/>
        </p:nvCxnSpPr>
        <p:spPr>
          <a:xfrm flipV="1">
            <a:off x="3770126" y="2243060"/>
            <a:ext cx="340818" cy="137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207C6D8F-8E5F-C148-BAAD-B1B8CED67628}"/>
              </a:ext>
            </a:extLst>
          </p:cNvPr>
          <p:cNvCxnSpPr>
            <a:cxnSpLocks/>
          </p:cNvCxnSpPr>
          <p:nvPr/>
        </p:nvCxnSpPr>
        <p:spPr>
          <a:xfrm flipV="1">
            <a:off x="3088414" y="2923126"/>
            <a:ext cx="340818" cy="137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FA22EAC-CB4D-4C46-B3B6-F5EA26A70321}"/>
              </a:ext>
            </a:extLst>
          </p:cNvPr>
          <p:cNvCxnSpPr>
            <a:cxnSpLocks/>
          </p:cNvCxnSpPr>
          <p:nvPr/>
        </p:nvCxnSpPr>
        <p:spPr>
          <a:xfrm flipV="1">
            <a:off x="3091755" y="2243516"/>
            <a:ext cx="340818" cy="137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DD6B5D90-5C3C-AB4B-BC7B-F0EB2F9799EB}"/>
              </a:ext>
            </a:extLst>
          </p:cNvPr>
          <p:cNvCxnSpPr>
            <a:cxnSpLocks/>
          </p:cNvCxnSpPr>
          <p:nvPr/>
        </p:nvCxnSpPr>
        <p:spPr>
          <a:xfrm flipV="1">
            <a:off x="2414683" y="2924048"/>
            <a:ext cx="340818" cy="137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2956B875-F1A6-B641-B64D-9F25F24D2DC3}"/>
              </a:ext>
            </a:extLst>
          </p:cNvPr>
          <p:cNvCxnSpPr>
            <a:cxnSpLocks/>
          </p:cNvCxnSpPr>
          <p:nvPr/>
        </p:nvCxnSpPr>
        <p:spPr>
          <a:xfrm flipV="1">
            <a:off x="2420764" y="2244438"/>
            <a:ext cx="340818" cy="137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3A3FACCC-6AD0-0F46-9D3A-7112D2C126D0}"/>
              </a:ext>
            </a:extLst>
          </p:cNvPr>
          <p:cNvCxnSpPr>
            <a:cxnSpLocks/>
          </p:cNvCxnSpPr>
          <p:nvPr/>
        </p:nvCxnSpPr>
        <p:spPr>
          <a:xfrm flipV="1">
            <a:off x="3426035" y="2581619"/>
            <a:ext cx="683505" cy="34175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15FBDA9A-C34E-874E-9C93-69A9DEFDE3A9}"/>
              </a:ext>
            </a:extLst>
          </p:cNvPr>
          <p:cNvCxnSpPr>
            <a:cxnSpLocks/>
          </p:cNvCxnSpPr>
          <p:nvPr/>
        </p:nvCxnSpPr>
        <p:spPr>
          <a:xfrm>
            <a:off x="3436875" y="2578923"/>
            <a:ext cx="683505" cy="34175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EAC0D72A-7FB6-8749-84F1-6174A10B81A8}"/>
              </a:ext>
            </a:extLst>
          </p:cNvPr>
          <p:cNvCxnSpPr>
            <a:cxnSpLocks/>
          </p:cNvCxnSpPr>
          <p:nvPr/>
        </p:nvCxnSpPr>
        <p:spPr>
          <a:xfrm flipV="1">
            <a:off x="3417686" y="2238878"/>
            <a:ext cx="705011" cy="35250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33094BC0-9216-844E-81CA-3D6D2F9DEF61}"/>
              </a:ext>
            </a:extLst>
          </p:cNvPr>
          <p:cNvCxnSpPr>
            <a:cxnSpLocks/>
          </p:cNvCxnSpPr>
          <p:nvPr/>
        </p:nvCxnSpPr>
        <p:spPr>
          <a:xfrm>
            <a:off x="3435781" y="2241421"/>
            <a:ext cx="683505" cy="34175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D951F494-0E3D-F243-9B47-02BA2838141D}"/>
              </a:ext>
            </a:extLst>
          </p:cNvPr>
          <p:cNvCxnSpPr>
            <a:cxnSpLocks/>
          </p:cNvCxnSpPr>
          <p:nvPr/>
        </p:nvCxnSpPr>
        <p:spPr>
          <a:xfrm flipV="1">
            <a:off x="2752500" y="2581940"/>
            <a:ext cx="683505" cy="34175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6D8E6520-69C5-BA4D-B559-706077D3889B}"/>
              </a:ext>
            </a:extLst>
          </p:cNvPr>
          <p:cNvCxnSpPr>
            <a:cxnSpLocks/>
          </p:cNvCxnSpPr>
          <p:nvPr/>
        </p:nvCxnSpPr>
        <p:spPr>
          <a:xfrm>
            <a:off x="2755118" y="2581987"/>
            <a:ext cx="683505" cy="34175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28155578-0044-194B-9BCD-FB6BE36FB014}"/>
              </a:ext>
            </a:extLst>
          </p:cNvPr>
          <p:cNvCxnSpPr>
            <a:cxnSpLocks/>
          </p:cNvCxnSpPr>
          <p:nvPr/>
        </p:nvCxnSpPr>
        <p:spPr>
          <a:xfrm flipV="1">
            <a:off x="2735930" y="2241940"/>
            <a:ext cx="705011" cy="35250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C12CB3E0-FA25-344B-9FFD-AAE6BB024802}"/>
              </a:ext>
            </a:extLst>
          </p:cNvPr>
          <p:cNvCxnSpPr>
            <a:cxnSpLocks/>
          </p:cNvCxnSpPr>
          <p:nvPr/>
        </p:nvCxnSpPr>
        <p:spPr>
          <a:xfrm>
            <a:off x="2756765" y="2241742"/>
            <a:ext cx="683505" cy="34175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BBD6CD9-0639-A94E-976F-55E3FC576392}"/>
              </a:ext>
            </a:extLst>
          </p:cNvPr>
          <p:cNvCxnSpPr>
            <a:cxnSpLocks/>
          </p:cNvCxnSpPr>
          <p:nvPr/>
        </p:nvCxnSpPr>
        <p:spPr>
          <a:xfrm flipV="1">
            <a:off x="2075278" y="2583325"/>
            <a:ext cx="683505" cy="34175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36DEEC97-1D82-6A47-BD86-47D4EDBE05BF}"/>
              </a:ext>
            </a:extLst>
          </p:cNvPr>
          <p:cNvCxnSpPr>
            <a:cxnSpLocks/>
          </p:cNvCxnSpPr>
          <p:nvPr/>
        </p:nvCxnSpPr>
        <p:spPr>
          <a:xfrm>
            <a:off x="2077405" y="2584597"/>
            <a:ext cx="337786" cy="33778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84EF7D2-EB1F-B44A-8C7E-74883B9E7AD7}"/>
              </a:ext>
            </a:extLst>
          </p:cNvPr>
          <p:cNvCxnSpPr>
            <a:cxnSpLocks/>
          </p:cNvCxnSpPr>
          <p:nvPr/>
        </p:nvCxnSpPr>
        <p:spPr>
          <a:xfrm>
            <a:off x="2764839" y="2589852"/>
            <a:ext cx="316496" cy="33070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CEE6A86F-6F4C-9645-80C2-890A6DC32B39}"/>
              </a:ext>
            </a:extLst>
          </p:cNvPr>
          <p:cNvCxnSpPr>
            <a:cxnSpLocks/>
          </p:cNvCxnSpPr>
          <p:nvPr/>
        </p:nvCxnSpPr>
        <p:spPr>
          <a:xfrm>
            <a:off x="3429665" y="2578445"/>
            <a:ext cx="346032" cy="35623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Oval 37">
            <a:extLst>
              <a:ext uri="{FF2B5EF4-FFF2-40B4-BE49-F238E27FC236}">
                <a16:creationId xmlns:a16="http://schemas.microsoft.com/office/drawing/2014/main" id="{CD11F6F8-58C5-6744-AD42-F9A144208DDF}"/>
              </a:ext>
            </a:extLst>
          </p:cNvPr>
          <p:cNvSpPr/>
          <p:nvPr/>
        </p:nvSpPr>
        <p:spPr>
          <a:xfrm>
            <a:off x="2394060" y="2904011"/>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A381E08B-35EE-EA47-8948-9525D0CEEFE6}"/>
              </a:ext>
            </a:extLst>
          </p:cNvPr>
          <p:cNvSpPr/>
          <p:nvPr/>
        </p:nvSpPr>
        <p:spPr>
          <a:xfrm>
            <a:off x="3404432" y="2905258"/>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C13CD6E6-8AB3-1742-9B98-C88F0086F1C9}"/>
              </a:ext>
            </a:extLst>
          </p:cNvPr>
          <p:cNvSpPr/>
          <p:nvPr/>
        </p:nvSpPr>
        <p:spPr>
          <a:xfrm>
            <a:off x="3064587" y="2903882"/>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E1E73B16-2CE5-A945-85E4-7A4ADD1DF506}"/>
              </a:ext>
            </a:extLst>
          </p:cNvPr>
          <p:cNvSpPr/>
          <p:nvPr/>
        </p:nvSpPr>
        <p:spPr>
          <a:xfrm>
            <a:off x="3742281" y="2903882"/>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a:extLst>
              <a:ext uri="{FF2B5EF4-FFF2-40B4-BE49-F238E27FC236}">
                <a16:creationId xmlns:a16="http://schemas.microsoft.com/office/drawing/2014/main" id="{5C29D923-CD2B-EB48-B012-01690823837B}"/>
              </a:ext>
            </a:extLst>
          </p:cNvPr>
          <p:cNvSpPr/>
          <p:nvPr/>
        </p:nvSpPr>
        <p:spPr>
          <a:xfrm>
            <a:off x="4085804" y="2905182"/>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 name="Straight Connector 42">
            <a:extLst>
              <a:ext uri="{FF2B5EF4-FFF2-40B4-BE49-F238E27FC236}">
                <a16:creationId xmlns:a16="http://schemas.microsoft.com/office/drawing/2014/main" id="{6479BE70-2793-C24E-8BF6-31B5F25547A5}"/>
              </a:ext>
            </a:extLst>
          </p:cNvPr>
          <p:cNvCxnSpPr/>
          <p:nvPr/>
        </p:nvCxnSpPr>
        <p:spPr>
          <a:xfrm flipV="1">
            <a:off x="2082763" y="2245624"/>
            <a:ext cx="337786" cy="33778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CCAF5A6E-975E-AB4E-9EEE-FCA1CAC34B6F}"/>
              </a:ext>
            </a:extLst>
          </p:cNvPr>
          <p:cNvCxnSpPr>
            <a:cxnSpLocks/>
          </p:cNvCxnSpPr>
          <p:nvPr/>
        </p:nvCxnSpPr>
        <p:spPr>
          <a:xfrm flipV="1">
            <a:off x="2769290" y="2242539"/>
            <a:ext cx="315592" cy="327911"/>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C107DDE2-1B42-FB43-AF88-68DDFF3665A4}"/>
              </a:ext>
            </a:extLst>
          </p:cNvPr>
          <p:cNvCxnSpPr/>
          <p:nvPr/>
        </p:nvCxnSpPr>
        <p:spPr>
          <a:xfrm flipV="1">
            <a:off x="3430635" y="2245722"/>
            <a:ext cx="337786" cy="33778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46" name="Oval 45">
            <a:extLst>
              <a:ext uri="{FF2B5EF4-FFF2-40B4-BE49-F238E27FC236}">
                <a16:creationId xmlns:a16="http://schemas.microsoft.com/office/drawing/2014/main" id="{10B613A9-0680-044F-8029-82A3660E48A1}"/>
              </a:ext>
            </a:extLst>
          </p:cNvPr>
          <p:cNvSpPr/>
          <p:nvPr/>
        </p:nvSpPr>
        <p:spPr>
          <a:xfrm>
            <a:off x="2403525" y="2224642"/>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5BBAA366-71EC-1C4B-8943-3B1835A0A648}"/>
              </a:ext>
            </a:extLst>
          </p:cNvPr>
          <p:cNvSpPr/>
          <p:nvPr/>
        </p:nvSpPr>
        <p:spPr>
          <a:xfrm>
            <a:off x="3416383" y="2226289"/>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C4B5B278-E03B-ED4B-A936-F5D3AAAC5B05}"/>
              </a:ext>
            </a:extLst>
          </p:cNvPr>
          <p:cNvSpPr/>
          <p:nvPr/>
        </p:nvSpPr>
        <p:spPr>
          <a:xfrm>
            <a:off x="3070830" y="2222019"/>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05F9C8B7-B6C0-AA46-9CDB-1A5E3DD13C7E}"/>
              </a:ext>
            </a:extLst>
          </p:cNvPr>
          <p:cNvSpPr/>
          <p:nvPr/>
        </p:nvSpPr>
        <p:spPr>
          <a:xfrm>
            <a:off x="3748720" y="2224911"/>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a:extLst>
              <a:ext uri="{FF2B5EF4-FFF2-40B4-BE49-F238E27FC236}">
                <a16:creationId xmlns:a16="http://schemas.microsoft.com/office/drawing/2014/main" id="{AED048B7-0CC6-104C-834D-644116C84C1C}"/>
              </a:ext>
            </a:extLst>
          </p:cNvPr>
          <p:cNvSpPr/>
          <p:nvPr/>
        </p:nvSpPr>
        <p:spPr>
          <a:xfrm>
            <a:off x="4094941" y="2226212"/>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A73599D8-0E1A-934C-9C4C-AEEEBF9BC720}"/>
              </a:ext>
            </a:extLst>
          </p:cNvPr>
          <p:cNvSpPr/>
          <p:nvPr/>
        </p:nvSpPr>
        <p:spPr>
          <a:xfrm>
            <a:off x="3411859" y="2562711"/>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1CB20E3A-BDCF-904B-850A-FAF8F79DB008}"/>
              </a:ext>
            </a:extLst>
          </p:cNvPr>
          <p:cNvSpPr/>
          <p:nvPr/>
        </p:nvSpPr>
        <p:spPr>
          <a:xfrm>
            <a:off x="4090418" y="2562635"/>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3" name="Straight Connector 52">
            <a:extLst>
              <a:ext uri="{FF2B5EF4-FFF2-40B4-BE49-F238E27FC236}">
                <a16:creationId xmlns:a16="http://schemas.microsoft.com/office/drawing/2014/main" id="{805B982A-E1DC-B14B-AA8A-2072F272B1D1}"/>
              </a:ext>
            </a:extLst>
          </p:cNvPr>
          <p:cNvCxnSpPr>
            <a:cxnSpLocks/>
          </p:cNvCxnSpPr>
          <p:nvPr/>
        </p:nvCxnSpPr>
        <p:spPr>
          <a:xfrm flipV="1">
            <a:off x="2062995" y="2237041"/>
            <a:ext cx="705011" cy="35250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Oval 53">
            <a:extLst>
              <a:ext uri="{FF2B5EF4-FFF2-40B4-BE49-F238E27FC236}">
                <a16:creationId xmlns:a16="http://schemas.microsoft.com/office/drawing/2014/main" id="{1C61E95B-4CBA-3B4D-9A76-6F857A41347C}"/>
              </a:ext>
            </a:extLst>
          </p:cNvPr>
          <p:cNvSpPr/>
          <p:nvPr/>
        </p:nvSpPr>
        <p:spPr>
          <a:xfrm>
            <a:off x="2738961" y="2221042"/>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5" name="Straight Connector 54">
            <a:extLst>
              <a:ext uri="{FF2B5EF4-FFF2-40B4-BE49-F238E27FC236}">
                <a16:creationId xmlns:a16="http://schemas.microsoft.com/office/drawing/2014/main" id="{EFC5974F-51E3-4147-9A45-05A32BADAB29}"/>
              </a:ext>
            </a:extLst>
          </p:cNvPr>
          <p:cNvCxnSpPr>
            <a:cxnSpLocks/>
          </p:cNvCxnSpPr>
          <p:nvPr/>
        </p:nvCxnSpPr>
        <p:spPr>
          <a:xfrm>
            <a:off x="2081090" y="2236845"/>
            <a:ext cx="683505" cy="34175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D2F8BB19-EA9D-C542-83B3-872F5CC18300}"/>
              </a:ext>
            </a:extLst>
          </p:cNvPr>
          <p:cNvCxnSpPr>
            <a:cxnSpLocks/>
          </p:cNvCxnSpPr>
          <p:nvPr/>
        </p:nvCxnSpPr>
        <p:spPr>
          <a:xfrm>
            <a:off x="2077898" y="2583370"/>
            <a:ext cx="683505" cy="34175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65" name="Oval 64">
            <a:extLst>
              <a:ext uri="{FF2B5EF4-FFF2-40B4-BE49-F238E27FC236}">
                <a16:creationId xmlns:a16="http://schemas.microsoft.com/office/drawing/2014/main" id="{A68C1032-94E3-ED44-B5D7-DFD1FF16B62D}"/>
              </a:ext>
            </a:extLst>
          </p:cNvPr>
          <p:cNvSpPr/>
          <p:nvPr/>
        </p:nvSpPr>
        <p:spPr>
          <a:xfrm>
            <a:off x="2739756" y="2562711"/>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349B5D9B-7AB1-4548-91DB-BC28875096FA}"/>
              </a:ext>
            </a:extLst>
          </p:cNvPr>
          <p:cNvSpPr/>
          <p:nvPr/>
        </p:nvSpPr>
        <p:spPr>
          <a:xfrm>
            <a:off x="2734605" y="2905258"/>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7" name="Straight Connector 66">
            <a:extLst>
              <a:ext uri="{FF2B5EF4-FFF2-40B4-BE49-F238E27FC236}">
                <a16:creationId xmlns:a16="http://schemas.microsoft.com/office/drawing/2014/main" id="{5CDC4C17-D822-E442-B974-2FA085482518}"/>
              </a:ext>
            </a:extLst>
          </p:cNvPr>
          <p:cNvCxnSpPr>
            <a:cxnSpLocks/>
          </p:cNvCxnSpPr>
          <p:nvPr/>
        </p:nvCxnSpPr>
        <p:spPr>
          <a:xfrm flipV="1">
            <a:off x="1727565" y="2926001"/>
            <a:ext cx="340818" cy="137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CA334926-D233-8C42-99CD-85430F746F0C}"/>
              </a:ext>
            </a:extLst>
          </p:cNvPr>
          <p:cNvCxnSpPr>
            <a:cxnSpLocks/>
          </p:cNvCxnSpPr>
          <p:nvPr/>
        </p:nvCxnSpPr>
        <p:spPr>
          <a:xfrm flipV="1">
            <a:off x="1733648" y="2246389"/>
            <a:ext cx="340818" cy="137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9C3CE809-AD04-6840-A2BA-53601E5A084F}"/>
              </a:ext>
            </a:extLst>
          </p:cNvPr>
          <p:cNvCxnSpPr>
            <a:cxnSpLocks/>
          </p:cNvCxnSpPr>
          <p:nvPr/>
        </p:nvCxnSpPr>
        <p:spPr>
          <a:xfrm flipV="1">
            <a:off x="1391908" y="2585276"/>
            <a:ext cx="683505" cy="34175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D7ABC917-A78B-0042-B028-E70545C494F1}"/>
              </a:ext>
            </a:extLst>
          </p:cNvPr>
          <p:cNvCxnSpPr>
            <a:cxnSpLocks/>
          </p:cNvCxnSpPr>
          <p:nvPr/>
        </p:nvCxnSpPr>
        <p:spPr>
          <a:xfrm>
            <a:off x="1394035" y="2586548"/>
            <a:ext cx="337786" cy="33778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71" name="Oval 70">
            <a:extLst>
              <a:ext uri="{FF2B5EF4-FFF2-40B4-BE49-F238E27FC236}">
                <a16:creationId xmlns:a16="http://schemas.microsoft.com/office/drawing/2014/main" id="{C43165EB-6E6A-D045-9FE0-2436C1050769}"/>
              </a:ext>
            </a:extLst>
          </p:cNvPr>
          <p:cNvSpPr/>
          <p:nvPr/>
        </p:nvSpPr>
        <p:spPr>
          <a:xfrm>
            <a:off x="1710689" y="2905962"/>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2" name="Straight Connector 71">
            <a:extLst>
              <a:ext uri="{FF2B5EF4-FFF2-40B4-BE49-F238E27FC236}">
                <a16:creationId xmlns:a16="http://schemas.microsoft.com/office/drawing/2014/main" id="{D8D2905D-78D4-3D4D-85F0-8EB42B750DEC}"/>
              </a:ext>
            </a:extLst>
          </p:cNvPr>
          <p:cNvCxnSpPr/>
          <p:nvPr/>
        </p:nvCxnSpPr>
        <p:spPr>
          <a:xfrm flipV="1">
            <a:off x="1399393" y="2247576"/>
            <a:ext cx="337786" cy="33778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73" name="Oval 72">
            <a:extLst>
              <a:ext uri="{FF2B5EF4-FFF2-40B4-BE49-F238E27FC236}">
                <a16:creationId xmlns:a16="http://schemas.microsoft.com/office/drawing/2014/main" id="{28C9A39C-E307-F74B-8D7F-4FAA3AF5638A}"/>
              </a:ext>
            </a:extLst>
          </p:cNvPr>
          <p:cNvSpPr/>
          <p:nvPr/>
        </p:nvSpPr>
        <p:spPr>
          <a:xfrm>
            <a:off x="1720155" y="2226593"/>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4" name="Straight Connector 73">
            <a:extLst>
              <a:ext uri="{FF2B5EF4-FFF2-40B4-BE49-F238E27FC236}">
                <a16:creationId xmlns:a16="http://schemas.microsoft.com/office/drawing/2014/main" id="{F7CA2483-121C-7A49-85C1-B0E7BBB9485F}"/>
              </a:ext>
            </a:extLst>
          </p:cNvPr>
          <p:cNvCxnSpPr>
            <a:cxnSpLocks/>
          </p:cNvCxnSpPr>
          <p:nvPr/>
        </p:nvCxnSpPr>
        <p:spPr>
          <a:xfrm flipV="1">
            <a:off x="1379625" y="2238994"/>
            <a:ext cx="705011" cy="35250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75" name="Oval 74">
            <a:extLst>
              <a:ext uri="{FF2B5EF4-FFF2-40B4-BE49-F238E27FC236}">
                <a16:creationId xmlns:a16="http://schemas.microsoft.com/office/drawing/2014/main" id="{0DA480A1-1302-D14F-A1A3-98379A20576F}"/>
              </a:ext>
            </a:extLst>
          </p:cNvPr>
          <p:cNvSpPr/>
          <p:nvPr/>
        </p:nvSpPr>
        <p:spPr>
          <a:xfrm>
            <a:off x="2055590" y="2222993"/>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6" name="Straight Connector 75">
            <a:extLst>
              <a:ext uri="{FF2B5EF4-FFF2-40B4-BE49-F238E27FC236}">
                <a16:creationId xmlns:a16="http://schemas.microsoft.com/office/drawing/2014/main" id="{5254F929-A631-E44E-987F-4FA97A2CB88F}"/>
              </a:ext>
            </a:extLst>
          </p:cNvPr>
          <p:cNvCxnSpPr>
            <a:cxnSpLocks/>
          </p:cNvCxnSpPr>
          <p:nvPr/>
        </p:nvCxnSpPr>
        <p:spPr>
          <a:xfrm>
            <a:off x="1397720" y="2238796"/>
            <a:ext cx="683505" cy="34175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A4CC15A5-0467-C845-9118-BDC2B3581397}"/>
              </a:ext>
            </a:extLst>
          </p:cNvPr>
          <p:cNvCxnSpPr>
            <a:cxnSpLocks/>
          </p:cNvCxnSpPr>
          <p:nvPr/>
        </p:nvCxnSpPr>
        <p:spPr>
          <a:xfrm>
            <a:off x="1394527" y="2585321"/>
            <a:ext cx="683505" cy="34175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78" name="Oval 77">
            <a:extLst>
              <a:ext uri="{FF2B5EF4-FFF2-40B4-BE49-F238E27FC236}">
                <a16:creationId xmlns:a16="http://schemas.microsoft.com/office/drawing/2014/main" id="{5D7F2B40-A815-0C4E-B8E5-0BCC251FD144}"/>
              </a:ext>
            </a:extLst>
          </p:cNvPr>
          <p:cNvSpPr/>
          <p:nvPr/>
        </p:nvSpPr>
        <p:spPr>
          <a:xfrm>
            <a:off x="1382571" y="2225669"/>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5C28F936-9E4B-9846-A22F-1809784584DB}"/>
              </a:ext>
            </a:extLst>
          </p:cNvPr>
          <p:cNvSpPr/>
          <p:nvPr/>
        </p:nvSpPr>
        <p:spPr>
          <a:xfrm>
            <a:off x="2056386" y="2564663"/>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a:extLst>
              <a:ext uri="{FF2B5EF4-FFF2-40B4-BE49-F238E27FC236}">
                <a16:creationId xmlns:a16="http://schemas.microsoft.com/office/drawing/2014/main" id="{7A2F40EA-81D6-8A42-B268-10D30CFEFD17}"/>
              </a:ext>
            </a:extLst>
          </p:cNvPr>
          <p:cNvSpPr/>
          <p:nvPr/>
        </p:nvSpPr>
        <p:spPr>
          <a:xfrm>
            <a:off x="2051235" y="2907211"/>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1" name="Straight Connector 80">
            <a:extLst>
              <a:ext uri="{FF2B5EF4-FFF2-40B4-BE49-F238E27FC236}">
                <a16:creationId xmlns:a16="http://schemas.microsoft.com/office/drawing/2014/main" id="{6C87F54A-8578-6547-95AC-C16319B51D53}"/>
              </a:ext>
            </a:extLst>
          </p:cNvPr>
          <p:cNvCxnSpPr>
            <a:cxnSpLocks/>
          </p:cNvCxnSpPr>
          <p:nvPr/>
        </p:nvCxnSpPr>
        <p:spPr>
          <a:xfrm flipV="1">
            <a:off x="7174888" y="2915917"/>
            <a:ext cx="340818" cy="138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B8098B28-4CC1-2348-AC35-8661CF70E91A}"/>
              </a:ext>
            </a:extLst>
          </p:cNvPr>
          <p:cNvCxnSpPr>
            <a:cxnSpLocks/>
          </p:cNvCxnSpPr>
          <p:nvPr/>
        </p:nvCxnSpPr>
        <p:spPr>
          <a:xfrm flipV="1">
            <a:off x="7178228" y="2236307"/>
            <a:ext cx="340818" cy="138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B40CEF32-FA44-4C40-99C0-CA87D01BCF54}"/>
              </a:ext>
            </a:extLst>
          </p:cNvPr>
          <p:cNvCxnSpPr>
            <a:cxnSpLocks/>
          </p:cNvCxnSpPr>
          <p:nvPr/>
        </p:nvCxnSpPr>
        <p:spPr>
          <a:xfrm flipV="1">
            <a:off x="6500263" y="2920120"/>
            <a:ext cx="340818" cy="138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3C99E2C3-23A2-AB49-B0F8-6CAF5E7B5063}"/>
              </a:ext>
            </a:extLst>
          </p:cNvPr>
          <p:cNvCxnSpPr>
            <a:cxnSpLocks/>
          </p:cNvCxnSpPr>
          <p:nvPr/>
        </p:nvCxnSpPr>
        <p:spPr>
          <a:xfrm flipV="1">
            <a:off x="6499858" y="2236763"/>
            <a:ext cx="340818" cy="138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B96852BF-09EB-E648-9CD0-E5F4D43C1395}"/>
              </a:ext>
            </a:extLst>
          </p:cNvPr>
          <p:cNvCxnSpPr>
            <a:cxnSpLocks/>
          </p:cNvCxnSpPr>
          <p:nvPr/>
        </p:nvCxnSpPr>
        <p:spPr>
          <a:xfrm flipV="1">
            <a:off x="5822454" y="2921632"/>
            <a:ext cx="340818" cy="138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44C087C3-FA81-DE44-9CA5-9C7BF7B11181}"/>
              </a:ext>
            </a:extLst>
          </p:cNvPr>
          <p:cNvCxnSpPr>
            <a:cxnSpLocks/>
          </p:cNvCxnSpPr>
          <p:nvPr/>
        </p:nvCxnSpPr>
        <p:spPr>
          <a:xfrm flipV="1">
            <a:off x="5828537" y="2242020"/>
            <a:ext cx="340818" cy="138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2CCB7F49-1594-3C44-93C1-22375824229F}"/>
              </a:ext>
            </a:extLst>
          </p:cNvPr>
          <p:cNvCxnSpPr>
            <a:cxnSpLocks/>
          </p:cNvCxnSpPr>
          <p:nvPr/>
        </p:nvCxnSpPr>
        <p:spPr>
          <a:xfrm flipV="1">
            <a:off x="5139618" y="2920353"/>
            <a:ext cx="340818" cy="138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0CC2D287-2A5F-F447-8C5F-0EE7A4F0DE04}"/>
              </a:ext>
            </a:extLst>
          </p:cNvPr>
          <p:cNvCxnSpPr>
            <a:cxnSpLocks/>
          </p:cNvCxnSpPr>
          <p:nvPr/>
        </p:nvCxnSpPr>
        <p:spPr>
          <a:xfrm flipV="1">
            <a:off x="5149446" y="2240741"/>
            <a:ext cx="340818" cy="138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68224D1E-E56F-1843-95F4-51683B1B8D37}"/>
              </a:ext>
            </a:extLst>
          </p:cNvPr>
          <p:cNvCxnSpPr>
            <a:cxnSpLocks/>
          </p:cNvCxnSpPr>
          <p:nvPr/>
        </p:nvCxnSpPr>
        <p:spPr>
          <a:xfrm flipV="1">
            <a:off x="7513224" y="2917960"/>
            <a:ext cx="340818" cy="138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DD01D4A8-4371-B64F-B13E-7810A1EA1339}"/>
              </a:ext>
            </a:extLst>
          </p:cNvPr>
          <p:cNvCxnSpPr>
            <a:cxnSpLocks/>
          </p:cNvCxnSpPr>
          <p:nvPr/>
        </p:nvCxnSpPr>
        <p:spPr>
          <a:xfrm flipV="1">
            <a:off x="7516568" y="2238348"/>
            <a:ext cx="340818" cy="138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3D3CA969-2EDC-C949-87A1-60D3A93EBCCC}"/>
              </a:ext>
            </a:extLst>
          </p:cNvPr>
          <p:cNvCxnSpPr>
            <a:cxnSpLocks/>
          </p:cNvCxnSpPr>
          <p:nvPr/>
        </p:nvCxnSpPr>
        <p:spPr>
          <a:xfrm flipV="1">
            <a:off x="6834854" y="2918415"/>
            <a:ext cx="340818" cy="138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D7C07017-1D77-5049-ACB2-6F6E4FEC920F}"/>
              </a:ext>
            </a:extLst>
          </p:cNvPr>
          <p:cNvCxnSpPr>
            <a:cxnSpLocks/>
          </p:cNvCxnSpPr>
          <p:nvPr/>
        </p:nvCxnSpPr>
        <p:spPr>
          <a:xfrm flipV="1">
            <a:off x="6838198" y="2238803"/>
            <a:ext cx="340818" cy="138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D88E7591-F569-024E-9A2B-6E629DFB6481}"/>
              </a:ext>
            </a:extLst>
          </p:cNvPr>
          <p:cNvCxnSpPr>
            <a:cxnSpLocks/>
          </p:cNvCxnSpPr>
          <p:nvPr/>
        </p:nvCxnSpPr>
        <p:spPr>
          <a:xfrm flipV="1">
            <a:off x="6161121" y="2919336"/>
            <a:ext cx="340818" cy="138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3E85A052-C362-E14F-A42B-D7086C216140}"/>
              </a:ext>
            </a:extLst>
          </p:cNvPr>
          <p:cNvCxnSpPr>
            <a:cxnSpLocks/>
          </p:cNvCxnSpPr>
          <p:nvPr/>
        </p:nvCxnSpPr>
        <p:spPr>
          <a:xfrm flipV="1">
            <a:off x="6167204" y="2239726"/>
            <a:ext cx="340818" cy="138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BE1A79FB-D4DD-144B-BB14-A39A37F6C68D}"/>
              </a:ext>
            </a:extLst>
          </p:cNvPr>
          <p:cNvCxnSpPr>
            <a:cxnSpLocks/>
          </p:cNvCxnSpPr>
          <p:nvPr/>
        </p:nvCxnSpPr>
        <p:spPr>
          <a:xfrm flipV="1">
            <a:off x="7172476" y="2576905"/>
            <a:ext cx="683506" cy="34175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AE2FBC04-84D9-E941-BB16-D31CB3305765}"/>
              </a:ext>
            </a:extLst>
          </p:cNvPr>
          <p:cNvCxnSpPr>
            <a:cxnSpLocks/>
          </p:cNvCxnSpPr>
          <p:nvPr/>
        </p:nvCxnSpPr>
        <p:spPr>
          <a:xfrm>
            <a:off x="7183316" y="2574210"/>
            <a:ext cx="683506" cy="34175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36DC33BB-FF36-A34B-A571-6AFE5909F2F4}"/>
              </a:ext>
            </a:extLst>
          </p:cNvPr>
          <p:cNvCxnSpPr>
            <a:cxnSpLocks/>
          </p:cNvCxnSpPr>
          <p:nvPr/>
        </p:nvCxnSpPr>
        <p:spPr>
          <a:xfrm flipV="1">
            <a:off x="7164126" y="2234166"/>
            <a:ext cx="705011" cy="35250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E5CC1E72-53BB-2B4C-A867-A50DB1488433}"/>
              </a:ext>
            </a:extLst>
          </p:cNvPr>
          <p:cNvCxnSpPr>
            <a:cxnSpLocks/>
          </p:cNvCxnSpPr>
          <p:nvPr/>
        </p:nvCxnSpPr>
        <p:spPr>
          <a:xfrm>
            <a:off x="7182221" y="2236707"/>
            <a:ext cx="683506" cy="34175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1688BB8D-9C89-9942-8B3B-E1C81510C9D5}"/>
              </a:ext>
            </a:extLst>
          </p:cNvPr>
          <p:cNvCxnSpPr>
            <a:cxnSpLocks/>
          </p:cNvCxnSpPr>
          <p:nvPr/>
        </p:nvCxnSpPr>
        <p:spPr>
          <a:xfrm flipV="1">
            <a:off x="6498941" y="2577228"/>
            <a:ext cx="683506" cy="34175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129F4B3A-AAFE-7544-B4DB-982F9008DF41}"/>
              </a:ext>
            </a:extLst>
          </p:cNvPr>
          <p:cNvCxnSpPr>
            <a:cxnSpLocks/>
          </p:cNvCxnSpPr>
          <p:nvPr/>
        </p:nvCxnSpPr>
        <p:spPr>
          <a:xfrm>
            <a:off x="6501558" y="2577274"/>
            <a:ext cx="683506" cy="34175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F3616052-9CE3-2F4C-A56F-7515854044A2}"/>
              </a:ext>
            </a:extLst>
          </p:cNvPr>
          <p:cNvCxnSpPr>
            <a:cxnSpLocks/>
          </p:cNvCxnSpPr>
          <p:nvPr/>
        </p:nvCxnSpPr>
        <p:spPr>
          <a:xfrm flipV="1">
            <a:off x="6482371" y="2237228"/>
            <a:ext cx="705011" cy="35250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DBFA0ED2-D06E-1245-9D2B-BABB75ACBDE3}"/>
              </a:ext>
            </a:extLst>
          </p:cNvPr>
          <p:cNvCxnSpPr>
            <a:cxnSpLocks/>
          </p:cNvCxnSpPr>
          <p:nvPr/>
        </p:nvCxnSpPr>
        <p:spPr>
          <a:xfrm>
            <a:off x="6503205" y="2237030"/>
            <a:ext cx="683506" cy="34175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CBE1DA36-F2F6-9245-BFF2-312DD72F0659}"/>
              </a:ext>
            </a:extLst>
          </p:cNvPr>
          <p:cNvCxnSpPr>
            <a:cxnSpLocks/>
          </p:cNvCxnSpPr>
          <p:nvPr/>
        </p:nvCxnSpPr>
        <p:spPr>
          <a:xfrm flipV="1">
            <a:off x="5821719" y="2578613"/>
            <a:ext cx="683506" cy="34175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648FF9A6-AAFB-1C42-BB63-F1A33ED0E6D7}"/>
              </a:ext>
            </a:extLst>
          </p:cNvPr>
          <p:cNvCxnSpPr>
            <a:cxnSpLocks/>
          </p:cNvCxnSpPr>
          <p:nvPr/>
        </p:nvCxnSpPr>
        <p:spPr>
          <a:xfrm>
            <a:off x="5823845" y="2579884"/>
            <a:ext cx="337786" cy="33778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818EF105-5549-DA40-B31D-DADF6C42DC2B}"/>
              </a:ext>
            </a:extLst>
          </p:cNvPr>
          <p:cNvCxnSpPr>
            <a:cxnSpLocks/>
          </p:cNvCxnSpPr>
          <p:nvPr/>
        </p:nvCxnSpPr>
        <p:spPr>
          <a:xfrm>
            <a:off x="6511280" y="2585140"/>
            <a:ext cx="316496" cy="33070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92A300B7-7E5F-2C45-BB0A-39F71CC8C86D}"/>
              </a:ext>
            </a:extLst>
          </p:cNvPr>
          <p:cNvCxnSpPr>
            <a:cxnSpLocks/>
          </p:cNvCxnSpPr>
          <p:nvPr/>
        </p:nvCxnSpPr>
        <p:spPr>
          <a:xfrm>
            <a:off x="7176105" y="2573733"/>
            <a:ext cx="346032" cy="35623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07" name="Oval 106">
            <a:extLst>
              <a:ext uri="{FF2B5EF4-FFF2-40B4-BE49-F238E27FC236}">
                <a16:creationId xmlns:a16="http://schemas.microsoft.com/office/drawing/2014/main" id="{562D957B-6A41-F742-952A-6EF93FBF937A}"/>
              </a:ext>
            </a:extLst>
          </p:cNvPr>
          <p:cNvSpPr/>
          <p:nvPr/>
        </p:nvSpPr>
        <p:spPr>
          <a:xfrm>
            <a:off x="6140502" y="2899299"/>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ECDD62BE-5F11-2F4C-B5FA-D30365E53340}"/>
              </a:ext>
            </a:extLst>
          </p:cNvPr>
          <p:cNvSpPr/>
          <p:nvPr/>
        </p:nvSpPr>
        <p:spPr>
          <a:xfrm>
            <a:off x="7150870" y="2900548"/>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a:extLst>
              <a:ext uri="{FF2B5EF4-FFF2-40B4-BE49-F238E27FC236}">
                <a16:creationId xmlns:a16="http://schemas.microsoft.com/office/drawing/2014/main" id="{57562269-01A8-0944-B7DC-0554D7ABC081}"/>
              </a:ext>
            </a:extLst>
          </p:cNvPr>
          <p:cNvSpPr/>
          <p:nvPr/>
        </p:nvSpPr>
        <p:spPr>
          <a:xfrm>
            <a:off x="6811027" y="2899170"/>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a:extLst>
              <a:ext uri="{FF2B5EF4-FFF2-40B4-BE49-F238E27FC236}">
                <a16:creationId xmlns:a16="http://schemas.microsoft.com/office/drawing/2014/main" id="{8A4F24AA-B1B1-6345-8811-4576B3B9A4BC}"/>
              </a:ext>
            </a:extLst>
          </p:cNvPr>
          <p:cNvSpPr/>
          <p:nvPr/>
        </p:nvSpPr>
        <p:spPr>
          <a:xfrm>
            <a:off x="7488720" y="2899170"/>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a:extLst>
              <a:ext uri="{FF2B5EF4-FFF2-40B4-BE49-F238E27FC236}">
                <a16:creationId xmlns:a16="http://schemas.microsoft.com/office/drawing/2014/main" id="{BC134BF2-9996-8245-8E71-35D196CF1E6A}"/>
              </a:ext>
            </a:extLst>
          </p:cNvPr>
          <p:cNvSpPr/>
          <p:nvPr/>
        </p:nvSpPr>
        <p:spPr>
          <a:xfrm>
            <a:off x="7832245" y="2900469"/>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2" name="Straight Connector 111">
            <a:extLst>
              <a:ext uri="{FF2B5EF4-FFF2-40B4-BE49-F238E27FC236}">
                <a16:creationId xmlns:a16="http://schemas.microsoft.com/office/drawing/2014/main" id="{0808D509-33DD-D24D-BA81-3AB4AAD49415}"/>
              </a:ext>
            </a:extLst>
          </p:cNvPr>
          <p:cNvCxnSpPr/>
          <p:nvPr/>
        </p:nvCxnSpPr>
        <p:spPr>
          <a:xfrm flipV="1">
            <a:off x="5829204" y="2240911"/>
            <a:ext cx="337786" cy="33778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A5ECAAD4-9CFF-0942-B646-1AC2BCD9D570}"/>
              </a:ext>
            </a:extLst>
          </p:cNvPr>
          <p:cNvCxnSpPr>
            <a:cxnSpLocks/>
          </p:cNvCxnSpPr>
          <p:nvPr/>
        </p:nvCxnSpPr>
        <p:spPr>
          <a:xfrm flipV="1">
            <a:off x="6515731" y="2237827"/>
            <a:ext cx="315592" cy="327911"/>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9421DF9D-EDC8-7A4D-B6EA-710AC961B878}"/>
              </a:ext>
            </a:extLst>
          </p:cNvPr>
          <p:cNvCxnSpPr/>
          <p:nvPr/>
        </p:nvCxnSpPr>
        <p:spPr>
          <a:xfrm flipV="1">
            <a:off x="7177076" y="2241010"/>
            <a:ext cx="337786" cy="33778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15" name="Oval 114">
            <a:extLst>
              <a:ext uri="{FF2B5EF4-FFF2-40B4-BE49-F238E27FC236}">
                <a16:creationId xmlns:a16="http://schemas.microsoft.com/office/drawing/2014/main" id="{31EA8FCD-4CEE-DA46-922A-D9955AFAE234}"/>
              </a:ext>
            </a:extLst>
          </p:cNvPr>
          <p:cNvSpPr/>
          <p:nvPr/>
        </p:nvSpPr>
        <p:spPr>
          <a:xfrm>
            <a:off x="6149964" y="2219930"/>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a:extLst>
              <a:ext uri="{FF2B5EF4-FFF2-40B4-BE49-F238E27FC236}">
                <a16:creationId xmlns:a16="http://schemas.microsoft.com/office/drawing/2014/main" id="{0B53915E-78F5-6D4C-ACB4-8C12DA7221B3}"/>
              </a:ext>
            </a:extLst>
          </p:cNvPr>
          <p:cNvSpPr/>
          <p:nvPr/>
        </p:nvSpPr>
        <p:spPr>
          <a:xfrm>
            <a:off x="7162823" y="2221576"/>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a:extLst>
              <a:ext uri="{FF2B5EF4-FFF2-40B4-BE49-F238E27FC236}">
                <a16:creationId xmlns:a16="http://schemas.microsoft.com/office/drawing/2014/main" id="{CBC67639-5595-B44C-A58D-EDDC68C001D1}"/>
              </a:ext>
            </a:extLst>
          </p:cNvPr>
          <p:cNvSpPr/>
          <p:nvPr/>
        </p:nvSpPr>
        <p:spPr>
          <a:xfrm>
            <a:off x="6817270" y="2217306"/>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a:extLst>
              <a:ext uri="{FF2B5EF4-FFF2-40B4-BE49-F238E27FC236}">
                <a16:creationId xmlns:a16="http://schemas.microsoft.com/office/drawing/2014/main" id="{20F25FCB-B88D-FC48-BE80-E7FF5982BF77}"/>
              </a:ext>
            </a:extLst>
          </p:cNvPr>
          <p:cNvSpPr/>
          <p:nvPr/>
        </p:nvSpPr>
        <p:spPr>
          <a:xfrm>
            <a:off x="7495161" y="2220197"/>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a:extLst>
              <a:ext uri="{FF2B5EF4-FFF2-40B4-BE49-F238E27FC236}">
                <a16:creationId xmlns:a16="http://schemas.microsoft.com/office/drawing/2014/main" id="{5822279F-5D3A-E445-A6B5-6BAF5E0FE4FC}"/>
              </a:ext>
            </a:extLst>
          </p:cNvPr>
          <p:cNvSpPr/>
          <p:nvPr/>
        </p:nvSpPr>
        <p:spPr>
          <a:xfrm>
            <a:off x="7841382" y="2221500"/>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a:extLst>
              <a:ext uri="{FF2B5EF4-FFF2-40B4-BE49-F238E27FC236}">
                <a16:creationId xmlns:a16="http://schemas.microsoft.com/office/drawing/2014/main" id="{D01A6E06-409B-F741-AA39-5FB992431BF6}"/>
              </a:ext>
            </a:extLst>
          </p:cNvPr>
          <p:cNvSpPr/>
          <p:nvPr/>
        </p:nvSpPr>
        <p:spPr>
          <a:xfrm>
            <a:off x="7158299" y="2557999"/>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a:extLst>
              <a:ext uri="{FF2B5EF4-FFF2-40B4-BE49-F238E27FC236}">
                <a16:creationId xmlns:a16="http://schemas.microsoft.com/office/drawing/2014/main" id="{40750C97-78F2-E840-81B9-9AC381CA2154}"/>
              </a:ext>
            </a:extLst>
          </p:cNvPr>
          <p:cNvSpPr/>
          <p:nvPr/>
        </p:nvSpPr>
        <p:spPr>
          <a:xfrm>
            <a:off x="7836858" y="2557921"/>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2" name="Straight Connector 121">
            <a:extLst>
              <a:ext uri="{FF2B5EF4-FFF2-40B4-BE49-F238E27FC236}">
                <a16:creationId xmlns:a16="http://schemas.microsoft.com/office/drawing/2014/main" id="{D7466CC3-951C-F249-8190-E58B813EC9B4}"/>
              </a:ext>
            </a:extLst>
          </p:cNvPr>
          <p:cNvCxnSpPr>
            <a:cxnSpLocks/>
          </p:cNvCxnSpPr>
          <p:nvPr/>
        </p:nvCxnSpPr>
        <p:spPr>
          <a:xfrm flipV="1">
            <a:off x="5809436" y="2232328"/>
            <a:ext cx="705011" cy="35250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23" name="Oval 122">
            <a:extLst>
              <a:ext uri="{FF2B5EF4-FFF2-40B4-BE49-F238E27FC236}">
                <a16:creationId xmlns:a16="http://schemas.microsoft.com/office/drawing/2014/main" id="{754DE1F1-DD89-2148-B135-52A81B7C4AB2}"/>
              </a:ext>
            </a:extLst>
          </p:cNvPr>
          <p:cNvSpPr/>
          <p:nvPr/>
        </p:nvSpPr>
        <p:spPr>
          <a:xfrm>
            <a:off x="6485401" y="2216330"/>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4" name="Straight Connector 123">
            <a:extLst>
              <a:ext uri="{FF2B5EF4-FFF2-40B4-BE49-F238E27FC236}">
                <a16:creationId xmlns:a16="http://schemas.microsoft.com/office/drawing/2014/main" id="{46419BF2-77C9-9742-BF90-6071AD200382}"/>
              </a:ext>
            </a:extLst>
          </p:cNvPr>
          <p:cNvCxnSpPr>
            <a:cxnSpLocks/>
          </p:cNvCxnSpPr>
          <p:nvPr/>
        </p:nvCxnSpPr>
        <p:spPr>
          <a:xfrm>
            <a:off x="5827529" y="2232132"/>
            <a:ext cx="683506" cy="34175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0AE1E3EE-B69B-A746-97EE-EB278C4604D4}"/>
              </a:ext>
            </a:extLst>
          </p:cNvPr>
          <p:cNvCxnSpPr>
            <a:cxnSpLocks/>
          </p:cNvCxnSpPr>
          <p:nvPr/>
        </p:nvCxnSpPr>
        <p:spPr>
          <a:xfrm>
            <a:off x="5824338" y="2578658"/>
            <a:ext cx="683506" cy="34175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26" name="Oval 125">
            <a:extLst>
              <a:ext uri="{FF2B5EF4-FFF2-40B4-BE49-F238E27FC236}">
                <a16:creationId xmlns:a16="http://schemas.microsoft.com/office/drawing/2014/main" id="{A45A2BB1-0D8C-184D-862C-1285F539F5D5}"/>
              </a:ext>
            </a:extLst>
          </p:cNvPr>
          <p:cNvSpPr/>
          <p:nvPr/>
        </p:nvSpPr>
        <p:spPr>
          <a:xfrm>
            <a:off x="6486197" y="2557999"/>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a:extLst>
              <a:ext uri="{FF2B5EF4-FFF2-40B4-BE49-F238E27FC236}">
                <a16:creationId xmlns:a16="http://schemas.microsoft.com/office/drawing/2014/main" id="{FCDCCBEB-0BE1-8742-BC7D-1D8979AEE0CA}"/>
              </a:ext>
            </a:extLst>
          </p:cNvPr>
          <p:cNvSpPr/>
          <p:nvPr/>
        </p:nvSpPr>
        <p:spPr>
          <a:xfrm>
            <a:off x="6481045" y="2900548"/>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8" name="Straight Connector 127">
            <a:extLst>
              <a:ext uri="{FF2B5EF4-FFF2-40B4-BE49-F238E27FC236}">
                <a16:creationId xmlns:a16="http://schemas.microsoft.com/office/drawing/2014/main" id="{E7F73C20-E0DF-E64C-B42C-BFEA28BB82BC}"/>
              </a:ext>
            </a:extLst>
          </p:cNvPr>
          <p:cNvCxnSpPr>
            <a:cxnSpLocks/>
          </p:cNvCxnSpPr>
          <p:nvPr/>
        </p:nvCxnSpPr>
        <p:spPr>
          <a:xfrm flipV="1">
            <a:off x="5474006" y="2921288"/>
            <a:ext cx="340818" cy="138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600DD9BB-541B-6843-93AB-E935D1578DA6}"/>
              </a:ext>
            </a:extLst>
          </p:cNvPr>
          <p:cNvCxnSpPr>
            <a:cxnSpLocks/>
          </p:cNvCxnSpPr>
          <p:nvPr/>
        </p:nvCxnSpPr>
        <p:spPr>
          <a:xfrm flipV="1">
            <a:off x="5480087" y="2241677"/>
            <a:ext cx="340818" cy="138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B3C70822-B17F-2C45-9B78-84706A1480C1}"/>
              </a:ext>
            </a:extLst>
          </p:cNvPr>
          <p:cNvCxnSpPr>
            <a:cxnSpLocks/>
          </p:cNvCxnSpPr>
          <p:nvPr/>
        </p:nvCxnSpPr>
        <p:spPr>
          <a:xfrm flipV="1">
            <a:off x="5138349" y="2580564"/>
            <a:ext cx="683506" cy="34175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6A476CA4-C183-7941-9ABE-919719CB12B5}"/>
              </a:ext>
            </a:extLst>
          </p:cNvPr>
          <p:cNvCxnSpPr>
            <a:cxnSpLocks/>
          </p:cNvCxnSpPr>
          <p:nvPr/>
        </p:nvCxnSpPr>
        <p:spPr>
          <a:xfrm>
            <a:off x="5140475" y="2581835"/>
            <a:ext cx="337786" cy="33778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32" name="Oval 131">
            <a:extLst>
              <a:ext uri="{FF2B5EF4-FFF2-40B4-BE49-F238E27FC236}">
                <a16:creationId xmlns:a16="http://schemas.microsoft.com/office/drawing/2014/main" id="{773275AE-159A-144D-A2F6-FD4E2455538E}"/>
              </a:ext>
            </a:extLst>
          </p:cNvPr>
          <p:cNvSpPr/>
          <p:nvPr/>
        </p:nvSpPr>
        <p:spPr>
          <a:xfrm>
            <a:off x="5457130" y="2901250"/>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3" name="Straight Connector 132">
            <a:extLst>
              <a:ext uri="{FF2B5EF4-FFF2-40B4-BE49-F238E27FC236}">
                <a16:creationId xmlns:a16="http://schemas.microsoft.com/office/drawing/2014/main" id="{332A5A71-F012-ED46-B117-9EEA28635A33}"/>
              </a:ext>
            </a:extLst>
          </p:cNvPr>
          <p:cNvCxnSpPr/>
          <p:nvPr/>
        </p:nvCxnSpPr>
        <p:spPr>
          <a:xfrm flipV="1">
            <a:off x="5145834" y="2242864"/>
            <a:ext cx="337786" cy="33778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34" name="Oval 133">
            <a:extLst>
              <a:ext uri="{FF2B5EF4-FFF2-40B4-BE49-F238E27FC236}">
                <a16:creationId xmlns:a16="http://schemas.microsoft.com/office/drawing/2014/main" id="{0666E55D-AC8C-3C48-8C23-BBAA53746877}"/>
              </a:ext>
            </a:extLst>
          </p:cNvPr>
          <p:cNvSpPr/>
          <p:nvPr/>
        </p:nvSpPr>
        <p:spPr>
          <a:xfrm>
            <a:off x="5466596" y="2221881"/>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5" name="Straight Connector 134">
            <a:extLst>
              <a:ext uri="{FF2B5EF4-FFF2-40B4-BE49-F238E27FC236}">
                <a16:creationId xmlns:a16="http://schemas.microsoft.com/office/drawing/2014/main" id="{B3D47BF1-E7FC-F04D-BC07-37907261E39E}"/>
              </a:ext>
            </a:extLst>
          </p:cNvPr>
          <p:cNvCxnSpPr>
            <a:cxnSpLocks/>
          </p:cNvCxnSpPr>
          <p:nvPr/>
        </p:nvCxnSpPr>
        <p:spPr>
          <a:xfrm flipV="1">
            <a:off x="5126065" y="2234281"/>
            <a:ext cx="705011" cy="35250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36" name="Oval 135">
            <a:extLst>
              <a:ext uri="{FF2B5EF4-FFF2-40B4-BE49-F238E27FC236}">
                <a16:creationId xmlns:a16="http://schemas.microsoft.com/office/drawing/2014/main" id="{2E6FA136-B9B4-F546-A4FB-194E457B7571}"/>
              </a:ext>
            </a:extLst>
          </p:cNvPr>
          <p:cNvSpPr/>
          <p:nvPr/>
        </p:nvSpPr>
        <p:spPr>
          <a:xfrm>
            <a:off x="5802031" y="2218281"/>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7" name="Straight Connector 136">
            <a:extLst>
              <a:ext uri="{FF2B5EF4-FFF2-40B4-BE49-F238E27FC236}">
                <a16:creationId xmlns:a16="http://schemas.microsoft.com/office/drawing/2014/main" id="{F874B5C7-5F8A-8A47-9242-46E06BADE149}"/>
              </a:ext>
            </a:extLst>
          </p:cNvPr>
          <p:cNvCxnSpPr>
            <a:cxnSpLocks/>
          </p:cNvCxnSpPr>
          <p:nvPr/>
        </p:nvCxnSpPr>
        <p:spPr>
          <a:xfrm>
            <a:off x="5144161" y="2234083"/>
            <a:ext cx="683506" cy="34175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745225B0-B443-8244-84EF-18488884436A}"/>
              </a:ext>
            </a:extLst>
          </p:cNvPr>
          <p:cNvCxnSpPr>
            <a:cxnSpLocks/>
          </p:cNvCxnSpPr>
          <p:nvPr/>
        </p:nvCxnSpPr>
        <p:spPr>
          <a:xfrm>
            <a:off x="5140968" y="2580609"/>
            <a:ext cx="683506" cy="34175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139" name="Oval 138">
            <a:extLst>
              <a:ext uri="{FF2B5EF4-FFF2-40B4-BE49-F238E27FC236}">
                <a16:creationId xmlns:a16="http://schemas.microsoft.com/office/drawing/2014/main" id="{C4630D4C-5AA1-EE4E-B901-85F203357646}"/>
              </a:ext>
            </a:extLst>
          </p:cNvPr>
          <p:cNvSpPr/>
          <p:nvPr/>
        </p:nvSpPr>
        <p:spPr>
          <a:xfrm>
            <a:off x="5120084" y="2897433"/>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a:extLst>
              <a:ext uri="{FF2B5EF4-FFF2-40B4-BE49-F238E27FC236}">
                <a16:creationId xmlns:a16="http://schemas.microsoft.com/office/drawing/2014/main" id="{1893B9B5-B9E9-964C-B6E6-7312337CCD56}"/>
              </a:ext>
            </a:extLst>
          </p:cNvPr>
          <p:cNvSpPr/>
          <p:nvPr/>
        </p:nvSpPr>
        <p:spPr>
          <a:xfrm>
            <a:off x="5129012" y="2220956"/>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a:extLst>
              <a:ext uri="{FF2B5EF4-FFF2-40B4-BE49-F238E27FC236}">
                <a16:creationId xmlns:a16="http://schemas.microsoft.com/office/drawing/2014/main" id="{FDB5AB41-B36B-C041-873D-24566A99089E}"/>
              </a:ext>
            </a:extLst>
          </p:cNvPr>
          <p:cNvSpPr/>
          <p:nvPr/>
        </p:nvSpPr>
        <p:spPr>
          <a:xfrm>
            <a:off x="5121937" y="2557379"/>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a:extLst>
              <a:ext uri="{FF2B5EF4-FFF2-40B4-BE49-F238E27FC236}">
                <a16:creationId xmlns:a16="http://schemas.microsoft.com/office/drawing/2014/main" id="{94A3D0C3-6BD7-D34B-9253-09C8C8C18169}"/>
              </a:ext>
            </a:extLst>
          </p:cNvPr>
          <p:cNvSpPr/>
          <p:nvPr/>
        </p:nvSpPr>
        <p:spPr>
          <a:xfrm>
            <a:off x="5802826" y="2559950"/>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a:extLst>
              <a:ext uri="{FF2B5EF4-FFF2-40B4-BE49-F238E27FC236}">
                <a16:creationId xmlns:a16="http://schemas.microsoft.com/office/drawing/2014/main" id="{5D300527-2BE4-7A4C-BF18-AB616935EE09}"/>
              </a:ext>
            </a:extLst>
          </p:cNvPr>
          <p:cNvSpPr/>
          <p:nvPr/>
        </p:nvSpPr>
        <p:spPr>
          <a:xfrm>
            <a:off x="5797675" y="2902499"/>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a:extLst>
              <a:ext uri="{FF2B5EF4-FFF2-40B4-BE49-F238E27FC236}">
                <a16:creationId xmlns:a16="http://schemas.microsoft.com/office/drawing/2014/main" id="{21A7E58C-C9C4-F64D-BC85-4EA88635E7D7}"/>
              </a:ext>
            </a:extLst>
          </p:cNvPr>
          <p:cNvSpPr/>
          <p:nvPr/>
        </p:nvSpPr>
        <p:spPr>
          <a:xfrm>
            <a:off x="4318294" y="2549220"/>
            <a:ext cx="46218" cy="46218"/>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5" name="Oval 144">
            <a:extLst>
              <a:ext uri="{FF2B5EF4-FFF2-40B4-BE49-F238E27FC236}">
                <a16:creationId xmlns:a16="http://schemas.microsoft.com/office/drawing/2014/main" id="{D44E2465-CBA8-A74E-BBE3-4BDE42A1C6DB}"/>
              </a:ext>
            </a:extLst>
          </p:cNvPr>
          <p:cNvSpPr/>
          <p:nvPr/>
        </p:nvSpPr>
        <p:spPr>
          <a:xfrm>
            <a:off x="4580302" y="2551795"/>
            <a:ext cx="46218" cy="46218"/>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6" name="Oval 145">
            <a:extLst>
              <a:ext uri="{FF2B5EF4-FFF2-40B4-BE49-F238E27FC236}">
                <a16:creationId xmlns:a16="http://schemas.microsoft.com/office/drawing/2014/main" id="{A1ABBE3C-AF0E-A14C-8BD0-4DB25F001732}"/>
              </a:ext>
            </a:extLst>
          </p:cNvPr>
          <p:cNvSpPr/>
          <p:nvPr/>
        </p:nvSpPr>
        <p:spPr>
          <a:xfrm>
            <a:off x="4830293" y="2556535"/>
            <a:ext cx="46218" cy="46218"/>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7" name="Oval 146">
            <a:extLst>
              <a:ext uri="{FF2B5EF4-FFF2-40B4-BE49-F238E27FC236}">
                <a16:creationId xmlns:a16="http://schemas.microsoft.com/office/drawing/2014/main" id="{421E5247-C833-C44A-9424-6FE51EAF42D5}"/>
              </a:ext>
            </a:extLst>
          </p:cNvPr>
          <p:cNvSpPr/>
          <p:nvPr/>
        </p:nvSpPr>
        <p:spPr>
          <a:xfrm>
            <a:off x="1382903" y="2900017"/>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a:extLst>
              <a:ext uri="{FF2B5EF4-FFF2-40B4-BE49-F238E27FC236}">
                <a16:creationId xmlns:a16="http://schemas.microsoft.com/office/drawing/2014/main" id="{F1C5878B-7AE9-6844-BA11-B52E875CA689}"/>
              </a:ext>
            </a:extLst>
          </p:cNvPr>
          <p:cNvSpPr/>
          <p:nvPr/>
        </p:nvSpPr>
        <p:spPr>
          <a:xfrm>
            <a:off x="1384313" y="2566333"/>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9" name="Group 148">
            <a:extLst>
              <a:ext uri="{FF2B5EF4-FFF2-40B4-BE49-F238E27FC236}">
                <a16:creationId xmlns:a16="http://schemas.microsoft.com/office/drawing/2014/main" id="{CE8F70D3-0536-2F4C-A448-5212D685E945}"/>
              </a:ext>
            </a:extLst>
          </p:cNvPr>
          <p:cNvGrpSpPr/>
          <p:nvPr/>
        </p:nvGrpSpPr>
        <p:grpSpPr>
          <a:xfrm>
            <a:off x="1243166" y="2155030"/>
            <a:ext cx="183844" cy="168885"/>
            <a:chOff x="4386273" y="5961093"/>
            <a:chExt cx="157163" cy="144375"/>
          </a:xfrm>
        </p:grpSpPr>
        <p:sp>
          <p:nvSpPr>
            <p:cNvPr id="181" name="Triangle 180">
              <a:extLst>
                <a:ext uri="{FF2B5EF4-FFF2-40B4-BE49-F238E27FC236}">
                  <a16:creationId xmlns:a16="http://schemas.microsoft.com/office/drawing/2014/main" id="{02C261F4-20F9-8C40-9482-E825B5B7FAF5}"/>
                </a:ext>
              </a:extLst>
            </p:cNvPr>
            <p:cNvSpPr/>
            <p:nvPr/>
          </p:nvSpPr>
          <p:spPr>
            <a:xfrm rot="19750281">
              <a:off x="4421426" y="5990756"/>
              <a:ext cx="85015" cy="73288"/>
            </a:xfrm>
            <a:prstGeom prst="triangl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a:extLst>
                <a:ext uri="{FF2B5EF4-FFF2-40B4-BE49-F238E27FC236}">
                  <a16:creationId xmlns:a16="http://schemas.microsoft.com/office/drawing/2014/main" id="{10856DD0-BCC1-C64D-8DA3-AE39E0B696F5}"/>
                </a:ext>
              </a:extLst>
            </p:cNvPr>
            <p:cNvSpPr/>
            <p:nvPr/>
          </p:nvSpPr>
          <p:spPr>
            <a:xfrm>
              <a:off x="4388136" y="5961093"/>
              <a:ext cx="42729" cy="42729"/>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a:extLst>
                <a:ext uri="{FF2B5EF4-FFF2-40B4-BE49-F238E27FC236}">
                  <a16:creationId xmlns:a16="http://schemas.microsoft.com/office/drawing/2014/main" id="{335B5E78-58A7-7340-A5C6-3F8DC6DBB1F3}"/>
                </a:ext>
              </a:extLst>
            </p:cNvPr>
            <p:cNvSpPr/>
            <p:nvPr/>
          </p:nvSpPr>
          <p:spPr>
            <a:xfrm>
              <a:off x="4387205" y="6011916"/>
              <a:ext cx="42729" cy="42729"/>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a:extLst>
                <a:ext uri="{FF2B5EF4-FFF2-40B4-BE49-F238E27FC236}">
                  <a16:creationId xmlns:a16="http://schemas.microsoft.com/office/drawing/2014/main" id="{D9F56785-9407-694C-B652-CCF23EB7D48D}"/>
                </a:ext>
              </a:extLst>
            </p:cNvPr>
            <p:cNvSpPr/>
            <p:nvPr/>
          </p:nvSpPr>
          <p:spPr>
            <a:xfrm>
              <a:off x="4386273" y="6062739"/>
              <a:ext cx="42729" cy="42729"/>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a:extLst>
                <a:ext uri="{FF2B5EF4-FFF2-40B4-BE49-F238E27FC236}">
                  <a16:creationId xmlns:a16="http://schemas.microsoft.com/office/drawing/2014/main" id="{4511BB3E-2C13-7F4C-ACEC-C6248554F714}"/>
                </a:ext>
              </a:extLst>
            </p:cNvPr>
            <p:cNvSpPr/>
            <p:nvPr/>
          </p:nvSpPr>
          <p:spPr>
            <a:xfrm>
              <a:off x="4497462" y="6013287"/>
              <a:ext cx="45974" cy="45974"/>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0" name="Group 149">
            <a:extLst>
              <a:ext uri="{FF2B5EF4-FFF2-40B4-BE49-F238E27FC236}">
                <a16:creationId xmlns:a16="http://schemas.microsoft.com/office/drawing/2014/main" id="{E20E0693-EEE8-5C4A-84A2-D41BB3BCC5B8}"/>
              </a:ext>
            </a:extLst>
          </p:cNvPr>
          <p:cNvGrpSpPr/>
          <p:nvPr/>
        </p:nvGrpSpPr>
        <p:grpSpPr>
          <a:xfrm>
            <a:off x="1237053" y="2827995"/>
            <a:ext cx="183844" cy="168885"/>
            <a:chOff x="4386273" y="5961093"/>
            <a:chExt cx="157163" cy="144375"/>
          </a:xfrm>
        </p:grpSpPr>
        <p:sp>
          <p:nvSpPr>
            <p:cNvPr id="176" name="Triangle 175">
              <a:extLst>
                <a:ext uri="{FF2B5EF4-FFF2-40B4-BE49-F238E27FC236}">
                  <a16:creationId xmlns:a16="http://schemas.microsoft.com/office/drawing/2014/main" id="{B6F0AF1D-7632-C14F-8FFA-69B87C1D4696}"/>
                </a:ext>
              </a:extLst>
            </p:cNvPr>
            <p:cNvSpPr/>
            <p:nvPr/>
          </p:nvSpPr>
          <p:spPr>
            <a:xfrm rot="19750281">
              <a:off x="4421426" y="5990756"/>
              <a:ext cx="85015" cy="73288"/>
            </a:xfrm>
            <a:prstGeom prst="triangl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Oval 176">
              <a:extLst>
                <a:ext uri="{FF2B5EF4-FFF2-40B4-BE49-F238E27FC236}">
                  <a16:creationId xmlns:a16="http://schemas.microsoft.com/office/drawing/2014/main" id="{B566B523-0890-734C-A0A9-42B024B81428}"/>
                </a:ext>
              </a:extLst>
            </p:cNvPr>
            <p:cNvSpPr/>
            <p:nvPr/>
          </p:nvSpPr>
          <p:spPr>
            <a:xfrm>
              <a:off x="4388136" y="5961093"/>
              <a:ext cx="42729" cy="42729"/>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a:extLst>
                <a:ext uri="{FF2B5EF4-FFF2-40B4-BE49-F238E27FC236}">
                  <a16:creationId xmlns:a16="http://schemas.microsoft.com/office/drawing/2014/main" id="{C4C96352-AE9B-0848-8054-812958F2C875}"/>
                </a:ext>
              </a:extLst>
            </p:cNvPr>
            <p:cNvSpPr/>
            <p:nvPr/>
          </p:nvSpPr>
          <p:spPr>
            <a:xfrm>
              <a:off x="4387205" y="6011916"/>
              <a:ext cx="42729" cy="42729"/>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a:extLst>
                <a:ext uri="{FF2B5EF4-FFF2-40B4-BE49-F238E27FC236}">
                  <a16:creationId xmlns:a16="http://schemas.microsoft.com/office/drawing/2014/main" id="{E9B07EBF-586B-2C43-A061-D423A233A159}"/>
                </a:ext>
              </a:extLst>
            </p:cNvPr>
            <p:cNvSpPr/>
            <p:nvPr/>
          </p:nvSpPr>
          <p:spPr>
            <a:xfrm>
              <a:off x="4386273" y="6062739"/>
              <a:ext cx="42729" cy="42729"/>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Oval 179">
              <a:extLst>
                <a:ext uri="{FF2B5EF4-FFF2-40B4-BE49-F238E27FC236}">
                  <a16:creationId xmlns:a16="http://schemas.microsoft.com/office/drawing/2014/main" id="{64283A69-AB88-FD4D-8E3A-0F66BC7F5957}"/>
                </a:ext>
              </a:extLst>
            </p:cNvPr>
            <p:cNvSpPr/>
            <p:nvPr/>
          </p:nvSpPr>
          <p:spPr>
            <a:xfrm>
              <a:off x="4497462" y="6013287"/>
              <a:ext cx="45974" cy="45974"/>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1" name="Group 150">
            <a:extLst>
              <a:ext uri="{FF2B5EF4-FFF2-40B4-BE49-F238E27FC236}">
                <a16:creationId xmlns:a16="http://schemas.microsoft.com/office/drawing/2014/main" id="{E9403478-312B-714B-BA76-827197A4EABE}"/>
              </a:ext>
            </a:extLst>
          </p:cNvPr>
          <p:cNvGrpSpPr/>
          <p:nvPr/>
        </p:nvGrpSpPr>
        <p:grpSpPr>
          <a:xfrm>
            <a:off x="7779593" y="2042172"/>
            <a:ext cx="185386" cy="224032"/>
            <a:chOff x="877777" y="3777657"/>
            <a:chExt cx="137450" cy="166103"/>
          </a:xfrm>
        </p:grpSpPr>
        <p:grpSp>
          <p:nvGrpSpPr>
            <p:cNvPr id="169" name="Group 168">
              <a:extLst>
                <a:ext uri="{FF2B5EF4-FFF2-40B4-BE49-F238E27FC236}">
                  <a16:creationId xmlns:a16="http://schemas.microsoft.com/office/drawing/2014/main" id="{7938D5F3-B0BD-5747-940D-2D31D6DE40B4}"/>
                </a:ext>
              </a:extLst>
            </p:cNvPr>
            <p:cNvGrpSpPr/>
            <p:nvPr/>
          </p:nvGrpSpPr>
          <p:grpSpPr>
            <a:xfrm rot="5400000">
              <a:off x="882382" y="3773052"/>
              <a:ext cx="128239" cy="137450"/>
              <a:chOff x="774700" y="3743756"/>
              <a:chExt cx="288257" cy="308962"/>
            </a:xfrm>
          </p:grpSpPr>
          <p:sp>
            <p:nvSpPr>
              <p:cNvPr id="171" name="Triangle 170">
                <a:extLst>
                  <a:ext uri="{FF2B5EF4-FFF2-40B4-BE49-F238E27FC236}">
                    <a16:creationId xmlns:a16="http://schemas.microsoft.com/office/drawing/2014/main" id="{1C515CF0-FD2A-7242-B91D-79DE9C633570}"/>
                  </a:ext>
                </a:extLst>
              </p:cNvPr>
              <p:cNvSpPr/>
              <p:nvPr/>
            </p:nvSpPr>
            <p:spPr>
              <a:xfrm rot="19750281">
                <a:off x="881026" y="3807234"/>
                <a:ext cx="181931" cy="156837"/>
              </a:xfrm>
              <a:prstGeom prst="triangl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a:extLst>
                  <a:ext uri="{FF2B5EF4-FFF2-40B4-BE49-F238E27FC236}">
                    <a16:creationId xmlns:a16="http://schemas.microsoft.com/office/drawing/2014/main" id="{8087AA97-B6AE-3D46-9189-7B961507DA8D}"/>
                  </a:ext>
                </a:extLst>
              </p:cNvPr>
              <p:cNvSpPr/>
              <p:nvPr/>
            </p:nvSpPr>
            <p:spPr>
              <a:xfrm>
                <a:off x="815699" y="3743756"/>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Oval 172">
                <a:extLst>
                  <a:ext uri="{FF2B5EF4-FFF2-40B4-BE49-F238E27FC236}">
                    <a16:creationId xmlns:a16="http://schemas.microsoft.com/office/drawing/2014/main" id="{F044A0F9-73C5-624B-99BD-4D8366F5DC37}"/>
                  </a:ext>
                </a:extLst>
              </p:cNvPr>
              <p:cNvSpPr/>
              <p:nvPr/>
            </p:nvSpPr>
            <p:spPr>
              <a:xfrm>
                <a:off x="813706" y="3852517"/>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Oval 173">
                <a:extLst>
                  <a:ext uri="{FF2B5EF4-FFF2-40B4-BE49-F238E27FC236}">
                    <a16:creationId xmlns:a16="http://schemas.microsoft.com/office/drawing/2014/main" id="{C9084E4E-8910-294B-BD3F-7D41B766915E}"/>
                  </a:ext>
                </a:extLst>
              </p:cNvPr>
              <p:cNvSpPr/>
              <p:nvPr/>
            </p:nvSpPr>
            <p:spPr>
              <a:xfrm>
                <a:off x="811713" y="3961278"/>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5" name="Straight Connector 174">
                <a:extLst>
                  <a:ext uri="{FF2B5EF4-FFF2-40B4-BE49-F238E27FC236}">
                    <a16:creationId xmlns:a16="http://schemas.microsoft.com/office/drawing/2014/main" id="{946F0EC7-2311-3840-8DC6-57F324373A6A}"/>
                  </a:ext>
                </a:extLst>
              </p:cNvPr>
              <p:cNvCxnSpPr/>
              <p:nvPr/>
            </p:nvCxnSpPr>
            <p:spPr>
              <a:xfrm>
                <a:off x="774700" y="3768521"/>
                <a:ext cx="0" cy="28102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70" name="Oval 169">
              <a:extLst>
                <a:ext uri="{FF2B5EF4-FFF2-40B4-BE49-F238E27FC236}">
                  <a16:creationId xmlns:a16="http://schemas.microsoft.com/office/drawing/2014/main" id="{6B5D7134-B532-374D-981D-84DC894307CE}"/>
                </a:ext>
              </a:extLst>
            </p:cNvPr>
            <p:cNvSpPr/>
            <p:nvPr/>
          </p:nvSpPr>
          <p:spPr>
            <a:xfrm>
              <a:off x="919499" y="3898041"/>
              <a:ext cx="45719" cy="45719"/>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2" name="Group 151">
            <a:extLst>
              <a:ext uri="{FF2B5EF4-FFF2-40B4-BE49-F238E27FC236}">
                <a16:creationId xmlns:a16="http://schemas.microsoft.com/office/drawing/2014/main" id="{213002DF-26A8-3C40-AC3B-B9F8510E44E0}"/>
              </a:ext>
            </a:extLst>
          </p:cNvPr>
          <p:cNvGrpSpPr/>
          <p:nvPr/>
        </p:nvGrpSpPr>
        <p:grpSpPr>
          <a:xfrm>
            <a:off x="7766531" y="2890191"/>
            <a:ext cx="185382" cy="215748"/>
            <a:chOff x="710992" y="4856562"/>
            <a:chExt cx="137448" cy="159961"/>
          </a:xfrm>
        </p:grpSpPr>
        <p:grpSp>
          <p:nvGrpSpPr>
            <p:cNvPr id="162" name="Group 161">
              <a:extLst>
                <a:ext uri="{FF2B5EF4-FFF2-40B4-BE49-F238E27FC236}">
                  <a16:creationId xmlns:a16="http://schemas.microsoft.com/office/drawing/2014/main" id="{06F2C9B5-80F0-9447-B2A4-0617F47F6AA1}"/>
                </a:ext>
              </a:extLst>
            </p:cNvPr>
            <p:cNvGrpSpPr/>
            <p:nvPr/>
          </p:nvGrpSpPr>
          <p:grpSpPr>
            <a:xfrm rot="16200000" flipV="1">
              <a:off x="718116" y="4886199"/>
              <a:ext cx="123200" cy="137448"/>
              <a:chOff x="790575" y="4480628"/>
              <a:chExt cx="276935" cy="308962"/>
            </a:xfrm>
          </p:grpSpPr>
          <p:sp>
            <p:nvSpPr>
              <p:cNvPr id="164" name="Triangle 163">
                <a:extLst>
                  <a:ext uri="{FF2B5EF4-FFF2-40B4-BE49-F238E27FC236}">
                    <a16:creationId xmlns:a16="http://schemas.microsoft.com/office/drawing/2014/main" id="{D214078B-172D-1942-AA1D-1BD4043053BA}"/>
                  </a:ext>
                </a:extLst>
              </p:cNvPr>
              <p:cNvSpPr/>
              <p:nvPr/>
            </p:nvSpPr>
            <p:spPr>
              <a:xfrm rot="19750281">
                <a:off x="885579" y="4540546"/>
                <a:ext cx="181931" cy="156837"/>
              </a:xfrm>
              <a:prstGeom prst="triangl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a:extLst>
                  <a:ext uri="{FF2B5EF4-FFF2-40B4-BE49-F238E27FC236}">
                    <a16:creationId xmlns:a16="http://schemas.microsoft.com/office/drawing/2014/main" id="{99EFD174-E192-F146-B6CA-F364D6335847}"/>
                  </a:ext>
                </a:extLst>
              </p:cNvPr>
              <p:cNvSpPr/>
              <p:nvPr/>
            </p:nvSpPr>
            <p:spPr>
              <a:xfrm>
                <a:off x="825166" y="4480628"/>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a:extLst>
                  <a:ext uri="{FF2B5EF4-FFF2-40B4-BE49-F238E27FC236}">
                    <a16:creationId xmlns:a16="http://schemas.microsoft.com/office/drawing/2014/main" id="{D3A00809-58C4-124F-A358-DE0021ECD7D0}"/>
                  </a:ext>
                </a:extLst>
              </p:cNvPr>
              <p:cNvSpPr/>
              <p:nvPr/>
            </p:nvSpPr>
            <p:spPr>
              <a:xfrm>
                <a:off x="823173" y="4589389"/>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Oval 166">
                <a:extLst>
                  <a:ext uri="{FF2B5EF4-FFF2-40B4-BE49-F238E27FC236}">
                    <a16:creationId xmlns:a16="http://schemas.microsoft.com/office/drawing/2014/main" id="{E78AE7F7-CDD1-6F41-A88A-037DC6D80788}"/>
                  </a:ext>
                </a:extLst>
              </p:cNvPr>
              <p:cNvSpPr/>
              <p:nvPr/>
            </p:nvSpPr>
            <p:spPr>
              <a:xfrm>
                <a:off x="821180" y="4698150"/>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8" name="Straight Connector 167">
                <a:extLst>
                  <a:ext uri="{FF2B5EF4-FFF2-40B4-BE49-F238E27FC236}">
                    <a16:creationId xmlns:a16="http://schemas.microsoft.com/office/drawing/2014/main" id="{C8FFAC34-F276-CE4F-815B-F7C1D39749AF}"/>
                  </a:ext>
                </a:extLst>
              </p:cNvPr>
              <p:cNvCxnSpPr/>
              <p:nvPr/>
            </p:nvCxnSpPr>
            <p:spPr>
              <a:xfrm>
                <a:off x="790575" y="4495868"/>
                <a:ext cx="0" cy="28102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63" name="Oval 162">
              <a:extLst>
                <a:ext uri="{FF2B5EF4-FFF2-40B4-BE49-F238E27FC236}">
                  <a16:creationId xmlns:a16="http://schemas.microsoft.com/office/drawing/2014/main" id="{EF5ADF1B-32C6-5D42-98B5-E86B6AC886A4}"/>
                </a:ext>
              </a:extLst>
            </p:cNvPr>
            <p:cNvSpPr/>
            <p:nvPr/>
          </p:nvSpPr>
          <p:spPr>
            <a:xfrm>
              <a:off x="751714" y="4856562"/>
              <a:ext cx="45719" cy="45719"/>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3" name="Group 152">
            <a:extLst>
              <a:ext uri="{FF2B5EF4-FFF2-40B4-BE49-F238E27FC236}">
                <a16:creationId xmlns:a16="http://schemas.microsoft.com/office/drawing/2014/main" id="{EC666DE4-801A-8342-84C1-00D432AB6149}"/>
              </a:ext>
            </a:extLst>
          </p:cNvPr>
          <p:cNvGrpSpPr/>
          <p:nvPr/>
        </p:nvGrpSpPr>
        <p:grpSpPr>
          <a:xfrm>
            <a:off x="1222750" y="2496637"/>
            <a:ext cx="209112" cy="177834"/>
            <a:chOff x="5892800" y="5251450"/>
            <a:chExt cx="112003" cy="95250"/>
          </a:xfrm>
        </p:grpSpPr>
        <p:grpSp>
          <p:nvGrpSpPr>
            <p:cNvPr id="154" name="Group 153">
              <a:extLst>
                <a:ext uri="{FF2B5EF4-FFF2-40B4-BE49-F238E27FC236}">
                  <a16:creationId xmlns:a16="http://schemas.microsoft.com/office/drawing/2014/main" id="{71159E6B-70DF-2A42-99A0-E41787AA5AF6}"/>
                </a:ext>
              </a:extLst>
            </p:cNvPr>
            <p:cNvGrpSpPr/>
            <p:nvPr/>
          </p:nvGrpSpPr>
          <p:grpSpPr>
            <a:xfrm>
              <a:off x="5928358" y="5267739"/>
              <a:ext cx="76445" cy="45918"/>
              <a:chOff x="5363208" y="5150264"/>
              <a:chExt cx="76445" cy="45918"/>
            </a:xfrm>
          </p:grpSpPr>
          <p:sp>
            <p:nvSpPr>
              <p:cNvPr id="160" name="Triangle 159">
                <a:extLst>
                  <a:ext uri="{FF2B5EF4-FFF2-40B4-BE49-F238E27FC236}">
                    <a16:creationId xmlns:a16="http://schemas.microsoft.com/office/drawing/2014/main" id="{6576E304-1774-1E4D-8E2D-55E56FCCAA5B}"/>
                  </a:ext>
                </a:extLst>
              </p:cNvPr>
              <p:cNvSpPr/>
              <p:nvPr/>
            </p:nvSpPr>
            <p:spPr>
              <a:xfrm rot="19750281">
                <a:off x="5363208" y="5150264"/>
                <a:ext cx="53266" cy="45918"/>
              </a:xfrm>
              <a:prstGeom prst="triangl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a:extLst>
                  <a:ext uri="{FF2B5EF4-FFF2-40B4-BE49-F238E27FC236}">
                    <a16:creationId xmlns:a16="http://schemas.microsoft.com/office/drawing/2014/main" id="{245FC8F6-20FC-C14A-B790-C1DBF07891A5}"/>
                  </a:ext>
                </a:extLst>
              </p:cNvPr>
              <p:cNvSpPr/>
              <p:nvPr/>
            </p:nvSpPr>
            <p:spPr>
              <a:xfrm>
                <a:off x="5410848" y="5164381"/>
                <a:ext cx="28805" cy="28805"/>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55" name="Straight Connector 154">
              <a:extLst>
                <a:ext uri="{FF2B5EF4-FFF2-40B4-BE49-F238E27FC236}">
                  <a16:creationId xmlns:a16="http://schemas.microsoft.com/office/drawing/2014/main" id="{90A4720E-373B-5948-B64B-531E4856E75A}"/>
                </a:ext>
              </a:extLst>
            </p:cNvPr>
            <p:cNvCxnSpPr/>
            <p:nvPr/>
          </p:nvCxnSpPr>
          <p:spPr>
            <a:xfrm>
              <a:off x="5892800" y="5251450"/>
              <a:ext cx="476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F886F76E-3501-B14E-9FA1-67DBCEC8FF11}"/>
                </a:ext>
              </a:extLst>
            </p:cNvPr>
            <p:cNvCxnSpPr/>
            <p:nvPr/>
          </p:nvCxnSpPr>
          <p:spPr>
            <a:xfrm>
              <a:off x="5892800" y="5283200"/>
              <a:ext cx="476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34C2B049-C29C-9542-A483-FA0588173D21}"/>
                </a:ext>
              </a:extLst>
            </p:cNvPr>
            <p:cNvCxnSpPr/>
            <p:nvPr/>
          </p:nvCxnSpPr>
          <p:spPr>
            <a:xfrm>
              <a:off x="5892800" y="5314950"/>
              <a:ext cx="476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a:extLst>
                <a:ext uri="{FF2B5EF4-FFF2-40B4-BE49-F238E27FC236}">
                  <a16:creationId xmlns:a16="http://schemas.microsoft.com/office/drawing/2014/main" id="{63930738-03B5-3843-AAA1-7FF015518003}"/>
                </a:ext>
              </a:extLst>
            </p:cNvPr>
            <p:cNvCxnSpPr/>
            <p:nvPr/>
          </p:nvCxnSpPr>
          <p:spPr>
            <a:xfrm>
              <a:off x="5892800" y="5346700"/>
              <a:ext cx="476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FE02943C-96BB-F546-AF9F-D8D05D193A28}"/>
                </a:ext>
              </a:extLst>
            </p:cNvPr>
            <p:cNvCxnSpPr>
              <a:cxnSpLocks/>
            </p:cNvCxnSpPr>
            <p:nvPr/>
          </p:nvCxnSpPr>
          <p:spPr>
            <a:xfrm>
              <a:off x="5940425" y="5251450"/>
              <a:ext cx="0" cy="920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86" name="Straight Arrow Connector 185">
            <a:extLst>
              <a:ext uri="{FF2B5EF4-FFF2-40B4-BE49-F238E27FC236}">
                <a16:creationId xmlns:a16="http://schemas.microsoft.com/office/drawing/2014/main" id="{9FB7D861-E110-C446-B10B-7C609B291C1C}"/>
              </a:ext>
            </a:extLst>
          </p:cNvPr>
          <p:cNvCxnSpPr>
            <a:cxnSpLocks/>
          </p:cNvCxnSpPr>
          <p:nvPr/>
        </p:nvCxnSpPr>
        <p:spPr>
          <a:xfrm flipV="1">
            <a:off x="1271457" y="1774705"/>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87" name="TextBox 186">
            <a:extLst>
              <a:ext uri="{FF2B5EF4-FFF2-40B4-BE49-F238E27FC236}">
                <a16:creationId xmlns:a16="http://schemas.microsoft.com/office/drawing/2014/main" id="{9CFFA0F9-E09F-0549-951A-406356659445}"/>
              </a:ext>
            </a:extLst>
          </p:cNvPr>
          <p:cNvSpPr txBox="1"/>
          <p:nvPr/>
        </p:nvSpPr>
        <p:spPr>
          <a:xfrm>
            <a:off x="1317093" y="1655053"/>
            <a:ext cx="445285"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sp>
        <p:nvSpPr>
          <p:cNvPr id="188" name="TextBox 187">
            <a:extLst>
              <a:ext uri="{FF2B5EF4-FFF2-40B4-BE49-F238E27FC236}">
                <a16:creationId xmlns:a16="http://schemas.microsoft.com/office/drawing/2014/main" id="{96E33B94-64E1-AA4F-990F-2CE94F58EED5}"/>
              </a:ext>
            </a:extLst>
          </p:cNvPr>
          <p:cNvSpPr txBox="1"/>
          <p:nvPr/>
        </p:nvSpPr>
        <p:spPr>
          <a:xfrm>
            <a:off x="1329743" y="3144248"/>
            <a:ext cx="423170"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grpSp>
        <p:nvGrpSpPr>
          <p:cNvPr id="189" name="Group 188">
            <a:extLst>
              <a:ext uri="{FF2B5EF4-FFF2-40B4-BE49-F238E27FC236}">
                <a16:creationId xmlns:a16="http://schemas.microsoft.com/office/drawing/2014/main" id="{D69E2A2F-96E5-6A46-A203-5EC9162E5C04}"/>
              </a:ext>
            </a:extLst>
          </p:cNvPr>
          <p:cNvGrpSpPr/>
          <p:nvPr/>
        </p:nvGrpSpPr>
        <p:grpSpPr>
          <a:xfrm rot="5400000">
            <a:off x="7885630" y="2559331"/>
            <a:ext cx="68782" cy="160459"/>
            <a:chOff x="774700" y="3743756"/>
            <a:chExt cx="132439" cy="308962"/>
          </a:xfrm>
        </p:grpSpPr>
        <p:sp>
          <p:nvSpPr>
            <p:cNvPr id="190" name="Oval 189">
              <a:extLst>
                <a:ext uri="{FF2B5EF4-FFF2-40B4-BE49-F238E27FC236}">
                  <a16:creationId xmlns:a16="http://schemas.microsoft.com/office/drawing/2014/main" id="{BF215222-771C-4742-A73F-D4CDD5D36CC1}"/>
                </a:ext>
              </a:extLst>
            </p:cNvPr>
            <p:cNvSpPr/>
            <p:nvPr/>
          </p:nvSpPr>
          <p:spPr>
            <a:xfrm>
              <a:off x="815699" y="3743756"/>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Oval 190">
              <a:extLst>
                <a:ext uri="{FF2B5EF4-FFF2-40B4-BE49-F238E27FC236}">
                  <a16:creationId xmlns:a16="http://schemas.microsoft.com/office/drawing/2014/main" id="{F93CAEE0-8846-FA4E-A70A-A10B8281D85C}"/>
                </a:ext>
              </a:extLst>
            </p:cNvPr>
            <p:cNvSpPr/>
            <p:nvPr/>
          </p:nvSpPr>
          <p:spPr>
            <a:xfrm>
              <a:off x="813706" y="3852517"/>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Oval 191">
              <a:extLst>
                <a:ext uri="{FF2B5EF4-FFF2-40B4-BE49-F238E27FC236}">
                  <a16:creationId xmlns:a16="http://schemas.microsoft.com/office/drawing/2014/main" id="{4FC85013-F5A3-3049-8B7C-3EBB0190F47A}"/>
                </a:ext>
              </a:extLst>
            </p:cNvPr>
            <p:cNvSpPr/>
            <p:nvPr/>
          </p:nvSpPr>
          <p:spPr>
            <a:xfrm>
              <a:off x="811713" y="3961278"/>
              <a:ext cx="91440" cy="91440"/>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3" name="Straight Connector 192">
              <a:extLst>
                <a:ext uri="{FF2B5EF4-FFF2-40B4-BE49-F238E27FC236}">
                  <a16:creationId xmlns:a16="http://schemas.microsoft.com/office/drawing/2014/main" id="{58C57DEF-B217-1440-A267-FA5108B25A44}"/>
                </a:ext>
              </a:extLst>
            </p:cNvPr>
            <p:cNvCxnSpPr/>
            <p:nvPr/>
          </p:nvCxnSpPr>
          <p:spPr>
            <a:xfrm>
              <a:off x="774700" y="3768521"/>
              <a:ext cx="0" cy="281022"/>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 name="Group 1">
            <a:extLst>
              <a:ext uri="{FF2B5EF4-FFF2-40B4-BE49-F238E27FC236}">
                <a16:creationId xmlns:a16="http://schemas.microsoft.com/office/drawing/2014/main" id="{4E753E41-8AC6-5546-B25A-1121A841FA8C}"/>
              </a:ext>
            </a:extLst>
          </p:cNvPr>
          <p:cNvGrpSpPr/>
          <p:nvPr/>
        </p:nvGrpSpPr>
        <p:grpSpPr>
          <a:xfrm>
            <a:off x="2776828" y="3993507"/>
            <a:ext cx="3641597" cy="1886123"/>
            <a:chOff x="3896652" y="4421403"/>
            <a:chExt cx="1402559" cy="726439"/>
          </a:xfrm>
        </p:grpSpPr>
        <p:cxnSp>
          <p:nvCxnSpPr>
            <p:cNvPr id="194" name="Straight Connector 193">
              <a:extLst>
                <a:ext uri="{FF2B5EF4-FFF2-40B4-BE49-F238E27FC236}">
                  <a16:creationId xmlns:a16="http://schemas.microsoft.com/office/drawing/2014/main" id="{C61DF486-CF0B-344C-9DAA-6A9ABBF6F52F}"/>
                </a:ext>
              </a:extLst>
            </p:cNvPr>
            <p:cNvCxnSpPr>
              <a:cxnSpLocks/>
            </p:cNvCxnSpPr>
            <p:nvPr/>
          </p:nvCxnSpPr>
          <p:spPr>
            <a:xfrm flipV="1">
              <a:off x="4590492" y="5120990"/>
              <a:ext cx="340818" cy="137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a:extLst>
                <a:ext uri="{FF2B5EF4-FFF2-40B4-BE49-F238E27FC236}">
                  <a16:creationId xmlns:a16="http://schemas.microsoft.com/office/drawing/2014/main" id="{122DE34D-F2B3-8245-8BD1-7BF95C18A28B}"/>
                </a:ext>
              </a:extLst>
            </p:cNvPr>
            <p:cNvCxnSpPr>
              <a:cxnSpLocks/>
            </p:cNvCxnSpPr>
            <p:nvPr/>
          </p:nvCxnSpPr>
          <p:spPr>
            <a:xfrm flipV="1">
              <a:off x="4593834" y="4441380"/>
              <a:ext cx="340818" cy="137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a:extLst>
                <a:ext uri="{FF2B5EF4-FFF2-40B4-BE49-F238E27FC236}">
                  <a16:creationId xmlns:a16="http://schemas.microsoft.com/office/drawing/2014/main" id="{4C58D00A-9744-C046-BF06-F9D24A932C93}"/>
                </a:ext>
              </a:extLst>
            </p:cNvPr>
            <p:cNvCxnSpPr>
              <a:cxnSpLocks/>
            </p:cNvCxnSpPr>
            <p:nvPr/>
          </p:nvCxnSpPr>
          <p:spPr>
            <a:xfrm flipV="1">
              <a:off x="3915869" y="5125193"/>
              <a:ext cx="340818" cy="137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7" name="Straight Connector 196">
              <a:extLst>
                <a:ext uri="{FF2B5EF4-FFF2-40B4-BE49-F238E27FC236}">
                  <a16:creationId xmlns:a16="http://schemas.microsoft.com/office/drawing/2014/main" id="{037A3696-2769-B84B-9559-B1B19AB5BE97}"/>
                </a:ext>
              </a:extLst>
            </p:cNvPr>
            <p:cNvCxnSpPr>
              <a:cxnSpLocks/>
            </p:cNvCxnSpPr>
            <p:nvPr/>
          </p:nvCxnSpPr>
          <p:spPr>
            <a:xfrm flipV="1">
              <a:off x="3915464" y="4441836"/>
              <a:ext cx="340818" cy="137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8" name="Straight Connector 197">
              <a:extLst>
                <a:ext uri="{FF2B5EF4-FFF2-40B4-BE49-F238E27FC236}">
                  <a16:creationId xmlns:a16="http://schemas.microsoft.com/office/drawing/2014/main" id="{DCEBF855-9768-FE4C-B542-7FAB3763D471}"/>
                </a:ext>
              </a:extLst>
            </p:cNvPr>
            <p:cNvCxnSpPr>
              <a:cxnSpLocks/>
            </p:cNvCxnSpPr>
            <p:nvPr/>
          </p:nvCxnSpPr>
          <p:spPr>
            <a:xfrm flipV="1">
              <a:off x="4928831" y="5123031"/>
              <a:ext cx="340818" cy="137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a:extLst>
                <a:ext uri="{FF2B5EF4-FFF2-40B4-BE49-F238E27FC236}">
                  <a16:creationId xmlns:a16="http://schemas.microsoft.com/office/drawing/2014/main" id="{C0F95AD3-4384-D141-B8E8-C11190C64A39}"/>
                </a:ext>
              </a:extLst>
            </p:cNvPr>
            <p:cNvCxnSpPr>
              <a:cxnSpLocks/>
            </p:cNvCxnSpPr>
            <p:nvPr/>
          </p:nvCxnSpPr>
          <p:spPr>
            <a:xfrm flipV="1">
              <a:off x="4932173" y="4443421"/>
              <a:ext cx="340818" cy="137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a:extLst>
                <a:ext uri="{FF2B5EF4-FFF2-40B4-BE49-F238E27FC236}">
                  <a16:creationId xmlns:a16="http://schemas.microsoft.com/office/drawing/2014/main" id="{497E8B8E-1849-9840-9160-F9C92701DE90}"/>
                </a:ext>
              </a:extLst>
            </p:cNvPr>
            <p:cNvCxnSpPr>
              <a:cxnSpLocks/>
            </p:cNvCxnSpPr>
            <p:nvPr/>
          </p:nvCxnSpPr>
          <p:spPr>
            <a:xfrm flipV="1">
              <a:off x="4250461" y="5123487"/>
              <a:ext cx="340818" cy="137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a:extLst>
                <a:ext uri="{FF2B5EF4-FFF2-40B4-BE49-F238E27FC236}">
                  <a16:creationId xmlns:a16="http://schemas.microsoft.com/office/drawing/2014/main" id="{E0D408E4-5B91-A643-ADBA-21095BD431E1}"/>
                </a:ext>
              </a:extLst>
            </p:cNvPr>
            <p:cNvCxnSpPr>
              <a:cxnSpLocks/>
            </p:cNvCxnSpPr>
            <p:nvPr/>
          </p:nvCxnSpPr>
          <p:spPr>
            <a:xfrm flipV="1">
              <a:off x="4253802" y="4443877"/>
              <a:ext cx="340818" cy="1378"/>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a:extLst>
                <a:ext uri="{FF2B5EF4-FFF2-40B4-BE49-F238E27FC236}">
                  <a16:creationId xmlns:a16="http://schemas.microsoft.com/office/drawing/2014/main" id="{06E7913F-43B8-B54F-BA9B-59EE46B694FF}"/>
                </a:ext>
              </a:extLst>
            </p:cNvPr>
            <p:cNvCxnSpPr>
              <a:cxnSpLocks/>
            </p:cNvCxnSpPr>
            <p:nvPr/>
          </p:nvCxnSpPr>
          <p:spPr>
            <a:xfrm flipV="1">
              <a:off x="4588082" y="4781980"/>
              <a:ext cx="683505" cy="34175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a:extLst>
                <a:ext uri="{FF2B5EF4-FFF2-40B4-BE49-F238E27FC236}">
                  <a16:creationId xmlns:a16="http://schemas.microsoft.com/office/drawing/2014/main" id="{02F5F172-E01D-4946-8096-167DC1DF9D03}"/>
                </a:ext>
              </a:extLst>
            </p:cNvPr>
            <p:cNvCxnSpPr>
              <a:cxnSpLocks/>
            </p:cNvCxnSpPr>
            <p:nvPr/>
          </p:nvCxnSpPr>
          <p:spPr>
            <a:xfrm>
              <a:off x="4598922" y="4779284"/>
              <a:ext cx="683505" cy="34175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a:extLst>
                <a:ext uri="{FF2B5EF4-FFF2-40B4-BE49-F238E27FC236}">
                  <a16:creationId xmlns:a16="http://schemas.microsoft.com/office/drawing/2014/main" id="{EE3DC8C0-3F37-2F47-82D2-C18A97CF3C91}"/>
                </a:ext>
              </a:extLst>
            </p:cNvPr>
            <p:cNvCxnSpPr>
              <a:cxnSpLocks/>
            </p:cNvCxnSpPr>
            <p:nvPr/>
          </p:nvCxnSpPr>
          <p:spPr>
            <a:xfrm flipV="1">
              <a:off x="4579733" y="4439239"/>
              <a:ext cx="705011" cy="35250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a:extLst>
                <a:ext uri="{FF2B5EF4-FFF2-40B4-BE49-F238E27FC236}">
                  <a16:creationId xmlns:a16="http://schemas.microsoft.com/office/drawing/2014/main" id="{392EC026-756F-964A-A8F0-D98341CFA27F}"/>
                </a:ext>
              </a:extLst>
            </p:cNvPr>
            <p:cNvCxnSpPr>
              <a:cxnSpLocks/>
            </p:cNvCxnSpPr>
            <p:nvPr/>
          </p:nvCxnSpPr>
          <p:spPr>
            <a:xfrm>
              <a:off x="4597828" y="4441782"/>
              <a:ext cx="683505" cy="34175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a:extLst>
                <a:ext uri="{FF2B5EF4-FFF2-40B4-BE49-F238E27FC236}">
                  <a16:creationId xmlns:a16="http://schemas.microsoft.com/office/drawing/2014/main" id="{7F2F039D-C014-1741-9C38-CED2F2F3E50B}"/>
                </a:ext>
              </a:extLst>
            </p:cNvPr>
            <p:cNvCxnSpPr>
              <a:cxnSpLocks/>
            </p:cNvCxnSpPr>
            <p:nvPr/>
          </p:nvCxnSpPr>
          <p:spPr>
            <a:xfrm flipV="1">
              <a:off x="3914547" y="4782301"/>
              <a:ext cx="683505" cy="34175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a:extLst>
                <a:ext uri="{FF2B5EF4-FFF2-40B4-BE49-F238E27FC236}">
                  <a16:creationId xmlns:a16="http://schemas.microsoft.com/office/drawing/2014/main" id="{17D8C1CC-9B07-DF44-A2D7-0EF8C8472D62}"/>
                </a:ext>
              </a:extLst>
            </p:cNvPr>
            <p:cNvCxnSpPr>
              <a:cxnSpLocks/>
            </p:cNvCxnSpPr>
            <p:nvPr/>
          </p:nvCxnSpPr>
          <p:spPr>
            <a:xfrm>
              <a:off x="3917165" y="4782348"/>
              <a:ext cx="683505" cy="34175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a:extLst>
                <a:ext uri="{FF2B5EF4-FFF2-40B4-BE49-F238E27FC236}">
                  <a16:creationId xmlns:a16="http://schemas.microsoft.com/office/drawing/2014/main" id="{2D0F3F1C-9BFD-0440-B767-13F20745EBCC}"/>
                </a:ext>
              </a:extLst>
            </p:cNvPr>
            <p:cNvCxnSpPr>
              <a:cxnSpLocks/>
            </p:cNvCxnSpPr>
            <p:nvPr/>
          </p:nvCxnSpPr>
          <p:spPr>
            <a:xfrm flipV="1">
              <a:off x="3897977" y="4442301"/>
              <a:ext cx="705011" cy="35250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a:extLst>
                <a:ext uri="{FF2B5EF4-FFF2-40B4-BE49-F238E27FC236}">
                  <a16:creationId xmlns:a16="http://schemas.microsoft.com/office/drawing/2014/main" id="{6BF7E0F1-9434-E745-9AA1-35FBE4730F64}"/>
                </a:ext>
              </a:extLst>
            </p:cNvPr>
            <p:cNvCxnSpPr>
              <a:cxnSpLocks/>
            </p:cNvCxnSpPr>
            <p:nvPr/>
          </p:nvCxnSpPr>
          <p:spPr>
            <a:xfrm>
              <a:off x="3918812" y="4442103"/>
              <a:ext cx="683505" cy="341753"/>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a:extLst>
                <a:ext uri="{FF2B5EF4-FFF2-40B4-BE49-F238E27FC236}">
                  <a16:creationId xmlns:a16="http://schemas.microsoft.com/office/drawing/2014/main" id="{A91C4C9F-D321-6240-AE8C-83C3D902FB9F}"/>
                </a:ext>
              </a:extLst>
            </p:cNvPr>
            <p:cNvCxnSpPr>
              <a:cxnSpLocks/>
            </p:cNvCxnSpPr>
            <p:nvPr/>
          </p:nvCxnSpPr>
          <p:spPr>
            <a:xfrm>
              <a:off x="3926886" y="4790213"/>
              <a:ext cx="316496" cy="330704"/>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a:extLst>
                <a:ext uri="{FF2B5EF4-FFF2-40B4-BE49-F238E27FC236}">
                  <a16:creationId xmlns:a16="http://schemas.microsoft.com/office/drawing/2014/main" id="{259CE4D1-6DE0-9F42-B538-52B2EAC70DDF}"/>
                </a:ext>
              </a:extLst>
            </p:cNvPr>
            <p:cNvCxnSpPr>
              <a:cxnSpLocks/>
            </p:cNvCxnSpPr>
            <p:nvPr/>
          </p:nvCxnSpPr>
          <p:spPr>
            <a:xfrm>
              <a:off x="4591712" y="4778806"/>
              <a:ext cx="346032" cy="35623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12" name="Oval 211">
              <a:extLst>
                <a:ext uri="{FF2B5EF4-FFF2-40B4-BE49-F238E27FC236}">
                  <a16:creationId xmlns:a16="http://schemas.microsoft.com/office/drawing/2014/main" id="{42D4A757-2DCF-C04C-A0F9-C6AF8FCD4A63}"/>
                </a:ext>
              </a:extLst>
            </p:cNvPr>
            <p:cNvSpPr/>
            <p:nvPr/>
          </p:nvSpPr>
          <p:spPr>
            <a:xfrm>
              <a:off x="4566479" y="5105619"/>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3" name="Oval 212">
              <a:extLst>
                <a:ext uri="{FF2B5EF4-FFF2-40B4-BE49-F238E27FC236}">
                  <a16:creationId xmlns:a16="http://schemas.microsoft.com/office/drawing/2014/main" id="{9E6ACDDF-EC8D-854A-B30E-AB21F3245F5A}"/>
                </a:ext>
              </a:extLst>
            </p:cNvPr>
            <p:cNvSpPr/>
            <p:nvPr/>
          </p:nvSpPr>
          <p:spPr>
            <a:xfrm>
              <a:off x="4226634" y="5104243"/>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 name="Oval 213">
              <a:extLst>
                <a:ext uri="{FF2B5EF4-FFF2-40B4-BE49-F238E27FC236}">
                  <a16:creationId xmlns:a16="http://schemas.microsoft.com/office/drawing/2014/main" id="{A5D1A0DD-ECCE-F14E-AEA1-FEF8A99694AF}"/>
                </a:ext>
              </a:extLst>
            </p:cNvPr>
            <p:cNvSpPr/>
            <p:nvPr/>
          </p:nvSpPr>
          <p:spPr>
            <a:xfrm>
              <a:off x="4904328" y="5104243"/>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 name="Oval 214">
              <a:extLst>
                <a:ext uri="{FF2B5EF4-FFF2-40B4-BE49-F238E27FC236}">
                  <a16:creationId xmlns:a16="http://schemas.microsoft.com/office/drawing/2014/main" id="{506F51C0-2B07-2A4A-8440-24493B2D7450}"/>
                </a:ext>
              </a:extLst>
            </p:cNvPr>
            <p:cNvSpPr/>
            <p:nvPr/>
          </p:nvSpPr>
          <p:spPr>
            <a:xfrm>
              <a:off x="5247851" y="5105543"/>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6" name="Straight Connector 215">
              <a:extLst>
                <a:ext uri="{FF2B5EF4-FFF2-40B4-BE49-F238E27FC236}">
                  <a16:creationId xmlns:a16="http://schemas.microsoft.com/office/drawing/2014/main" id="{59CFB15A-3E25-5A4F-86E2-4889AA250ADF}"/>
                </a:ext>
              </a:extLst>
            </p:cNvPr>
            <p:cNvCxnSpPr>
              <a:cxnSpLocks/>
            </p:cNvCxnSpPr>
            <p:nvPr/>
          </p:nvCxnSpPr>
          <p:spPr>
            <a:xfrm flipV="1">
              <a:off x="3931337" y="4442900"/>
              <a:ext cx="315592" cy="327911"/>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a:extLst>
                <a:ext uri="{FF2B5EF4-FFF2-40B4-BE49-F238E27FC236}">
                  <a16:creationId xmlns:a16="http://schemas.microsoft.com/office/drawing/2014/main" id="{369C28A4-C7AE-AF43-95D2-7A9B2CCE9681}"/>
                </a:ext>
              </a:extLst>
            </p:cNvPr>
            <p:cNvCxnSpPr/>
            <p:nvPr/>
          </p:nvCxnSpPr>
          <p:spPr>
            <a:xfrm flipV="1">
              <a:off x="4592682" y="4446083"/>
              <a:ext cx="337786" cy="337786"/>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218" name="Oval 217">
              <a:extLst>
                <a:ext uri="{FF2B5EF4-FFF2-40B4-BE49-F238E27FC236}">
                  <a16:creationId xmlns:a16="http://schemas.microsoft.com/office/drawing/2014/main" id="{B2463E71-378D-EC4B-ABE8-E8FC090228F8}"/>
                </a:ext>
              </a:extLst>
            </p:cNvPr>
            <p:cNvSpPr/>
            <p:nvPr/>
          </p:nvSpPr>
          <p:spPr>
            <a:xfrm>
              <a:off x="4578430" y="4426650"/>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9" name="Oval 218">
              <a:extLst>
                <a:ext uri="{FF2B5EF4-FFF2-40B4-BE49-F238E27FC236}">
                  <a16:creationId xmlns:a16="http://schemas.microsoft.com/office/drawing/2014/main" id="{5F47452F-6A76-634B-9861-D7964825F645}"/>
                </a:ext>
              </a:extLst>
            </p:cNvPr>
            <p:cNvSpPr/>
            <p:nvPr/>
          </p:nvSpPr>
          <p:spPr>
            <a:xfrm>
              <a:off x="4232877" y="4422380"/>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0" name="Oval 219">
              <a:extLst>
                <a:ext uri="{FF2B5EF4-FFF2-40B4-BE49-F238E27FC236}">
                  <a16:creationId xmlns:a16="http://schemas.microsoft.com/office/drawing/2014/main" id="{E040B0F0-BE8F-8F41-853A-7B6FACF2D55E}"/>
                </a:ext>
              </a:extLst>
            </p:cNvPr>
            <p:cNvSpPr/>
            <p:nvPr/>
          </p:nvSpPr>
          <p:spPr>
            <a:xfrm>
              <a:off x="4910767" y="4425272"/>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Oval 220">
              <a:extLst>
                <a:ext uri="{FF2B5EF4-FFF2-40B4-BE49-F238E27FC236}">
                  <a16:creationId xmlns:a16="http://schemas.microsoft.com/office/drawing/2014/main" id="{AF0B55F8-B2EB-CB48-B9A0-66FCA16CB0EC}"/>
                </a:ext>
              </a:extLst>
            </p:cNvPr>
            <p:cNvSpPr/>
            <p:nvPr/>
          </p:nvSpPr>
          <p:spPr>
            <a:xfrm>
              <a:off x="5256988" y="4426573"/>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2" name="Oval 221">
              <a:extLst>
                <a:ext uri="{FF2B5EF4-FFF2-40B4-BE49-F238E27FC236}">
                  <a16:creationId xmlns:a16="http://schemas.microsoft.com/office/drawing/2014/main" id="{8DB2ADEC-AC86-1F40-99EF-4DFB9485BB5C}"/>
                </a:ext>
              </a:extLst>
            </p:cNvPr>
            <p:cNvSpPr/>
            <p:nvPr/>
          </p:nvSpPr>
          <p:spPr>
            <a:xfrm>
              <a:off x="4573906" y="4763072"/>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3" name="Oval 222">
              <a:extLst>
                <a:ext uri="{FF2B5EF4-FFF2-40B4-BE49-F238E27FC236}">
                  <a16:creationId xmlns:a16="http://schemas.microsoft.com/office/drawing/2014/main" id="{CA6F4356-FAFC-124D-890D-DEB0B9DC55D6}"/>
                </a:ext>
              </a:extLst>
            </p:cNvPr>
            <p:cNvSpPr/>
            <p:nvPr/>
          </p:nvSpPr>
          <p:spPr>
            <a:xfrm>
              <a:off x="5252465" y="4762996"/>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4" name="Oval 223">
              <a:extLst>
                <a:ext uri="{FF2B5EF4-FFF2-40B4-BE49-F238E27FC236}">
                  <a16:creationId xmlns:a16="http://schemas.microsoft.com/office/drawing/2014/main" id="{7D4DD0D6-2663-1946-B41E-9ED4F724512A}"/>
                </a:ext>
              </a:extLst>
            </p:cNvPr>
            <p:cNvSpPr/>
            <p:nvPr/>
          </p:nvSpPr>
          <p:spPr>
            <a:xfrm>
              <a:off x="3901008" y="4421403"/>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5" name="Oval 224">
              <a:extLst>
                <a:ext uri="{FF2B5EF4-FFF2-40B4-BE49-F238E27FC236}">
                  <a16:creationId xmlns:a16="http://schemas.microsoft.com/office/drawing/2014/main" id="{8883DF0E-EC52-2A4D-9A37-31AD4922671F}"/>
                </a:ext>
              </a:extLst>
            </p:cNvPr>
            <p:cNvSpPr/>
            <p:nvPr/>
          </p:nvSpPr>
          <p:spPr>
            <a:xfrm>
              <a:off x="3901803" y="4763072"/>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6" name="Oval 225">
              <a:extLst>
                <a:ext uri="{FF2B5EF4-FFF2-40B4-BE49-F238E27FC236}">
                  <a16:creationId xmlns:a16="http://schemas.microsoft.com/office/drawing/2014/main" id="{83134C76-DE79-F84C-9782-94AB5ADA703D}"/>
                </a:ext>
              </a:extLst>
            </p:cNvPr>
            <p:cNvSpPr/>
            <p:nvPr/>
          </p:nvSpPr>
          <p:spPr>
            <a:xfrm>
              <a:off x="3896652" y="5105619"/>
              <a:ext cx="42223" cy="42223"/>
            </a:xfrm>
            <a:prstGeom prst="ellipse">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9" name="TextBox 228">
            <a:extLst>
              <a:ext uri="{FF2B5EF4-FFF2-40B4-BE49-F238E27FC236}">
                <a16:creationId xmlns:a16="http://schemas.microsoft.com/office/drawing/2014/main" id="{8798C161-450E-0947-9FC4-0C262BA04708}"/>
              </a:ext>
            </a:extLst>
          </p:cNvPr>
          <p:cNvSpPr txBox="1"/>
          <p:nvPr/>
        </p:nvSpPr>
        <p:spPr>
          <a:xfrm>
            <a:off x="2303955" y="192771"/>
            <a:ext cx="4543836" cy="861774"/>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Lattice Truss Designs Relative to </a:t>
            </a:r>
          </a:p>
          <a:p>
            <a:r>
              <a:rPr lang="en-US" sz="2200" dirty="0">
                <a:latin typeface="Times New Roman" panose="02020603050405020304" pitchFamily="18" charset="0"/>
                <a:cs typeface="Times New Roman" panose="02020603050405020304" pitchFamily="18" charset="0"/>
              </a:rPr>
              <a:t>Heat Transfer Conduction, Design #7               </a:t>
            </a:r>
          </a:p>
        </p:txBody>
      </p:sp>
      <p:grpSp>
        <p:nvGrpSpPr>
          <p:cNvPr id="227" name="Group 226">
            <a:extLst>
              <a:ext uri="{FF2B5EF4-FFF2-40B4-BE49-F238E27FC236}">
                <a16:creationId xmlns:a16="http://schemas.microsoft.com/office/drawing/2014/main" id="{3ABE91BB-C569-774D-B846-82987E8996A8}"/>
              </a:ext>
            </a:extLst>
          </p:cNvPr>
          <p:cNvGrpSpPr/>
          <p:nvPr/>
        </p:nvGrpSpPr>
        <p:grpSpPr>
          <a:xfrm>
            <a:off x="7520893" y="6135445"/>
            <a:ext cx="1339174" cy="421977"/>
            <a:chOff x="470514" y="6098501"/>
            <a:chExt cx="1339174" cy="421977"/>
          </a:xfrm>
        </p:grpSpPr>
        <p:sp>
          <p:nvSpPr>
            <p:cNvPr id="228" name="TextBox 227">
              <a:extLst>
                <a:ext uri="{FF2B5EF4-FFF2-40B4-BE49-F238E27FC236}">
                  <a16:creationId xmlns:a16="http://schemas.microsoft.com/office/drawing/2014/main" id="{95D37BC9-3A79-A041-86C5-CFD381A3E393}"/>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230" name="TextBox 229">
              <a:extLst>
                <a:ext uri="{FF2B5EF4-FFF2-40B4-BE49-F238E27FC236}">
                  <a16:creationId xmlns:a16="http://schemas.microsoft.com/office/drawing/2014/main" id="{AE19FC80-9B9B-AC4F-A607-393F057C31B0}"/>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32270887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034410"/>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6" name="Straight Arrow Connector 265">
            <a:extLst>
              <a:ext uri="{FF2B5EF4-FFF2-40B4-BE49-F238E27FC236}">
                <a16:creationId xmlns:a16="http://schemas.microsoft.com/office/drawing/2014/main" id="{46A73091-2AE7-6E42-A3B7-4304BBD07ED1}"/>
              </a:ext>
            </a:extLst>
          </p:cNvPr>
          <p:cNvCxnSpPr>
            <a:cxnSpLocks/>
          </p:cNvCxnSpPr>
          <p:nvPr/>
        </p:nvCxnSpPr>
        <p:spPr>
          <a:xfrm>
            <a:off x="767948" y="4425809"/>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267" name="Straight Arrow Connector 266">
            <a:extLst>
              <a:ext uri="{FF2B5EF4-FFF2-40B4-BE49-F238E27FC236}">
                <a16:creationId xmlns:a16="http://schemas.microsoft.com/office/drawing/2014/main" id="{B78BA86F-351A-0E42-94B0-B58BA4AA408D}"/>
              </a:ext>
            </a:extLst>
          </p:cNvPr>
          <p:cNvCxnSpPr>
            <a:cxnSpLocks/>
          </p:cNvCxnSpPr>
          <p:nvPr/>
        </p:nvCxnSpPr>
        <p:spPr>
          <a:xfrm flipV="1">
            <a:off x="739366" y="2165756"/>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268" name="TextBox 267">
            <a:extLst>
              <a:ext uri="{FF2B5EF4-FFF2-40B4-BE49-F238E27FC236}">
                <a16:creationId xmlns:a16="http://schemas.microsoft.com/office/drawing/2014/main" id="{522E3B58-0862-9D4D-9242-B39A434307A8}"/>
              </a:ext>
            </a:extLst>
          </p:cNvPr>
          <p:cNvSpPr txBox="1"/>
          <p:nvPr/>
        </p:nvSpPr>
        <p:spPr>
          <a:xfrm>
            <a:off x="785002" y="2046104"/>
            <a:ext cx="445285"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sp>
        <p:nvSpPr>
          <p:cNvPr id="269" name="TextBox 268">
            <a:extLst>
              <a:ext uri="{FF2B5EF4-FFF2-40B4-BE49-F238E27FC236}">
                <a16:creationId xmlns:a16="http://schemas.microsoft.com/office/drawing/2014/main" id="{B0681344-073B-4D48-92BA-D5E39A05F5D2}"/>
              </a:ext>
            </a:extLst>
          </p:cNvPr>
          <p:cNvSpPr txBox="1"/>
          <p:nvPr/>
        </p:nvSpPr>
        <p:spPr>
          <a:xfrm>
            <a:off x="861143" y="4375311"/>
            <a:ext cx="423170"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grpSp>
        <p:nvGrpSpPr>
          <p:cNvPr id="7" name="Group 6">
            <a:extLst>
              <a:ext uri="{FF2B5EF4-FFF2-40B4-BE49-F238E27FC236}">
                <a16:creationId xmlns:a16="http://schemas.microsoft.com/office/drawing/2014/main" id="{F2A071B5-5B79-8F4C-B1F1-75DC20111650}"/>
              </a:ext>
            </a:extLst>
          </p:cNvPr>
          <p:cNvGrpSpPr/>
          <p:nvPr/>
        </p:nvGrpSpPr>
        <p:grpSpPr>
          <a:xfrm>
            <a:off x="647975" y="2299454"/>
            <a:ext cx="7822821" cy="2227535"/>
            <a:chOff x="458265" y="2281782"/>
            <a:chExt cx="7822821" cy="2227535"/>
          </a:xfrm>
        </p:grpSpPr>
        <p:cxnSp>
          <p:nvCxnSpPr>
            <p:cNvPr id="5" name="Straight Connector 4">
              <a:extLst>
                <a:ext uri="{FF2B5EF4-FFF2-40B4-BE49-F238E27FC236}">
                  <a16:creationId xmlns:a16="http://schemas.microsoft.com/office/drawing/2014/main" id="{8CE1325D-5933-324B-8D09-0B25F7EFFF22}"/>
                </a:ext>
              </a:extLst>
            </p:cNvPr>
            <p:cNvCxnSpPr>
              <a:cxnSpLocks/>
            </p:cNvCxnSpPr>
            <p:nvPr/>
          </p:nvCxnSpPr>
          <p:spPr>
            <a:xfrm flipH="1" flipV="1">
              <a:off x="1552689" y="2655973"/>
              <a:ext cx="730647" cy="7306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C059519F-2FF5-8348-AB25-74944B4A64B0}"/>
                </a:ext>
              </a:extLst>
            </p:cNvPr>
            <p:cNvCxnSpPr>
              <a:cxnSpLocks/>
            </p:cNvCxnSpPr>
            <p:nvPr/>
          </p:nvCxnSpPr>
          <p:spPr>
            <a:xfrm flipV="1">
              <a:off x="1547227" y="3388704"/>
              <a:ext cx="730647" cy="7306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768EDAE8-9EBC-FF4D-9227-AFBAA5F6A826}"/>
                </a:ext>
              </a:extLst>
            </p:cNvPr>
            <p:cNvCxnSpPr/>
            <p:nvPr/>
          </p:nvCxnSpPr>
          <p:spPr>
            <a:xfrm flipH="1" flipV="1">
              <a:off x="3013584" y="2653363"/>
              <a:ext cx="730647" cy="7306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7B4C9FF4-B3BA-A24C-B72A-6B3839B7E885}"/>
                </a:ext>
              </a:extLst>
            </p:cNvPr>
            <p:cNvCxnSpPr>
              <a:cxnSpLocks/>
            </p:cNvCxnSpPr>
            <p:nvPr/>
          </p:nvCxnSpPr>
          <p:spPr>
            <a:xfrm>
              <a:off x="819381" y="2658320"/>
              <a:ext cx="681716" cy="55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A524494-B7D3-7F49-A15D-FC53351056BD}"/>
                </a:ext>
              </a:extLst>
            </p:cNvPr>
            <p:cNvCxnSpPr/>
            <p:nvPr/>
          </p:nvCxnSpPr>
          <p:spPr>
            <a:xfrm flipV="1">
              <a:off x="2271743" y="2664390"/>
              <a:ext cx="730647" cy="7306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F9B06040-4A99-5E40-A5BA-CB720BCA2395}"/>
                </a:ext>
              </a:extLst>
            </p:cNvPr>
            <p:cNvCxnSpPr/>
            <p:nvPr/>
          </p:nvCxnSpPr>
          <p:spPr>
            <a:xfrm flipV="1">
              <a:off x="833272" y="2655135"/>
              <a:ext cx="730647" cy="7306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8370FBD6-055D-5F4D-9413-E8294BB07493}"/>
                </a:ext>
              </a:extLst>
            </p:cNvPr>
            <p:cNvCxnSpPr>
              <a:cxnSpLocks/>
            </p:cNvCxnSpPr>
            <p:nvPr/>
          </p:nvCxnSpPr>
          <p:spPr>
            <a:xfrm flipH="1" flipV="1">
              <a:off x="831235" y="2710055"/>
              <a:ext cx="723221" cy="14108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83A4C0C0-F937-6E43-A17F-76FCAA15DE65}"/>
                </a:ext>
              </a:extLst>
            </p:cNvPr>
            <p:cNvCxnSpPr/>
            <p:nvPr/>
          </p:nvCxnSpPr>
          <p:spPr>
            <a:xfrm flipH="1" flipV="1">
              <a:off x="2267917" y="3389822"/>
              <a:ext cx="730647" cy="7306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51037D93-B5E9-EC4D-90BF-154118248DD5}"/>
                </a:ext>
              </a:extLst>
            </p:cNvPr>
            <p:cNvCxnSpPr/>
            <p:nvPr/>
          </p:nvCxnSpPr>
          <p:spPr>
            <a:xfrm flipH="1" flipV="1">
              <a:off x="818917" y="3387866"/>
              <a:ext cx="730647" cy="7306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F267F601-31A9-3B40-86B9-3B357B726927}"/>
                </a:ext>
              </a:extLst>
            </p:cNvPr>
            <p:cNvCxnSpPr>
              <a:cxnSpLocks/>
            </p:cNvCxnSpPr>
            <p:nvPr/>
          </p:nvCxnSpPr>
          <p:spPr>
            <a:xfrm flipV="1">
              <a:off x="1552299" y="2679224"/>
              <a:ext cx="739222" cy="14113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CE83EBC-9C47-D14F-8D4D-4570E794173D}"/>
                </a:ext>
              </a:extLst>
            </p:cNvPr>
            <p:cNvCxnSpPr/>
            <p:nvPr/>
          </p:nvCxnSpPr>
          <p:spPr>
            <a:xfrm flipV="1">
              <a:off x="3014023" y="3383661"/>
              <a:ext cx="730647" cy="7306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842936EC-6DE9-5042-8B96-B486C5691694}"/>
                </a:ext>
              </a:extLst>
            </p:cNvPr>
            <p:cNvGrpSpPr/>
            <p:nvPr/>
          </p:nvGrpSpPr>
          <p:grpSpPr>
            <a:xfrm>
              <a:off x="584349" y="3242473"/>
              <a:ext cx="297075" cy="275533"/>
              <a:chOff x="1858169" y="2509507"/>
              <a:chExt cx="199389" cy="184931"/>
            </a:xfrm>
          </p:grpSpPr>
          <p:sp>
            <p:nvSpPr>
              <p:cNvPr id="19" name="Oval 18">
                <a:extLst>
                  <a:ext uri="{FF2B5EF4-FFF2-40B4-BE49-F238E27FC236}">
                    <a16:creationId xmlns:a16="http://schemas.microsoft.com/office/drawing/2014/main" id="{7F0B3976-3540-C842-822B-97028C3A1F5C}"/>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A71CC0C5-8BD2-5E4A-9374-4FB33BF81FB8}"/>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6A94866-4F29-464C-8399-C0C28EF7BCF1}"/>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38BAE44C-F287-AC46-BA84-27D1B3CDC6DB}"/>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81981B0D-2105-1443-B25D-47CB41B55B24}"/>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4" name="Straight Connector 23">
              <a:extLst>
                <a:ext uri="{FF2B5EF4-FFF2-40B4-BE49-F238E27FC236}">
                  <a16:creationId xmlns:a16="http://schemas.microsoft.com/office/drawing/2014/main" id="{EFF88027-9729-FC47-B5BC-43326A2DBC0B}"/>
                </a:ext>
              </a:extLst>
            </p:cNvPr>
            <p:cNvCxnSpPr>
              <a:cxnSpLocks/>
              <a:stCxn id="92" idx="5"/>
            </p:cNvCxnSpPr>
            <p:nvPr/>
          </p:nvCxnSpPr>
          <p:spPr>
            <a:xfrm flipH="1" flipV="1">
              <a:off x="2293011" y="2674274"/>
              <a:ext cx="734215" cy="14819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609FFD1-99ED-C043-A626-132F373BCA1F}"/>
                </a:ext>
              </a:extLst>
            </p:cNvPr>
            <p:cNvCxnSpPr>
              <a:cxnSpLocks/>
            </p:cNvCxnSpPr>
            <p:nvPr/>
          </p:nvCxnSpPr>
          <p:spPr>
            <a:xfrm flipV="1">
              <a:off x="847641" y="2607169"/>
              <a:ext cx="735524" cy="147651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6792727E-AF70-5246-B7F4-EBFA8DED706A}"/>
                </a:ext>
              </a:extLst>
            </p:cNvPr>
            <p:cNvCxnSpPr>
              <a:cxnSpLocks/>
            </p:cNvCxnSpPr>
            <p:nvPr/>
          </p:nvCxnSpPr>
          <p:spPr>
            <a:xfrm flipV="1">
              <a:off x="2301957" y="2636654"/>
              <a:ext cx="710380" cy="14493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71B5A7F6-74D8-7049-A69A-F670F96EBDAE}"/>
                </a:ext>
              </a:extLst>
            </p:cNvPr>
            <p:cNvCxnSpPr>
              <a:cxnSpLocks/>
            </p:cNvCxnSpPr>
            <p:nvPr/>
          </p:nvCxnSpPr>
          <p:spPr>
            <a:xfrm flipH="1" flipV="1">
              <a:off x="1536954" y="2665715"/>
              <a:ext cx="732712" cy="144149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7FA2481A-985C-4447-93A9-E57D242739F9}"/>
                </a:ext>
              </a:extLst>
            </p:cNvPr>
            <p:cNvCxnSpPr>
              <a:cxnSpLocks/>
            </p:cNvCxnSpPr>
            <p:nvPr/>
          </p:nvCxnSpPr>
          <p:spPr>
            <a:xfrm>
              <a:off x="2311910" y="2662337"/>
              <a:ext cx="677002" cy="36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0" name="Oval 59">
              <a:extLst>
                <a:ext uri="{FF2B5EF4-FFF2-40B4-BE49-F238E27FC236}">
                  <a16:creationId xmlns:a16="http://schemas.microsoft.com/office/drawing/2014/main" id="{B0EC5F9A-0A32-3743-AC5B-42F77D7FA427}"/>
                </a:ext>
              </a:extLst>
            </p:cNvPr>
            <p:cNvSpPr/>
            <p:nvPr/>
          </p:nvSpPr>
          <p:spPr>
            <a:xfrm>
              <a:off x="2235880" y="3352722"/>
              <a:ext cx="91330" cy="9133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1" name="Straight Connector 60">
              <a:extLst>
                <a:ext uri="{FF2B5EF4-FFF2-40B4-BE49-F238E27FC236}">
                  <a16:creationId xmlns:a16="http://schemas.microsoft.com/office/drawing/2014/main" id="{ECCD19B0-5379-A04B-9A4D-C1C015F157A2}"/>
                </a:ext>
              </a:extLst>
            </p:cNvPr>
            <p:cNvCxnSpPr>
              <a:cxnSpLocks/>
            </p:cNvCxnSpPr>
            <p:nvPr/>
          </p:nvCxnSpPr>
          <p:spPr>
            <a:xfrm>
              <a:off x="2289433" y="4128720"/>
              <a:ext cx="677002" cy="36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Oval 65">
              <a:extLst>
                <a:ext uri="{FF2B5EF4-FFF2-40B4-BE49-F238E27FC236}">
                  <a16:creationId xmlns:a16="http://schemas.microsoft.com/office/drawing/2014/main" id="{326CC8BC-9DBC-B349-B177-FD0AFD121C8C}"/>
                </a:ext>
              </a:extLst>
            </p:cNvPr>
            <p:cNvSpPr/>
            <p:nvPr/>
          </p:nvSpPr>
          <p:spPr>
            <a:xfrm>
              <a:off x="3701607" y="3352722"/>
              <a:ext cx="91330" cy="9133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0" name="Straight Connector 69">
              <a:extLst>
                <a:ext uri="{FF2B5EF4-FFF2-40B4-BE49-F238E27FC236}">
                  <a16:creationId xmlns:a16="http://schemas.microsoft.com/office/drawing/2014/main" id="{B69C3294-2D18-C647-8995-E75996BEBFD6}"/>
                </a:ext>
              </a:extLst>
            </p:cNvPr>
            <p:cNvCxnSpPr>
              <a:cxnSpLocks/>
            </p:cNvCxnSpPr>
            <p:nvPr/>
          </p:nvCxnSpPr>
          <p:spPr>
            <a:xfrm>
              <a:off x="855193" y="4112817"/>
              <a:ext cx="681716" cy="55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2FBF84A8-C8AA-224F-90C4-D264189D0550}"/>
                </a:ext>
              </a:extLst>
            </p:cNvPr>
            <p:cNvCxnSpPr>
              <a:cxnSpLocks/>
            </p:cNvCxnSpPr>
            <p:nvPr/>
          </p:nvCxnSpPr>
          <p:spPr>
            <a:xfrm>
              <a:off x="1569904" y="4122788"/>
              <a:ext cx="677002" cy="36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22EE239E-0E83-7C4D-BC08-8BC654A535EF}"/>
                </a:ext>
              </a:extLst>
            </p:cNvPr>
            <p:cNvCxnSpPr>
              <a:cxnSpLocks/>
            </p:cNvCxnSpPr>
            <p:nvPr/>
          </p:nvCxnSpPr>
          <p:spPr>
            <a:xfrm>
              <a:off x="1565427" y="2659357"/>
              <a:ext cx="677002" cy="36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3" name="Oval 72">
              <a:extLst>
                <a:ext uri="{FF2B5EF4-FFF2-40B4-BE49-F238E27FC236}">
                  <a16:creationId xmlns:a16="http://schemas.microsoft.com/office/drawing/2014/main" id="{21F4AC55-1A28-5548-ACCB-6616731BD6E4}"/>
                </a:ext>
              </a:extLst>
            </p:cNvPr>
            <p:cNvSpPr/>
            <p:nvPr/>
          </p:nvSpPr>
          <p:spPr>
            <a:xfrm>
              <a:off x="1498733" y="4072310"/>
              <a:ext cx="91330" cy="9133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B8231A85-8EF7-8049-81DE-7A44E6EE5DF8}"/>
                </a:ext>
              </a:extLst>
            </p:cNvPr>
            <p:cNvSpPr/>
            <p:nvPr/>
          </p:nvSpPr>
          <p:spPr>
            <a:xfrm>
              <a:off x="1511386" y="2612335"/>
              <a:ext cx="91330" cy="9133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6C558D4A-C932-6242-9ECD-F98DFD21137D}"/>
                </a:ext>
              </a:extLst>
            </p:cNvPr>
            <p:cNvSpPr/>
            <p:nvPr/>
          </p:nvSpPr>
          <p:spPr>
            <a:xfrm>
              <a:off x="2224002" y="4081269"/>
              <a:ext cx="91330" cy="9133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6" name="Straight Connector 75">
              <a:extLst>
                <a:ext uri="{FF2B5EF4-FFF2-40B4-BE49-F238E27FC236}">
                  <a16:creationId xmlns:a16="http://schemas.microsoft.com/office/drawing/2014/main" id="{AF5295CB-0845-6348-8DB9-24F321143CF2}"/>
                </a:ext>
              </a:extLst>
            </p:cNvPr>
            <p:cNvCxnSpPr>
              <a:cxnSpLocks/>
            </p:cNvCxnSpPr>
            <p:nvPr/>
          </p:nvCxnSpPr>
          <p:spPr>
            <a:xfrm>
              <a:off x="3031942" y="2655397"/>
              <a:ext cx="677002" cy="36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A484EA18-9F66-F149-AA87-602F241FD21F}"/>
                </a:ext>
              </a:extLst>
            </p:cNvPr>
            <p:cNvCxnSpPr>
              <a:cxnSpLocks/>
            </p:cNvCxnSpPr>
            <p:nvPr/>
          </p:nvCxnSpPr>
          <p:spPr>
            <a:xfrm>
              <a:off x="3009465" y="4138837"/>
              <a:ext cx="677002" cy="36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E9756F63-45C0-A649-8F80-0610EB403D76}"/>
                </a:ext>
              </a:extLst>
            </p:cNvPr>
            <p:cNvCxnSpPr>
              <a:cxnSpLocks/>
            </p:cNvCxnSpPr>
            <p:nvPr/>
          </p:nvCxnSpPr>
          <p:spPr>
            <a:xfrm flipH="1" flipV="1">
              <a:off x="3005559" y="2685337"/>
              <a:ext cx="734215" cy="14819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8BEA133A-3108-9846-89FD-8F08F8D39105}"/>
                </a:ext>
              </a:extLst>
            </p:cNvPr>
            <p:cNvCxnSpPr>
              <a:cxnSpLocks/>
            </p:cNvCxnSpPr>
            <p:nvPr/>
          </p:nvCxnSpPr>
          <p:spPr>
            <a:xfrm flipV="1">
              <a:off x="3022753" y="2647716"/>
              <a:ext cx="710380" cy="14493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8" name="Oval 87">
              <a:extLst>
                <a:ext uri="{FF2B5EF4-FFF2-40B4-BE49-F238E27FC236}">
                  <a16:creationId xmlns:a16="http://schemas.microsoft.com/office/drawing/2014/main" id="{62DE504B-1029-A846-BA7D-3BC7A48E2765}"/>
                </a:ext>
              </a:extLst>
            </p:cNvPr>
            <p:cNvSpPr/>
            <p:nvPr/>
          </p:nvSpPr>
          <p:spPr>
            <a:xfrm>
              <a:off x="2245856" y="2611776"/>
              <a:ext cx="91330" cy="9133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B15A6178-71A9-974E-8228-5C9FFF1E229D}"/>
                </a:ext>
              </a:extLst>
            </p:cNvPr>
            <p:cNvSpPr/>
            <p:nvPr/>
          </p:nvSpPr>
          <p:spPr>
            <a:xfrm>
              <a:off x="2971126" y="2608797"/>
              <a:ext cx="91330" cy="9133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a:extLst>
                <a:ext uri="{FF2B5EF4-FFF2-40B4-BE49-F238E27FC236}">
                  <a16:creationId xmlns:a16="http://schemas.microsoft.com/office/drawing/2014/main" id="{6705FC57-3978-F64F-9BBC-D0DB25374CC8}"/>
                </a:ext>
              </a:extLst>
            </p:cNvPr>
            <p:cNvSpPr/>
            <p:nvPr/>
          </p:nvSpPr>
          <p:spPr>
            <a:xfrm>
              <a:off x="3699647" y="2628833"/>
              <a:ext cx="91330" cy="9133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6F311BC7-55BB-8543-9BA6-EB1ACF8F218F}"/>
                </a:ext>
              </a:extLst>
            </p:cNvPr>
            <p:cNvSpPr/>
            <p:nvPr/>
          </p:nvSpPr>
          <p:spPr>
            <a:xfrm>
              <a:off x="2949272" y="4078288"/>
              <a:ext cx="91330" cy="9133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2B4E7DD5-0101-4D48-A187-5CB1B20F9918}"/>
                </a:ext>
              </a:extLst>
            </p:cNvPr>
            <p:cNvSpPr/>
            <p:nvPr/>
          </p:nvSpPr>
          <p:spPr>
            <a:xfrm>
              <a:off x="3689731" y="4081269"/>
              <a:ext cx="91330" cy="9133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7" name="Straight Connector 96">
              <a:extLst>
                <a:ext uri="{FF2B5EF4-FFF2-40B4-BE49-F238E27FC236}">
                  <a16:creationId xmlns:a16="http://schemas.microsoft.com/office/drawing/2014/main" id="{70EC6150-0175-814D-B72F-3E87D3D7338D}"/>
                </a:ext>
              </a:extLst>
            </p:cNvPr>
            <p:cNvCxnSpPr/>
            <p:nvPr/>
          </p:nvCxnSpPr>
          <p:spPr>
            <a:xfrm flipH="1" flipV="1">
              <a:off x="7241188" y="2659126"/>
              <a:ext cx="730647" cy="7306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B764EC5B-448B-6D48-9CB6-60ED37B27C76}"/>
                </a:ext>
              </a:extLst>
            </p:cNvPr>
            <p:cNvCxnSpPr/>
            <p:nvPr/>
          </p:nvCxnSpPr>
          <p:spPr>
            <a:xfrm flipV="1">
              <a:off x="7241628" y="3389424"/>
              <a:ext cx="730647" cy="7306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9B7EF4AC-3450-454E-A7E5-21B2696DCEA1}"/>
                </a:ext>
              </a:extLst>
            </p:cNvPr>
            <p:cNvCxnSpPr>
              <a:cxnSpLocks/>
              <a:stCxn id="102" idx="7"/>
            </p:cNvCxnSpPr>
            <p:nvPr/>
          </p:nvCxnSpPr>
          <p:spPr>
            <a:xfrm flipV="1">
              <a:off x="6530153" y="2648911"/>
              <a:ext cx="702956" cy="72173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64CB5D6C-DD4E-F64A-B1A8-ED27EA7D7B2B}"/>
                </a:ext>
              </a:extLst>
            </p:cNvPr>
            <p:cNvCxnSpPr/>
            <p:nvPr/>
          </p:nvCxnSpPr>
          <p:spPr>
            <a:xfrm flipH="1" flipV="1">
              <a:off x="6487575" y="3399145"/>
              <a:ext cx="730647" cy="7306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1" name="Oval 100">
              <a:extLst>
                <a:ext uri="{FF2B5EF4-FFF2-40B4-BE49-F238E27FC236}">
                  <a16:creationId xmlns:a16="http://schemas.microsoft.com/office/drawing/2014/main" id="{3E10515A-C342-8246-8CB2-85D25E53C15D}"/>
                </a:ext>
              </a:extLst>
            </p:cNvPr>
            <p:cNvSpPr/>
            <p:nvPr/>
          </p:nvSpPr>
          <p:spPr>
            <a:xfrm>
              <a:off x="7929945" y="3356292"/>
              <a:ext cx="91330" cy="9133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3" name="Straight Connector 102">
              <a:extLst>
                <a:ext uri="{FF2B5EF4-FFF2-40B4-BE49-F238E27FC236}">
                  <a16:creationId xmlns:a16="http://schemas.microsoft.com/office/drawing/2014/main" id="{6A329CFC-FA6D-9D44-8937-CEAB1CD69ED0}"/>
                </a:ext>
              </a:extLst>
            </p:cNvPr>
            <p:cNvCxnSpPr>
              <a:cxnSpLocks/>
            </p:cNvCxnSpPr>
            <p:nvPr/>
          </p:nvCxnSpPr>
          <p:spPr>
            <a:xfrm>
              <a:off x="6519062" y="2670619"/>
              <a:ext cx="677002" cy="36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9B861BF6-D42B-AB4C-9607-DC9436BE87FE}"/>
                </a:ext>
              </a:extLst>
            </p:cNvPr>
            <p:cNvCxnSpPr>
              <a:cxnSpLocks/>
            </p:cNvCxnSpPr>
            <p:nvPr/>
          </p:nvCxnSpPr>
          <p:spPr>
            <a:xfrm>
              <a:off x="6496586" y="4137002"/>
              <a:ext cx="677002" cy="36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ED5D22FE-28DF-2D48-84D9-9FF338A75282}"/>
                </a:ext>
              </a:extLst>
            </p:cNvPr>
            <p:cNvCxnSpPr>
              <a:cxnSpLocks/>
            </p:cNvCxnSpPr>
            <p:nvPr/>
          </p:nvCxnSpPr>
          <p:spPr>
            <a:xfrm>
              <a:off x="7263840" y="2664238"/>
              <a:ext cx="677002" cy="36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C4F6DD45-43A6-6F4B-9E2C-3ACF24E2A9A7}"/>
                </a:ext>
              </a:extLst>
            </p:cNvPr>
            <p:cNvCxnSpPr>
              <a:cxnSpLocks/>
            </p:cNvCxnSpPr>
            <p:nvPr/>
          </p:nvCxnSpPr>
          <p:spPr>
            <a:xfrm>
              <a:off x="7241364" y="4130621"/>
              <a:ext cx="677002" cy="36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1C658C93-5FD5-C04E-8465-B51249FAD292}"/>
                </a:ext>
              </a:extLst>
            </p:cNvPr>
            <p:cNvCxnSpPr>
              <a:cxnSpLocks/>
            </p:cNvCxnSpPr>
            <p:nvPr/>
          </p:nvCxnSpPr>
          <p:spPr>
            <a:xfrm flipH="1" flipV="1">
              <a:off x="6491060" y="2660181"/>
              <a:ext cx="734215" cy="14819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B440F0F7-112A-E347-BD7F-9217640863C8}"/>
                </a:ext>
              </a:extLst>
            </p:cNvPr>
            <p:cNvCxnSpPr>
              <a:cxnSpLocks/>
            </p:cNvCxnSpPr>
            <p:nvPr/>
          </p:nvCxnSpPr>
          <p:spPr>
            <a:xfrm flipV="1">
              <a:off x="6508254" y="2675910"/>
              <a:ext cx="710380" cy="14493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7DBCD53E-C67F-7841-969D-D23FD5732230}"/>
                </a:ext>
              </a:extLst>
            </p:cNvPr>
            <p:cNvCxnSpPr>
              <a:cxnSpLocks/>
            </p:cNvCxnSpPr>
            <p:nvPr/>
          </p:nvCxnSpPr>
          <p:spPr>
            <a:xfrm flipH="1" flipV="1">
              <a:off x="7225970" y="2646975"/>
              <a:ext cx="734215" cy="14819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7B0F04F3-9125-1341-A25F-0D60B152858E}"/>
                </a:ext>
              </a:extLst>
            </p:cNvPr>
            <p:cNvCxnSpPr>
              <a:cxnSpLocks/>
            </p:cNvCxnSpPr>
            <p:nvPr/>
          </p:nvCxnSpPr>
          <p:spPr>
            <a:xfrm flipV="1">
              <a:off x="7251413" y="2658847"/>
              <a:ext cx="710380" cy="14493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1" name="Oval 110">
              <a:extLst>
                <a:ext uri="{FF2B5EF4-FFF2-40B4-BE49-F238E27FC236}">
                  <a16:creationId xmlns:a16="http://schemas.microsoft.com/office/drawing/2014/main" id="{7AC2ACF9-FAED-154D-9C04-F29CD38EDBF3}"/>
                </a:ext>
              </a:extLst>
            </p:cNvPr>
            <p:cNvSpPr/>
            <p:nvPr/>
          </p:nvSpPr>
          <p:spPr>
            <a:xfrm>
              <a:off x="7187444" y="2613343"/>
              <a:ext cx="91330" cy="9133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a:extLst>
                <a:ext uri="{FF2B5EF4-FFF2-40B4-BE49-F238E27FC236}">
                  <a16:creationId xmlns:a16="http://schemas.microsoft.com/office/drawing/2014/main" id="{DC6D61CA-0557-1F45-8F10-2B46E3D2A242}"/>
                </a:ext>
              </a:extLst>
            </p:cNvPr>
            <p:cNvSpPr/>
            <p:nvPr/>
          </p:nvSpPr>
          <p:spPr>
            <a:xfrm>
              <a:off x="7165592" y="4082835"/>
              <a:ext cx="91330" cy="9133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a:extLst>
                <a:ext uri="{FF2B5EF4-FFF2-40B4-BE49-F238E27FC236}">
                  <a16:creationId xmlns:a16="http://schemas.microsoft.com/office/drawing/2014/main" id="{050DF04D-1A14-5B47-9352-587B83134048}"/>
                </a:ext>
              </a:extLst>
            </p:cNvPr>
            <p:cNvSpPr/>
            <p:nvPr/>
          </p:nvSpPr>
          <p:spPr>
            <a:xfrm>
              <a:off x="7925191" y="4084838"/>
              <a:ext cx="91330" cy="9133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a:extLst>
                <a:ext uri="{FF2B5EF4-FFF2-40B4-BE49-F238E27FC236}">
                  <a16:creationId xmlns:a16="http://schemas.microsoft.com/office/drawing/2014/main" id="{4BFC6210-0C7C-E344-88F2-D29780B247FD}"/>
                </a:ext>
              </a:extLst>
            </p:cNvPr>
            <p:cNvSpPr/>
            <p:nvPr/>
          </p:nvSpPr>
          <p:spPr>
            <a:xfrm>
              <a:off x="7937689" y="2615346"/>
              <a:ext cx="91330" cy="9133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7" name="Straight Connector 116">
              <a:extLst>
                <a:ext uri="{FF2B5EF4-FFF2-40B4-BE49-F238E27FC236}">
                  <a16:creationId xmlns:a16="http://schemas.microsoft.com/office/drawing/2014/main" id="{93D8E5B2-CDE3-0A4F-8789-05D60EE51275}"/>
                </a:ext>
              </a:extLst>
            </p:cNvPr>
            <p:cNvCxnSpPr/>
            <p:nvPr/>
          </p:nvCxnSpPr>
          <p:spPr>
            <a:xfrm flipH="1" flipV="1">
              <a:off x="5778925" y="2665848"/>
              <a:ext cx="730647" cy="7306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EC520435-79BA-2F45-9431-6658F7375AB3}"/>
                </a:ext>
              </a:extLst>
            </p:cNvPr>
            <p:cNvCxnSpPr/>
            <p:nvPr/>
          </p:nvCxnSpPr>
          <p:spPr>
            <a:xfrm flipV="1">
              <a:off x="5779366" y="3396145"/>
              <a:ext cx="730647" cy="7306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6F1C7CFC-4D6D-D942-A917-6757FE61C0A2}"/>
                </a:ext>
              </a:extLst>
            </p:cNvPr>
            <p:cNvCxnSpPr/>
            <p:nvPr/>
          </p:nvCxnSpPr>
          <p:spPr>
            <a:xfrm flipV="1">
              <a:off x="5024710" y="2681695"/>
              <a:ext cx="730647" cy="7306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EFC085BF-7583-EA48-96E1-E09DDF0A501B}"/>
                </a:ext>
              </a:extLst>
            </p:cNvPr>
            <p:cNvCxnSpPr/>
            <p:nvPr/>
          </p:nvCxnSpPr>
          <p:spPr>
            <a:xfrm flipH="1" flipV="1">
              <a:off x="5025312" y="3405866"/>
              <a:ext cx="730647" cy="7306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Oval 121">
              <a:extLst>
                <a:ext uri="{FF2B5EF4-FFF2-40B4-BE49-F238E27FC236}">
                  <a16:creationId xmlns:a16="http://schemas.microsoft.com/office/drawing/2014/main" id="{235ED2A4-9E42-D943-BBC1-B937710F1794}"/>
                </a:ext>
              </a:extLst>
            </p:cNvPr>
            <p:cNvSpPr/>
            <p:nvPr/>
          </p:nvSpPr>
          <p:spPr>
            <a:xfrm>
              <a:off x="4989936" y="3363990"/>
              <a:ext cx="91330" cy="9133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3" name="Straight Connector 122">
              <a:extLst>
                <a:ext uri="{FF2B5EF4-FFF2-40B4-BE49-F238E27FC236}">
                  <a16:creationId xmlns:a16="http://schemas.microsoft.com/office/drawing/2014/main" id="{2B7F6040-5C15-AF48-A4ED-8D970EA446A5}"/>
                </a:ext>
              </a:extLst>
            </p:cNvPr>
            <p:cNvCxnSpPr>
              <a:cxnSpLocks/>
            </p:cNvCxnSpPr>
            <p:nvPr/>
          </p:nvCxnSpPr>
          <p:spPr>
            <a:xfrm>
              <a:off x="5056800" y="2668812"/>
              <a:ext cx="677002" cy="36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756A2075-E099-164E-A84F-424CCEA2A16A}"/>
                </a:ext>
              </a:extLst>
            </p:cNvPr>
            <p:cNvCxnSpPr>
              <a:cxnSpLocks/>
            </p:cNvCxnSpPr>
            <p:nvPr/>
          </p:nvCxnSpPr>
          <p:spPr>
            <a:xfrm>
              <a:off x="5034323" y="4143723"/>
              <a:ext cx="677002" cy="36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3CBAE041-134D-534E-97B0-7FCCE77E8CDD}"/>
                </a:ext>
              </a:extLst>
            </p:cNvPr>
            <p:cNvCxnSpPr>
              <a:cxnSpLocks/>
            </p:cNvCxnSpPr>
            <p:nvPr/>
          </p:nvCxnSpPr>
          <p:spPr>
            <a:xfrm>
              <a:off x="5801578" y="2670959"/>
              <a:ext cx="677002" cy="36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1438BF0F-3DF5-AA4D-8D4A-273A330DD99F}"/>
                </a:ext>
              </a:extLst>
            </p:cNvPr>
            <p:cNvCxnSpPr>
              <a:cxnSpLocks/>
            </p:cNvCxnSpPr>
            <p:nvPr/>
          </p:nvCxnSpPr>
          <p:spPr>
            <a:xfrm>
              <a:off x="5779101" y="4137342"/>
              <a:ext cx="677002" cy="36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D8E33E49-80A6-FC4B-8C2D-41D0BBFC5DDB}"/>
                </a:ext>
              </a:extLst>
            </p:cNvPr>
            <p:cNvCxnSpPr>
              <a:cxnSpLocks/>
            </p:cNvCxnSpPr>
            <p:nvPr/>
          </p:nvCxnSpPr>
          <p:spPr>
            <a:xfrm flipH="1" flipV="1">
              <a:off x="5028797" y="2666902"/>
              <a:ext cx="734215" cy="14819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F957CD9A-4F81-934B-8957-D4269D6C7B0C}"/>
                </a:ext>
              </a:extLst>
            </p:cNvPr>
            <p:cNvCxnSpPr>
              <a:cxnSpLocks/>
            </p:cNvCxnSpPr>
            <p:nvPr/>
          </p:nvCxnSpPr>
          <p:spPr>
            <a:xfrm flipV="1">
              <a:off x="5054519" y="2646338"/>
              <a:ext cx="710380" cy="14493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7D5439E5-30E4-EF40-B56E-5637D0DF0727}"/>
                </a:ext>
              </a:extLst>
            </p:cNvPr>
            <p:cNvCxnSpPr>
              <a:cxnSpLocks/>
            </p:cNvCxnSpPr>
            <p:nvPr/>
          </p:nvCxnSpPr>
          <p:spPr>
            <a:xfrm flipH="1" flipV="1">
              <a:off x="5763707" y="2653697"/>
              <a:ext cx="734215" cy="14819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C149812A-96D8-5A4C-AA5B-22BC4C00E9F1}"/>
                </a:ext>
              </a:extLst>
            </p:cNvPr>
            <p:cNvCxnSpPr>
              <a:cxnSpLocks/>
            </p:cNvCxnSpPr>
            <p:nvPr/>
          </p:nvCxnSpPr>
          <p:spPr>
            <a:xfrm flipV="1">
              <a:off x="5789150" y="2665568"/>
              <a:ext cx="710380" cy="14493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3" name="Oval 132">
              <a:extLst>
                <a:ext uri="{FF2B5EF4-FFF2-40B4-BE49-F238E27FC236}">
                  <a16:creationId xmlns:a16="http://schemas.microsoft.com/office/drawing/2014/main" id="{9E2D70F2-0454-AC42-B42B-60B82CE2CC00}"/>
                </a:ext>
              </a:extLst>
            </p:cNvPr>
            <p:cNvSpPr/>
            <p:nvPr/>
          </p:nvSpPr>
          <p:spPr>
            <a:xfrm>
              <a:off x="5725182" y="2620064"/>
              <a:ext cx="91330" cy="9133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a:extLst>
                <a:ext uri="{FF2B5EF4-FFF2-40B4-BE49-F238E27FC236}">
                  <a16:creationId xmlns:a16="http://schemas.microsoft.com/office/drawing/2014/main" id="{B7379C7A-8EDC-944C-B82A-057E2E6AC21D}"/>
                </a:ext>
              </a:extLst>
            </p:cNvPr>
            <p:cNvSpPr/>
            <p:nvPr/>
          </p:nvSpPr>
          <p:spPr>
            <a:xfrm>
              <a:off x="4987975" y="2623044"/>
              <a:ext cx="91330" cy="9133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a:extLst>
                <a:ext uri="{FF2B5EF4-FFF2-40B4-BE49-F238E27FC236}">
                  <a16:creationId xmlns:a16="http://schemas.microsoft.com/office/drawing/2014/main" id="{5196902C-6D25-CB49-B24E-CB41C4A65110}"/>
                </a:ext>
              </a:extLst>
            </p:cNvPr>
            <p:cNvSpPr/>
            <p:nvPr/>
          </p:nvSpPr>
          <p:spPr>
            <a:xfrm>
              <a:off x="5703329" y="4089556"/>
              <a:ext cx="91330" cy="9133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a:extLst>
                <a:ext uri="{FF2B5EF4-FFF2-40B4-BE49-F238E27FC236}">
                  <a16:creationId xmlns:a16="http://schemas.microsoft.com/office/drawing/2014/main" id="{998C15DE-68CA-4D48-89A7-906B33197A2B}"/>
                </a:ext>
              </a:extLst>
            </p:cNvPr>
            <p:cNvSpPr/>
            <p:nvPr/>
          </p:nvSpPr>
          <p:spPr>
            <a:xfrm>
              <a:off x="4978059" y="4092537"/>
              <a:ext cx="91330" cy="9133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a:extLst>
                <a:ext uri="{FF2B5EF4-FFF2-40B4-BE49-F238E27FC236}">
                  <a16:creationId xmlns:a16="http://schemas.microsoft.com/office/drawing/2014/main" id="{1CED9861-4229-BE4E-A296-934A5A58E88D}"/>
                </a:ext>
              </a:extLst>
            </p:cNvPr>
            <p:cNvSpPr/>
            <p:nvPr/>
          </p:nvSpPr>
          <p:spPr>
            <a:xfrm>
              <a:off x="6452198" y="3357269"/>
              <a:ext cx="91330" cy="9133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6EE80C1F-56D8-7648-9605-7CBA17759317}"/>
                </a:ext>
              </a:extLst>
            </p:cNvPr>
            <p:cNvSpPr/>
            <p:nvPr/>
          </p:nvSpPr>
          <p:spPr>
            <a:xfrm>
              <a:off x="6450238" y="2616323"/>
              <a:ext cx="91330" cy="9133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61E8FCB5-3B87-724B-BE0A-55C58F9A0265}"/>
                </a:ext>
              </a:extLst>
            </p:cNvPr>
            <p:cNvSpPr/>
            <p:nvPr/>
          </p:nvSpPr>
          <p:spPr>
            <a:xfrm>
              <a:off x="6440322" y="4085815"/>
              <a:ext cx="91330" cy="9133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9" name="Group 138">
              <a:extLst>
                <a:ext uri="{FF2B5EF4-FFF2-40B4-BE49-F238E27FC236}">
                  <a16:creationId xmlns:a16="http://schemas.microsoft.com/office/drawing/2014/main" id="{0D16BA80-D87D-C943-A9AB-3CA6401581D1}"/>
                </a:ext>
              </a:extLst>
            </p:cNvPr>
            <p:cNvGrpSpPr/>
            <p:nvPr/>
          </p:nvGrpSpPr>
          <p:grpSpPr>
            <a:xfrm>
              <a:off x="458265" y="2473138"/>
              <a:ext cx="422410" cy="358150"/>
              <a:chOff x="1478549" y="2181747"/>
              <a:chExt cx="278369" cy="236021"/>
            </a:xfrm>
          </p:grpSpPr>
          <p:grpSp>
            <p:nvGrpSpPr>
              <p:cNvPr id="140" name="Group 139">
                <a:extLst>
                  <a:ext uri="{FF2B5EF4-FFF2-40B4-BE49-F238E27FC236}">
                    <a16:creationId xmlns:a16="http://schemas.microsoft.com/office/drawing/2014/main" id="{D8C7B78B-FC5D-CF47-9792-C1AD216E8BD4}"/>
                  </a:ext>
                </a:extLst>
              </p:cNvPr>
              <p:cNvGrpSpPr/>
              <p:nvPr/>
            </p:nvGrpSpPr>
            <p:grpSpPr>
              <a:xfrm>
                <a:off x="1478549" y="2181747"/>
                <a:ext cx="220204" cy="236021"/>
                <a:chOff x="774700" y="3743756"/>
                <a:chExt cx="288257" cy="308962"/>
              </a:xfrm>
            </p:grpSpPr>
            <p:sp>
              <p:nvSpPr>
                <p:cNvPr id="142" name="Triangle 141">
                  <a:extLst>
                    <a:ext uri="{FF2B5EF4-FFF2-40B4-BE49-F238E27FC236}">
                      <a16:creationId xmlns:a16="http://schemas.microsoft.com/office/drawing/2014/main" id="{5DCEA448-E6EF-B147-9BED-873A0514260F}"/>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a:extLst>
                    <a:ext uri="{FF2B5EF4-FFF2-40B4-BE49-F238E27FC236}">
                      <a16:creationId xmlns:a16="http://schemas.microsoft.com/office/drawing/2014/main" id="{465E37DC-E2F1-3B43-9CCB-6C3402964646}"/>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a:extLst>
                    <a:ext uri="{FF2B5EF4-FFF2-40B4-BE49-F238E27FC236}">
                      <a16:creationId xmlns:a16="http://schemas.microsoft.com/office/drawing/2014/main" id="{CEFD9BF8-96DC-0845-9DEB-7938F469C691}"/>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a:extLst>
                    <a:ext uri="{FF2B5EF4-FFF2-40B4-BE49-F238E27FC236}">
                      <a16:creationId xmlns:a16="http://schemas.microsoft.com/office/drawing/2014/main" id="{A71D0D14-7B86-4848-A477-501023D55021}"/>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6" name="Straight Connector 145">
                  <a:extLst>
                    <a:ext uri="{FF2B5EF4-FFF2-40B4-BE49-F238E27FC236}">
                      <a16:creationId xmlns:a16="http://schemas.microsoft.com/office/drawing/2014/main" id="{73CF1FC8-5187-C74B-A636-34DF2C4852AB}"/>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1" name="Oval 140">
                <a:extLst>
                  <a:ext uri="{FF2B5EF4-FFF2-40B4-BE49-F238E27FC236}">
                    <a16:creationId xmlns:a16="http://schemas.microsoft.com/office/drawing/2014/main" id="{2C41B1FD-1BE3-7943-8BC1-408DF4593328}"/>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7" name="Group 146">
              <a:extLst>
                <a:ext uri="{FF2B5EF4-FFF2-40B4-BE49-F238E27FC236}">
                  <a16:creationId xmlns:a16="http://schemas.microsoft.com/office/drawing/2014/main" id="{7F331F51-75EA-B549-B9EF-167463EFF634}"/>
                </a:ext>
              </a:extLst>
            </p:cNvPr>
            <p:cNvGrpSpPr/>
            <p:nvPr/>
          </p:nvGrpSpPr>
          <p:grpSpPr>
            <a:xfrm>
              <a:off x="487220" y="3906447"/>
              <a:ext cx="399355" cy="358150"/>
              <a:chOff x="1490677" y="2820474"/>
              <a:chExt cx="263175" cy="236021"/>
            </a:xfrm>
          </p:grpSpPr>
          <p:grpSp>
            <p:nvGrpSpPr>
              <p:cNvPr id="148" name="Group 147">
                <a:extLst>
                  <a:ext uri="{FF2B5EF4-FFF2-40B4-BE49-F238E27FC236}">
                    <a16:creationId xmlns:a16="http://schemas.microsoft.com/office/drawing/2014/main" id="{81355DD4-B4B5-2749-A95F-46133D6B2B5A}"/>
                  </a:ext>
                </a:extLst>
              </p:cNvPr>
              <p:cNvGrpSpPr/>
              <p:nvPr/>
            </p:nvGrpSpPr>
            <p:grpSpPr>
              <a:xfrm>
                <a:off x="1490677" y="2820474"/>
                <a:ext cx="211555" cy="236021"/>
                <a:chOff x="790575" y="4480628"/>
                <a:chExt cx="276935" cy="308962"/>
              </a:xfrm>
            </p:grpSpPr>
            <p:sp>
              <p:nvSpPr>
                <p:cNvPr id="150" name="Triangle 149">
                  <a:extLst>
                    <a:ext uri="{FF2B5EF4-FFF2-40B4-BE49-F238E27FC236}">
                      <a16:creationId xmlns:a16="http://schemas.microsoft.com/office/drawing/2014/main" id="{7DCD02F3-8EEC-4C48-8C70-02F92D51897B}"/>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a:extLst>
                    <a:ext uri="{FF2B5EF4-FFF2-40B4-BE49-F238E27FC236}">
                      <a16:creationId xmlns:a16="http://schemas.microsoft.com/office/drawing/2014/main" id="{15890377-B08B-0448-8743-6DB2281B1F1E}"/>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a:extLst>
                    <a:ext uri="{FF2B5EF4-FFF2-40B4-BE49-F238E27FC236}">
                      <a16:creationId xmlns:a16="http://schemas.microsoft.com/office/drawing/2014/main" id="{834AA32E-3F73-F74B-B96F-348E2B7C25F8}"/>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a:extLst>
                    <a:ext uri="{FF2B5EF4-FFF2-40B4-BE49-F238E27FC236}">
                      <a16:creationId xmlns:a16="http://schemas.microsoft.com/office/drawing/2014/main" id="{DF7798C1-64D3-2A48-95D3-D507EEA0D791}"/>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4" name="Straight Connector 153">
                  <a:extLst>
                    <a:ext uri="{FF2B5EF4-FFF2-40B4-BE49-F238E27FC236}">
                      <a16:creationId xmlns:a16="http://schemas.microsoft.com/office/drawing/2014/main" id="{A2D9C990-3840-B944-B203-611B7B608D1B}"/>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9" name="Oval 148">
                <a:extLst>
                  <a:ext uri="{FF2B5EF4-FFF2-40B4-BE49-F238E27FC236}">
                    <a16:creationId xmlns:a16="http://schemas.microsoft.com/office/drawing/2014/main" id="{13E04075-F72A-E64B-A959-B47C55437F46}"/>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5" name="Group 154">
              <a:extLst>
                <a:ext uri="{FF2B5EF4-FFF2-40B4-BE49-F238E27FC236}">
                  <a16:creationId xmlns:a16="http://schemas.microsoft.com/office/drawing/2014/main" id="{29598C0B-B8B5-F541-A698-2B1949F3BBFF}"/>
                </a:ext>
              </a:extLst>
            </p:cNvPr>
            <p:cNvGrpSpPr/>
            <p:nvPr/>
          </p:nvGrpSpPr>
          <p:grpSpPr>
            <a:xfrm rot="5400000" flipV="1">
              <a:off x="7740044" y="2315517"/>
              <a:ext cx="443509" cy="376039"/>
              <a:chOff x="1478549" y="2181747"/>
              <a:chExt cx="278369" cy="236021"/>
            </a:xfrm>
          </p:grpSpPr>
          <p:grpSp>
            <p:nvGrpSpPr>
              <p:cNvPr id="156" name="Group 155">
                <a:extLst>
                  <a:ext uri="{FF2B5EF4-FFF2-40B4-BE49-F238E27FC236}">
                    <a16:creationId xmlns:a16="http://schemas.microsoft.com/office/drawing/2014/main" id="{E493F2D1-181A-8940-AF67-C06E3F60A14D}"/>
                  </a:ext>
                </a:extLst>
              </p:cNvPr>
              <p:cNvGrpSpPr/>
              <p:nvPr/>
            </p:nvGrpSpPr>
            <p:grpSpPr>
              <a:xfrm>
                <a:off x="1478549" y="2181747"/>
                <a:ext cx="220204" cy="236021"/>
                <a:chOff x="774700" y="3743756"/>
                <a:chExt cx="288257" cy="308962"/>
              </a:xfrm>
            </p:grpSpPr>
            <p:sp>
              <p:nvSpPr>
                <p:cNvPr id="158" name="Triangle 157">
                  <a:extLst>
                    <a:ext uri="{FF2B5EF4-FFF2-40B4-BE49-F238E27FC236}">
                      <a16:creationId xmlns:a16="http://schemas.microsoft.com/office/drawing/2014/main" id="{694A2D29-9D35-0A44-B8EE-96B8C1ABACB3}"/>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a:extLst>
                    <a:ext uri="{FF2B5EF4-FFF2-40B4-BE49-F238E27FC236}">
                      <a16:creationId xmlns:a16="http://schemas.microsoft.com/office/drawing/2014/main" id="{6AA29CB4-AEFD-8247-AA3A-DF83000855C5}"/>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a:extLst>
                    <a:ext uri="{FF2B5EF4-FFF2-40B4-BE49-F238E27FC236}">
                      <a16:creationId xmlns:a16="http://schemas.microsoft.com/office/drawing/2014/main" id="{FCFCF930-D070-AA41-AC51-4BA456C100FD}"/>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a:extLst>
                    <a:ext uri="{FF2B5EF4-FFF2-40B4-BE49-F238E27FC236}">
                      <a16:creationId xmlns:a16="http://schemas.microsoft.com/office/drawing/2014/main" id="{4FAC36AE-A44A-A341-9DF6-5C06832E8659}"/>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2" name="Straight Connector 161">
                  <a:extLst>
                    <a:ext uri="{FF2B5EF4-FFF2-40B4-BE49-F238E27FC236}">
                      <a16:creationId xmlns:a16="http://schemas.microsoft.com/office/drawing/2014/main" id="{1C5A8C0E-376C-BC4D-A33C-38B2882D0554}"/>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57" name="Oval 156">
                <a:extLst>
                  <a:ext uri="{FF2B5EF4-FFF2-40B4-BE49-F238E27FC236}">
                    <a16:creationId xmlns:a16="http://schemas.microsoft.com/office/drawing/2014/main" id="{3B96A842-5B90-D942-9E18-5956E3873001}"/>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3" name="Group 162">
              <a:extLst>
                <a:ext uri="{FF2B5EF4-FFF2-40B4-BE49-F238E27FC236}">
                  <a16:creationId xmlns:a16="http://schemas.microsoft.com/office/drawing/2014/main" id="{C1A7AD35-EC8B-114C-8C67-BCA643931EDD}"/>
                </a:ext>
              </a:extLst>
            </p:cNvPr>
            <p:cNvGrpSpPr/>
            <p:nvPr/>
          </p:nvGrpSpPr>
          <p:grpSpPr>
            <a:xfrm>
              <a:off x="7785181" y="4078466"/>
              <a:ext cx="376039" cy="430851"/>
              <a:chOff x="8289105" y="4673055"/>
              <a:chExt cx="274257" cy="314233"/>
            </a:xfrm>
          </p:grpSpPr>
          <p:grpSp>
            <p:nvGrpSpPr>
              <p:cNvPr id="164" name="Group 163">
                <a:extLst>
                  <a:ext uri="{FF2B5EF4-FFF2-40B4-BE49-F238E27FC236}">
                    <a16:creationId xmlns:a16="http://schemas.microsoft.com/office/drawing/2014/main" id="{F9DC4312-8297-6549-AD9E-3A766C9A8AD0}"/>
                  </a:ext>
                </a:extLst>
              </p:cNvPr>
              <p:cNvGrpSpPr/>
              <p:nvPr/>
            </p:nvGrpSpPr>
            <p:grpSpPr>
              <a:xfrm rot="16200000">
                <a:off x="8273329" y="4697254"/>
                <a:ext cx="305810" cy="274257"/>
                <a:chOff x="1490677" y="2820474"/>
                <a:chExt cx="263175" cy="236021"/>
              </a:xfrm>
            </p:grpSpPr>
            <p:grpSp>
              <p:nvGrpSpPr>
                <p:cNvPr id="166" name="Group 165">
                  <a:extLst>
                    <a:ext uri="{FF2B5EF4-FFF2-40B4-BE49-F238E27FC236}">
                      <a16:creationId xmlns:a16="http://schemas.microsoft.com/office/drawing/2014/main" id="{49C3DBAF-5F1F-1A4A-A6CD-DD36C360385D}"/>
                    </a:ext>
                  </a:extLst>
                </p:cNvPr>
                <p:cNvGrpSpPr/>
                <p:nvPr/>
              </p:nvGrpSpPr>
              <p:grpSpPr>
                <a:xfrm>
                  <a:off x="1490677" y="2820474"/>
                  <a:ext cx="211555" cy="236021"/>
                  <a:chOff x="790575" y="4480628"/>
                  <a:chExt cx="276935" cy="308962"/>
                </a:xfrm>
              </p:grpSpPr>
              <p:sp>
                <p:nvSpPr>
                  <p:cNvPr id="168" name="Triangle 167">
                    <a:extLst>
                      <a:ext uri="{FF2B5EF4-FFF2-40B4-BE49-F238E27FC236}">
                        <a16:creationId xmlns:a16="http://schemas.microsoft.com/office/drawing/2014/main" id="{1AB2F5C1-EEEA-1742-814C-5F19B9BCBAA9}"/>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Oval 168">
                    <a:extLst>
                      <a:ext uri="{FF2B5EF4-FFF2-40B4-BE49-F238E27FC236}">
                        <a16:creationId xmlns:a16="http://schemas.microsoft.com/office/drawing/2014/main" id="{A2CC0C3D-E70D-8A44-A054-0FDA3EAD5F4D}"/>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a:extLst>
                      <a:ext uri="{FF2B5EF4-FFF2-40B4-BE49-F238E27FC236}">
                        <a16:creationId xmlns:a16="http://schemas.microsoft.com/office/drawing/2014/main" id="{A545D936-62ED-1946-B5B5-1A81A0059A24}"/>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a:extLst>
                      <a:ext uri="{FF2B5EF4-FFF2-40B4-BE49-F238E27FC236}">
                        <a16:creationId xmlns:a16="http://schemas.microsoft.com/office/drawing/2014/main" id="{F9028FDC-8B68-F34C-8EC4-CFE3C927653D}"/>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2" name="Straight Connector 171">
                    <a:extLst>
                      <a:ext uri="{FF2B5EF4-FFF2-40B4-BE49-F238E27FC236}">
                        <a16:creationId xmlns:a16="http://schemas.microsoft.com/office/drawing/2014/main" id="{2647C471-E31B-CD47-840D-C73FEE037371}"/>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67" name="Oval 166">
                  <a:extLst>
                    <a:ext uri="{FF2B5EF4-FFF2-40B4-BE49-F238E27FC236}">
                      <a16:creationId xmlns:a16="http://schemas.microsoft.com/office/drawing/2014/main" id="{8E1B278C-F172-DE4A-B8BC-F997F296B294}"/>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5" name="Oval 164">
                <a:extLst>
                  <a:ext uri="{FF2B5EF4-FFF2-40B4-BE49-F238E27FC236}">
                    <a16:creationId xmlns:a16="http://schemas.microsoft.com/office/drawing/2014/main" id="{1E9B5162-019A-9745-BDDE-EEE29E04DF8C}"/>
                  </a:ext>
                </a:extLst>
              </p:cNvPr>
              <p:cNvSpPr/>
              <p:nvPr/>
            </p:nvSpPr>
            <p:spPr>
              <a:xfrm>
                <a:off x="8386577" y="467305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7" name="Group 246">
              <a:extLst>
                <a:ext uri="{FF2B5EF4-FFF2-40B4-BE49-F238E27FC236}">
                  <a16:creationId xmlns:a16="http://schemas.microsoft.com/office/drawing/2014/main" id="{11791B82-4482-844B-8126-330DAD5E984A}"/>
                </a:ext>
              </a:extLst>
            </p:cNvPr>
            <p:cNvGrpSpPr/>
            <p:nvPr/>
          </p:nvGrpSpPr>
          <p:grpSpPr>
            <a:xfrm>
              <a:off x="7990499" y="3475818"/>
              <a:ext cx="288499" cy="123667"/>
              <a:chOff x="6014709" y="4765370"/>
              <a:chExt cx="274257" cy="117562"/>
            </a:xfrm>
          </p:grpSpPr>
          <p:sp>
            <p:nvSpPr>
              <p:cNvPr id="248" name="Oval 247">
                <a:extLst>
                  <a:ext uri="{FF2B5EF4-FFF2-40B4-BE49-F238E27FC236}">
                    <a16:creationId xmlns:a16="http://schemas.microsoft.com/office/drawing/2014/main" id="{E4CC2268-2467-3948-BCAC-16B01F6B21C5}"/>
                  </a:ext>
                </a:extLst>
              </p:cNvPr>
              <p:cNvSpPr/>
              <p:nvPr/>
            </p:nvSpPr>
            <p:spPr>
              <a:xfrm rot="5400000" flipV="1">
                <a:off x="6014709" y="4801763"/>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9" name="Oval 248">
                <a:extLst>
                  <a:ext uri="{FF2B5EF4-FFF2-40B4-BE49-F238E27FC236}">
                    <a16:creationId xmlns:a16="http://schemas.microsoft.com/office/drawing/2014/main" id="{C0D9262E-67B9-7341-A7C5-29F06AEC464D}"/>
                  </a:ext>
                </a:extLst>
              </p:cNvPr>
              <p:cNvSpPr/>
              <p:nvPr/>
            </p:nvSpPr>
            <p:spPr>
              <a:xfrm rot="5400000" flipV="1">
                <a:off x="6111253" y="4799994"/>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0" name="Oval 249">
                <a:extLst>
                  <a:ext uri="{FF2B5EF4-FFF2-40B4-BE49-F238E27FC236}">
                    <a16:creationId xmlns:a16="http://schemas.microsoft.com/office/drawing/2014/main" id="{42F8DA46-3DAD-F34C-897D-B4C7A821B866}"/>
                  </a:ext>
                </a:extLst>
              </p:cNvPr>
              <p:cNvSpPr/>
              <p:nvPr/>
            </p:nvSpPr>
            <p:spPr>
              <a:xfrm rot="5400000" flipV="1">
                <a:off x="6207797" y="4798225"/>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0" name="Straight Connector 259">
                <a:extLst>
                  <a:ext uri="{FF2B5EF4-FFF2-40B4-BE49-F238E27FC236}">
                    <a16:creationId xmlns:a16="http://schemas.microsoft.com/office/drawing/2014/main" id="{7E68DACF-EFF1-9E4D-AC6A-66BD5B868D9D}"/>
                  </a:ext>
                </a:extLst>
              </p:cNvPr>
              <p:cNvCxnSpPr/>
              <p:nvPr/>
            </p:nvCxnSpPr>
            <p:spPr>
              <a:xfrm rot="5400000" flipV="1">
                <a:off x="6161420" y="4640642"/>
                <a:ext cx="0" cy="2494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61" name="Group 260">
              <a:extLst>
                <a:ext uri="{FF2B5EF4-FFF2-40B4-BE49-F238E27FC236}">
                  <a16:creationId xmlns:a16="http://schemas.microsoft.com/office/drawing/2014/main" id="{1D741797-7CC8-F54E-9E15-2DED31651DA8}"/>
                </a:ext>
              </a:extLst>
            </p:cNvPr>
            <p:cNvGrpSpPr/>
            <p:nvPr/>
          </p:nvGrpSpPr>
          <p:grpSpPr>
            <a:xfrm flipV="1">
              <a:off x="7992587" y="3200177"/>
              <a:ext cx="288499" cy="123667"/>
              <a:chOff x="6014709" y="4765370"/>
              <a:chExt cx="274257" cy="117562"/>
            </a:xfrm>
          </p:grpSpPr>
          <p:sp>
            <p:nvSpPr>
              <p:cNvPr id="262" name="Oval 261">
                <a:extLst>
                  <a:ext uri="{FF2B5EF4-FFF2-40B4-BE49-F238E27FC236}">
                    <a16:creationId xmlns:a16="http://schemas.microsoft.com/office/drawing/2014/main" id="{6B9F0E78-5AA1-0B45-A4DD-A78D33DA1CC7}"/>
                  </a:ext>
                </a:extLst>
              </p:cNvPr>
              <p:cNvSpPr/>
              <p:nvPr/>
            </p:nvSpPr>
            <p:spPr>
              <a:xfrm rot="5400000" flipV="1">
                <a:off x="6014709" y="4801763"/>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3" name="Oval 262">
                <a:extLst>
                  <a:ext uri="{FF2B5EF4-FFF2-40B4-BE49-F238E27FC236}">
                    <a16:creationId xmlns:a16="http://schemas.microsoft.com/office/drawing/2014/main" id="{D8650F7F-7A7F-2F4A-BA4D-2184445BCF91}"/>
                  </a:ext>
                </a:extLst>
              </p:cNvPr>
              <p:cNvSpPr/>
              <p:nvPr/>
            </p:nvSpPr>
            <p:spPr>
              <a:xfrm rot="5400000" flipV="1">
                <a:off x="6111253" y="4799994"/>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4" name="Oval 263">
                <a:extLst>
                  <a:ext uri="{FF2B5EF4-FFF2-40B4-BE49-F238E27FC236}">
                    <a16:creationId xmlns:a16="http://schemas.microsoft.com/office/drawing/2014/main" id="{8D06B311-FC72-BF4D-BC39-0A062528648C}"/>
                  </a:ext>
                </a:extLst>
              </p:cNvPr>
              <p:cNvSpPr/>
              <p:nvPr/>
            </p:nvSpPr>
            <p:spPr>
              <a:xfrm rot="5400000" flipV="1">
                <a:off x="6207797" y="4798225"/>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5" name="Straight Connector 264">
                <a:extLst>
                  <a:ext uri="{FF2B5EF4-FFF2-40B4-BE49-F238E27FC236}">
                    <a16:creationId xmlns:a16="http://schemas.microsoft.com/office/drawing/2014/main" id="{E79FEFCD-7546-EE40-9C0E-30F501D323DD}"/>
                  </a:ext>
                </a:extLst>
              </p:cNvPr>
              <p:cNvCxnSpPr/>
              <p:nvPr/>
            </p:nvCxnSpPr>
            <p:spPr>
              <a:xfrm rot="5400000" flipV="1">
                <a:off x="6161420" y="4640642"/>
                <a:ext cx="0" cy="2494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0" name="Oval 269">
              <a:extLst>
                <a:ext uri="{FF2B5EF4-FFF2-40B4-BE49-F238E27FC236}">
                  <a16:creationId xmlns:a16="http://schemas.microsoft.com/office/drawing/2014/main" id="{4F7CFCF2-9A2D-A541-8045-603C17224484}"/>
                </a:ext>
              </a:extLst>
            </p:cNvPr>
            <p:cNvSpPr/>
            <p:nvPr/>
          </p:nvSpPr>
          <p:spPr>
            <a:xfrm>
              <a:off x="4056434" y="3374645"/>
              <a:ext cx="63370" cy="63370"/>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71" name="Oval 270">
              <a:extLst>
                <a:ext uri="{FF2B5EF4-FFF2-40B4-BE49-F238E27FC236}">
                  <a16:creationId xmlns:a16="http://schemas.microsoft.com/office/drawing/2014/main" id="{F9BE645A-77BB-8B43-9888-CABDBC60BD08}"/>
                </a:ext>
              </a:extLst>
            </p:cNvPr>
            <p:cNvSpPr/>
            <p:nvPr/>
          </p:nvSpPr>
          <p:spPr>
            <a:xfrm>
              <a:off x="4353475" y="3378175"/>
              <a:ext cx="63370" cy="63370"/>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72" name="Oval 271">
              <a:extLst>
                <a:ext uri="{FF2B5EF4-FFF2-40B4-BE49-F238E27FC236}">
                  <a16:creationId xmlns:a16="http://schemas.microsoft.com/office/drawing/2014/main" id="{8CD635C2-97B2-B642-B72B-E91234153B68}"/>
                </a:ext>
              </a:extLst>
            </p:cNvPr>
            <p:cNvSpPr/>
            <p:nvPr/>
          </p:nvSpPr>
          <p:spPr>
            <a:xfrm>
              <a:off x="4639348" y="3380763"/>
              <a:ext cx="63370" cy="63370"/>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273" name="Group 272">
            <a:extLst>
              <a:ext uri="{FF2B5EF4-FFF2-40B4-BE49-F238E27FC236}">
                <a16:creationId xmlns:a16="http://schemas.microsoft.com/office/drawing/2014/main" id="{17D89BA1-74E6-7D4D-B147-F106098AB4F2}"/>
              </a:ext>
            </a:extLst>
          </p:cNvPr>
          <p:cNvGrpSpPr/>
          <p:nvPr/>
        </p:nvGrpSpPr>
        <p:grpSpPr>
          <a:xfrm>
            <a:off x="457932" y="5418957"/>
            <a:ext cx="924602" cy="1058574"/>
            <a:chOff x="536432" y="5376415"/>
            <a:chExt cx="924602" cy="1058574"/>
          </a:xfrm>
        </p:grpSpPr>
        <p:cxnSp>
          <p:nvCxnSpPr>
            <p:cNvPr id="274" name="Straight Arrow Connector 273">
              <a:extLst>
                <a:ext uri="{FF2B5EF4-FFF2-40B4-BE49-F238E27FC236}">
                  <a16:creationId xmlns:a16="http://schemas.microsoft.com/office/drawing/2014/main" id="{93529FF7-C211-6142-8E69-0FF2B20F715A}"/>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5" name="TextBox 274">
              <a:extLst>
                <a:ext uri="{FF2B5EF4-FFF2-40B4-BE49-F238E27FC236}">
                  <a16:creationId xmlns:a16="http://schemas.microsoft.com/office/drawing/2014/main" id="{63A51BF5-EF7A-B944-A0FE-5753DD883E97}"/>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276" name="Straight Arrow Connector 275">
              <a:extLst>
                <a:ext uri="{FF2B5EF4-FFF2-40B4-BE49-F238E27FC236}">
                  <a16:creationId xmlns:a16="http://schemas.microsoft.com/office/drawing/2014/main" id="{6B233C1D-CAAE-7F44-AE4A-A0D9F16993AF}"/>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7" name="TextBox 276">
              <a:extLst>
                <a:ext uri="{FF2B5EF4-FFF2-40B4-BE49-F238E27FC236}">
                  <a16:creationId xmlns:a16="http://schemas.microsoft.com/office/drawing/2014/main" id="{1CA04AB8-2BA9-9142-B56F-BF475FEE5FAA}"/>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173" name="TextBox 172">
            <a:extLst>
              <a:ext uri="{FF2B5EF4-FFF2-40B4-BE49-F238E27FC236}">
                <a16:creationId xmlns:a16="http://schemas.microsoft.com/office/drawing/2014/main" id="{ED128B99-5034-5744-B2CB-67733F7B0D47}"/>
              </a:ext>
            </a:extLst>
          </p:cNvPr>
          <p:cNvSpPr txBox="1"/>
          <p:nvPr/>
        </p:nvSpPr>
        <p:spPr>
          <a:xfrm>
            <a:off x="2322615" y="180331"/>
            <a:ext cx="4543836" cy="861774"/>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Lattice Truss Designs Relative to </a:t>
            </a:r>
          </a:p>
          <a:p>
            <a:r>
              <a:rPr lang="en-US" sz="2200" dirty="0">
                <a:latin typeface="Times New Roman" panose="02020603050405020304" pitchFamily="18" charset="0"/>
                <a:cs typeface="Times New Roman" panose="02020603050405020304" pitchFamily="18" charset="0"/>
              </a:rPr>
              <a:t>Heat Transfer Conduction, Design #8              </a:t>
            </a:r>
          </a:p>
        </p:txBody>
      </p:sp>
      <p:grpSp>
        <p:nvGrpSpPr>
          <p:cNvPr id="174" name="Group 173">
            <a:extLst>
              <a:ext uri="{FF2B5EF4-FFF2-40B4-BE49-F238E27FC236}">
                <a16:creationId xmlns:a16="http://schemas.microsoft.com/office/drawing/2014/main" id="{B2E1986F-920B-AD4F-BEB8-821A442049E6}"/>
              </a:ext>
            </a:extLst>
          </p:cNvPr>
          <p:cNvGrpSpPr/>
          <p:nvPr/>
        </p:nvGrpSpPr>
        <p:grpSpPr>
          <a:xfrm>
            <a:off x="7453159" y="6126978"/>
            <a:ext cx="1339174" cy="421977"/>
            <a:chOff x="470514" y="6098501"/>
            <a:chExt cx="1339174" cy="421977"/>
          </a:xfrm>
        </p:grpSpPr>
        <p:sp>
          <p:nvSpPr>
            <p:cNvPr id="175" name="TextBox 174">
              <a:extLst>
                <a:ext uri="{FF2B5EF4-FFF2-40B4-BE49-F238E27FC236}">
                  <a16:creationId xmlns:a16="http://schemas.microsoft.com/office/drawing/2014/main" id="{A1CEDE0E-50D4-BE4E-9E32-674DDC25650B}"/>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176" name="TextBox 175">
              <a:extLst>
                <a:ext uri="{FF2B5EF4-FFF2-40B4-BE49-F238E27FC236}">
                  <a16:creationId xmlns:a16="http://schemas.microsoft.com/office/drawing/2014/main" id="{BC1BEF46-D2FD-8742-B622-222270DD1AC1}"/>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31241889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059281"/>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8CE1325D-5933-324B-8D09-0B25F7EFFF22}"/>
              </a:ext>
            </a:extLst>
          </p:cNvPr>
          <p:cNvCxnSpPr>
            <a:cxnSpLocks/>
          </p:cNvCxnSpPr>
          <p:nvPr/>
        </p:nvCxnSpPr>
        <p:spPr>
          <a:xfrm flipH="1" flipV="1">
            <a:off x="2395935" y="203264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C059519F-2FF5-8348-AB25-74944B4A64B0}"/>
              </a:ext>
            </a:extLst>
          </p:cNvPr>
          <p:cNvCxnSpPr>
            <a:cxnSpLocks/>
          </p:cNvCxnSpPr>
          <p:nvPr/>
        </p:nvCxnSpPr>
        <p:spPr>
          <a:xfrm flipV="1">
            <a:off x="2391951" y="256704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768EDAE8-9EBC-FF4D-9227-AFBAA5F6A826}"/>
              </a:ext>
            </a:extLst>
          </p:cNvPr>
          <p:cNvCxnSpPr/>
          <p:nvPr/>
        </p:nvCxnSpPr>
        <p:spPr>
          <a:xfrm flipH="1" flipV="1">
            <a:off x="3461411" y="203074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7B4C9FF4-B3BA-A24C-B72A-6B3839B7E885}"/>
              </a:ext>
            </a:extLst>
          </p:cNvPr>
          <p:cNvCxnSpPr>
            <a:cxnSpLocks/>
          </p:cNvCxnSpPr>
          <p:nvPr/>
        </p:nvCxnSpPr>
        <p:spPr>
          <a:xfrm>
            <a:off x="1861110" y="2034356"/>
            <a:ext cx="497197" cy="40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A524494-B7D3-7F49-A15D-FC53351056BD}"/>
              </a:ext>
            </a:extLst>
          </p:cNvPr>
          <p:cNvCxnSpPr/>
          <p:nvPr/>
        </p:nvCxnSpPr>
        <p:spPr>
          <a:xfrm flipV="1">
            <a:off x="2920363" y="203878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F9B06040-4A99-5E40-A5BA-CB720BCA2395}"/>
              </a:ext>
            </a:extLst>
          </p:cNvPr>
          <p:cNvCxnSpPr/>
          <p:nvPr/>
        </p:nvCxnSpPr>
        <p:spPr>
          <a:xfrm flipV="1">
            <a:off x="1871241" y="203203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8370FBD6-055D-5F4D-9413-E8294BB07493}"/>
              </a:ext>
            </a:extLst>
          </p:cNvPr>
          <p:cNvCxnSpPr>
            <a:cxnSpLocks/>
          </p:cNvCxnSpPr>
          <p:nvPr/>
        </p:nvCxnSpPr>
        <p:spPr>
          <a:xfrm flipH="1" flipV="1">
            <a:off x="1869756" y="2072088"/>
            <a:ext cx="527468" cy="10289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83A4C0C0-F937-6E43-A17F-76FCAA15DE65}"/>
              </a:ext>
            </a:extLst>
          </p:cNvPr>
          <p:cNvCxnSpPr/>
          <p:nvPr/>
        </p:nvCxnSpPr>
        <p:spPr>
          <a:xfrm flipH="1" flipV="1">
            <a:off x="2917573" y="256786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51037D93-B5E9-EC4D-90BF-154118248DD5}"/>
              </a:ext>
            </a:extLst>
          </p:cNvPr>
          <p:cNvCxnSpPr/>
          <p:nvPr/>
        </p:nvCxnSpPr>
        <p:spPr>
          <a:xfrm flipH="1" flipV="1">
            <a:off x="1860772" y="256643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F267F601-31A9-3B40-86B9-3B357B726927}"/>
              </a:ext>
            </a:extLst>
          </p:cNvPr>
          <p:cNvCxnSpPr>
            <a:cxnSpLocks/>
          </p:cNvCxnSpPr>
          <p:nvPr/>
        </p:nvCxnSpPr>
        <p:spPr>
          <a:xfrm flipV="1">
            <a:off x="2395650" y="2049602"/>
            <a:ext cx="539138" cy="102935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CE83EBC-9C47-D14F-8D4D-4570E794173D}"/>
              </a:ext>
            </a:extLst>
          </p:cNvPr>
          <p:cNvCxnSpPr/>
          <p:nvPr/>
        </p:nvCxnSpPr>
        <p:spPr>
          <a:xfrm flipV="1">
            <a:off x="3461731" y="256337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842936EC-6DE9-5042-8B96-B486C5691694}"/>
              </a:ext>
            </a:extLst>
          </p:cNvPr>
          <p:cNvGrpSpPr/>
          <p:nvPr/>
        </p:nvGrpSpPr>
        <p:grpSpPr>
          <a:xfrm>
            <a:off x="1689694" y="2460397"/>
            <a:ext cx="216666" cy="200955"/>
            <a:chOff x="1858169" y="2509507"/>
            <a:chExt cx="199389" cy="184931"/>
          </a:xfrm>
        </p:grpSpPr>
        <p:sp>
          <p:nvSpPr>
            <p:cNvPr id="19" name="Oval 18">
              <a:extLst>
                <a:ext uri="{FF2B5EF4-FFF2-40B4-BE49-F238E27FC236}">
                  <a16:creationId xmlns:a16="http://schemas.microsoft.com/office/drawing/2014/main" id="{7F0B3976-3540-C842-822B-97028C3A1F5C}"/>
                </a:ext>
              </a:extLst>
            </p:cNvPr>
            <p:cNvSpPr/>
            <p:nvPr/>
          </p:nvSpPr>
          <p:spPr>
            <a:xfrm>
              <a:off x="1966118" y="255768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 name="Straight Connector 19">
              <a:extLst>
                <a:ext uri="{FF2B5EF4-FFF2-40B4-BE49-F238E27FC236}">
                  <a16:creationId xmlns:a16="http://schemas.microsoft.com/office/drawing/2014/main" id="{A71CC0C5-8BD2-5E4A-9374-4FB33BF81FB8}"/>
                </a:ext>
              </a:extLst>
            </p:cNvPr>
            <p:cNvCxnSpPr/>
            <p:nvPr/>
          </p:nvCxnSpPr>
          <p:spPr>
            <a:xfrm flipV="1">
              <a:off x="1953139" y="2511558"/>
              <a:ext cx="1" cy="1828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6A94866-4F29-464C-8399-C0C28EF7BCF1}"/>
                </a:ext>
              </a:extLst>
            </p:cNvPr>
            <p:cNvCxnSpPr/>
            <p:nvPr/>
          </p:nvCxnSpPr>
          <p:spPr>
            <a:xfrm>
              <a:off x="1861339" y="2509507"/>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38BAE44C-F287-AC46-BA84-27D1B3CDC6DB}"/>
                </a:ext>
              </a:extLst>
            </p:cNvPr>
            <p:cNvCxnSpPr/>
            <p:nvPr/>
          </p:nvCxnSpPr>
          <p:spPr>
            <a:xfrm>
              <a:off x="1858169" y="2601320"/>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81981B0D-2105-1443-B25D-47CB41B55B24}"/>
                </a:ext>
              </a:extLst>
            </p:cNvPr>
            <p:cNvCxnSpPr/>
            <p:nvPr/>
          </p:nvCxnSpPr>
          <p:spPr>
            <a:xfrm>
              <a:off x="1863655" y="2690453"/>
              <a:ext cx="9144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4" name="Straight Connector 23">
            <a:extLst>
              <a:ext uri="{FF2B5EF4-FFF2-40B4-BE49-F238E27FC236}">
                <a16:creationId xmlns:a16="http://schemas.microsoft.com/office/drawing/2014/main" id="{EFF88027-9729-FC47-B5BC-43326A2DBC0B}"/>
              </a:ext>
            </a:extLst>
          </p:cNvPr>
          <p:cNvCxnSpPr>
            <a:cxnSpLocks/>
            <a:stCxn id="92" idx="5"/>
          </p:cNvCxnSpPr>
          <p:nvPr/>
        </p:nvCxnSpPr>
        <p:spPr>
          <a:xfrm flipH="1" flipV="1">
            <a:off x="2935875" y="2045992"/>
            <a:ext cx="535486" cy="10808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609FFD1-99ED-C043-A626-132F373BCA1F}"/>
              </a:ext>
            </a:extLst>
          </p:cNvPr>
          <p:cNvCxnSpPr>
            <a:cxnSpLocks/>
          </p:cNvCxnSpPr>
          <p:nvPr/>
        </p:nvCxnSpPr>
        <p:spPr>
          <a:xfrm flipV="1">
            <a:off x="1881721" y="1997050"/>
            <a:ext cx="536441" cy="10768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6792727E-AF70-5246-B7F4-EBFA8DED706A}"/>
              </a:ext>
            </a:extLst>
          </p:cNvPr>
          <p:cNvCxnSpPr>
            <a:cxnSpLocks/>
          </p:cNvCxnSpPr>
          <p:nvPr/>
        </p:nvCxnSpPr>
        <p:spPr>
          <a:xfrm flipV="1">
            <a:off x="2942399" y="2018554"/>
            <a:ext cx="518102" cy="10570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71B5A7F6-74D8-7049-A69A-F670F96EBDAE}"/>
              </a:ext>
            </a:extLst>
          </p:cNvPr>
          <p:cNvCxnSpPr>
            <a:cxnSpLocks/>
          </p:cNvCxnSpPr>
          <p:nvPr/>
        </p:nvCxnSpPr>
        <p:spPr>
          <a:xfrm flipH="1" flipV="1">
            <a:off x="2384459" y="2039749"/>
            <a:ext cx="534390" cy="10513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7FA2481A-985C-4447-93A9-E57D242739F9}"/>
              </a:ext>
            </a:extLst>
          </p:cNvPr>
          <p:cNvCxnSpPr>
            <a:cxnSpLocks/>
          </p:cNvCxnSpPr>
          <p:nvPr/>
        </p:nvCxnSpPr>
        <p:spPr>
          <a:xfrm>
            <a:off x="2949658" y="2037286"/>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0" name="Oval 59">
            <a:extLst>
              <a:ext uri="{FF2B5EF4-FFF2-40B4-BE49-F238E27FC236}">
                <a16:creationId xmlns:a16="http://schemas.microsoft.com/office/drawing/2014/main" id="{B0EC5F9A-0A32-3743-AC5B-42F77D7FA427}"/>
              </a:ext>
            </a:extLst>
          </p:cNvPr>
          <p:cNvSpPr/>
          <p:nvPr/>
        </p:nvSpPr>
        <p:spPr>
          <a:xfrm>
            <a:off x="2894207" y="254080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1" name="Straight Connector 60">
            <a:extLst>
              <a:ext uri="{FF2B5EF4-FFF2-40B4-BE49-F238E27FC236}">
                <a16:creationId xmlns:a16="http://schemas.microsoft.com/office/drawing/2014/main" id="{ECCD19B0-5379-A04B-9A4D-C1C015F157A2}"/>
              </a:ext>
            </a:extLst>
          </p:cNvPr>
          <p:cNvCxnSpPr>
            <a:cxnSpLocks/>
          </p:cNvCxnSpPr>
          <p:nvPr/>
        </p:nvCxnSpPr>
        <p:spPr>
          <a:xfrm>
            <a:off x="2933265" y="3106765"/>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Oval 65">
            <a:extLst>
              <a:ext uri="{FF2B5EF4-FFF2-40B4-BE49-F238E27FC236}">
                <a16:creationId xmlns:a16="http://schemas.microsoft.com/office/drawing/2014/main" id="{326CC8BC-9DBC-B349-B177-FD0AFD121C8C}"/>
              </a:ext>
            </a:extLst>
          </p:cNvPr>
          <p:cNvSpPr/>
          <p:nvPr/>
        </p:nvSpPr>
        <p:spPr>
          <a:xfrm>
            <a:off x="3963208" y="254080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0" name="Straight Connector 69">
            <a:extLst>
              <a:ext uri="{FF2B5EF4-FFF2-40B4-BE49-F238E27FC236}">
                <a16:creationId xmlns:a16="http://schemas.microsoft.com/office/drawing/2014/main" id="{B69C3294-2D18-C647-8995-E75996BEBFD6}"/>
              </a:ext>
            </a:extLst>
          </p:cNvPr>
          <p:cNvCxnSpPr>
            <a:cxnSpLocks/>
          </p:cNvCxnSpPr>
          <p:nvPr/>
        </p:nvCxnSpPr>
        <p:spPr>
          <a:xfrm>
            <a:off x="1887229" y="3095166"/>
            <a:ext cx="497197" cy="40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2FBF84A8-C8AA-224F-90C4-D264189D0550}"/>
              </a:ext>
            </a:extLst>
          </p:cNvPr>
          <p:cNvCxnSpPr>
            <a:cxnSpLocks/>
          </p:cNvCxnSpPr>
          <p:nvPr/>
        </p:nvCxnSpPr>
        <p:spPr>
          <a:xfrm>
            <a:off x="2408490" y="3102438"/>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22EE239E-0E83-7C4D-BC08-8BC654A535EF}"/>
              </a:ext>
            </a:extLst>
          </p:cNvPr>
          <p:cNvCxnSpPr>
            <a:cxnSpLocks/>
          </p:cNvCxnSpPr>
          <p:nvPr/>
        </p:nvCxnSpPr>
        <p:spPr>
          <a:xfrm>
            <a:off x="2405225" y="2035112"/>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3" name="Oval 72">
            <a:extLst>
              <a:ext uri="{FF2B5EF4-FFF2-40B4-BE49-F238E27FC236}">
                <a16:creationId xmlns:a16="http://schemas.microsoft.com/office/drawing/2014/main" id="{21F4AC55-1A28-5548-ACCB-6616731BD6E4}"/>
              </a:ext>
            </a:extLst>
          </p:cNvPr>
          <p:cNvSpPr/>
          <p:nvPr/>
        </p:nvSpPr>
        <p:spPr>
          <a:xfrm>
            <a:off x="2356583" y="306562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B8231A85-8EF7-8049-81DE-7A44E6EE5DF8}"/>
              </a:ext>
            </a:extLst>
          </p:cNvPr>
          <p:cNvSpPr/>
          <p:nvPr/>
        </p:nvSpPr>
        <p:spPr>
          <a:xfrm>
            <a:off x="2365811" y="200081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6C558D4A-C932-6242-9ECD-F98DFD21137D}"/>
              </a:ext>
            </a:extLst>
          </p:cNvPr>
          <p:cNvSpPr/>
          <p:nvPr/>
        </p:nvSpPr>
        <p:spPr>
          <a:xfrm>
            <a:off x="2885544" y="307215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6" name="Straight Connector 75">
            <a:extLst>
              <a:ext uri="{FF2B5EF4-FFF2-40B4-BE49-F238E27FC236}">
                <a16:creationId xmlns:a16="http://schemas.microsoft.com/office/drawing/2014/main" id="{AF5295CB-0845-6348-8DB9-24F321143CF2}"/>
              </a:ext>
            </a:extLst>
          </p:cNvPr>
          <p:cNvCxnSpPr>
            <a:cxnSpLocks/>
          </p:cNvCxnSpPr>
          <p:nvPr/>
        </p:nvCxnSpPr>
        <p:spPr>
          <a:xfrm>
            <a:off x="3474800" y="2032224"/>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A484EA18-9F66-F149-AA87-602F241FD21F}"/>
              </a:ext>
            </a:extLst>
          </p:cNvPr>
          <p:cNvCxnSpPr>
            <a:cxnSpLocks/>
          </p:cNvCxnSpPr>
          <p:nvPr/>
        </p:nvCxnSpPr>
        <p:spPr>
          <a:xfrm>
            <a:off x="3458407" y="3114143"/>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E9756F63-45C0-A649-8F80-0610EB403D76}"/>
              </a:ext>
            </a:extLst>
          </p:cNvPr>
          <p:cNvCxnSpPr>
            <a:cxnSpLocks/>
          </p:cNvCxnSpPr>
          <p:nvPr/>
        </p:nvCxnSpPr>
        <p:spPr>
          <a:xfrm flipH="1" flipV="1">
            <a:off x="3455558" y="2054060"/>
            <a:ext cx="535486" cy="10808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8BEA133A-3108-9846-89FD-8F08F8D39105}"/>
              </a:ext>
            </a:extLst>
          </p:cNvPr>
          <p:cNvCxnSpPr>
            <a:cxnSpLocks/>
          </p:cNvCxnSpPr>
          <p:nvPr/>
        </p:nvCxnSpPr>
        <p:spPr>
          <a:xfrm flipV="1">
            <a:off x="3468098" y="2026622"/>
            <a:ext cx="518102" cy="10570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8" name="Oval 87">
            <a:extLst>
              <a:ext uri="{FF2B5EF4-FFF2-40B4-BE49-F238E27FC236}">
                <a16:creationId xmlns:a16="http://schemas.microsoft.com/office/drawing/2014/main" id="{62DE504B-1029-A846-BA7D-3BC7A48E2765}"/>
              </a:ext>
            </a:extLst>
          </p:cNvPr>
          <p:cNvSpPr/>
          <p:nvPr/>
        </p:nvSpPr>
        <p:spPr>
          <a:xfrm>
            <a:off x="2901483" y="200041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B15A6178-71A9-974E-8228-5C9FFF1E229D}"/>
              </a:ext>
            </a:extLst>
          </p:cNvPr>
          <p:cNvSpPr/>
          <p:nvPr/>
        </p:nvSpPr>
        <p:spPr>
          <a:xfrm>
            <a:off x="3430445" y="199823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a:extLst>
              <a:ext uri="{FF2B5EF4-FFF2-40B4-BE49-F238E27FC236}">
                <a16:creationId xmlns:a16="http://schemas.microsoft.com/office/drawing/2014/main" id="{6705FC57-3978-F64F-9BBC-D0DB25374CC8}"/>
              </a:ext>
            </a:extLst>
          </p:cNvPr>
          <p:cNvSpPr/>
          <p:nvPr/>
        </p:nvSpPr>
        <p:spPr>
          <a:xfrm>
            <a:off x="3961778" y="201285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6F311BC7-55BB-8543-9BA6-EB1ACF8F218F}"/>
              </a:ext>
            </a:extLst>
          </p:cNvPr>
          <p:cNvSpPr/>
          <p:nvPr/>
        </p:nvSpPr>
        <p:spPr>
          <a:xfrm>
            <a:off x="3414506" y="306998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2B4E7DD5-0101-4D48-A187-5CB1B20F9918}"/>
              </a:ext>
            </a:extLst>
          </p:cNvPr>
          <p:cNvSpPr/>
          <p:nvPr/>
        </p:nvSpPr>
        <p:spPr>
          <a:xfrm>
            <a:off x="3954546" y="307215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7" name="Straight Connector 96">
            <a:extLst>
              <a:ext uri="{FF2B5EF4-FFF2-40B4-BE49-F238E27FC236}">
                <a16:creationId xmlns:a16="http://schemas.microsoft.com/office/drawing/2014/main" id="{70EC6150-0175-814D-B72F-3E87D3D7338D}"/>
              </a:ext>
            </a:extLst>
          </p:cNvPr>
          <p:cNvCxnSpPr/>
          <p:nvPr/>
        </p:nvCxnSpPr>
        <p:spPr>
          <a:xfrm flipH="1" flipV="1">
            <a:off x="6821458" y="203494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B764EC5B-448B-6D48-9CB6-60ED37B27C76}"/>
              </a:ext>
            </a:extLst>
          </p:cNvPr>
          <p:cNvCxnSpPr/>
          <p:nvPr/>
        </p:nvCxnSpPr>
        <p:spPr>
          <a:xfrm flipV="1">
            <a:off x="6821779" y="256757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9B7EF4AC-3450-454E-A7E5-21B2696DCEA1}"/>
              </a:ext>
            </a:extLst>
          </p:cNvPr>
          <p:cNvCxnSpPr>
            <a:cxnSpLocks/>
            <a:stCxn id="102" idx="7"/>
          </p:cNvCxnSpPr>
          <p:nvPr/>
        </p:nvCxnSpPr>
        <p:spPr>
          <a:xfrm flipV="1">
            <a:off x="6302878" y="2027494"/>
            <a:ext cx="512688" cy="5263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64CB5D6C-DD4E-F64A-B1A8-ED27EA7D7B2B}"/>
              </a:ext>
            </a:extLst>
          </p:cNvPr>
          <p:cNvCxnSpPr/>
          <p:nvPr/>
        </p:nvCxnSpPr>
        <p:spPr>
          <a:xfrm flipH="1" flipV="1">
            <a:off x="6271824" y="257466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1" name="Oval 100">
            <a:extLst>
              <a:ext uri="{FF2B5EF4-FFF2-40B4-BE49-F238E27FC236}">
                <a16:creationId xmlns:a16="http://schemas.microsoft.com/office/drawing/2014/main" id="{3E10515A-C342-8246-8CB2-85D25E53C15D}"/>
              </a:ext>
            </a:extLst>
          </p:cNvPr>
          <p:cNvSpPr/>
          <p:nvPr/>
        </p:nvSpPr>
        <p:spPr>
          <a:xfrm>
            <a:off x="7323790" y="254340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3" name="Straight Connector 102">
            <a:extLst>
              <a:ext uri="{FF2B5EF4-FFF2-40B4-BE49-F238E27FC236}">
                <a16:creationId xmlns:a16="http://schemas.microsoft.com/office/drawing/2014/main" id="{6A329CFC-FA6D-9D44-8937-CEAB1CD69ED0}"/>
              </a:ext>
            </a:extLst>
          </p:cNvPr>
          <p:cNvCxnSpPr>
            <a:cxnSpLocks/>
          </p:cNvCxnSpPr>
          <p:nvPr/>
        </p:nvCxnSpPr>
        <p:spPr>
          <a:xfrm>
            <a:off x="6294789" y="2043326"/>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9B861BF6-D42B-AB4C-9607-DC9436BE87FE}"/>
              </a:ext>
            </a:extLst>
          </p:cNvPr>
          <p:cNvCxnSpPr>
            <a:cxnSpLocks/>
          </p:cNvCxnSpPr>
          <p:nvPr/>
        </p:nvCxnSpPr>
        <p:spPr>
          <a:xfrm>
            <a:off x="6278396" y="3112805"/>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ED5D22FE-28DF-2D48-84D9-9FF338A75282}"/>
              </a:ext>
            </a:extLst>
          </p:cNvPr>
          <p:cNvCxnSpPr>
            <a:cxnSpLocks/>
          </p:cNvCxnSpPr>
          <p:nvPr/>
        </p:nvCxnSpPr>
        <p:spPr>
          <a:xfrm>
            <a:off x="6837979" y="2038672"/>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C4F6DD45-43A6-6F4B-9E2C-3ACF24E2A9A7}"/>
              </a:ext>
            </a:extLst>
          </p:cNvPr>
          <p:cNvCxnSpPr>
            <a:cxnSpLocks/>
          </p:cNvCxnSpPr>
          <p:nvPr/>
        </p:nvCxnSpPr>
        <p:spPr>
          <a:xfrm>
            <a:off x="6821586" y="3108151"/>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1C658C93-5FD5-C04E-8465-B51249FAD292}"/>
              </a:ext>
            </a:extLst>
          </p:cNvPr>
          <p:cNvCxnSpPr>
            <a:cxnSpLocks/>
          </p:cNvCxnSpPr>
          <p:nvPr/>
        </p:nvCxnSpPr>
        <p:spPr>
          <a:xfrm flipH="1" flipV="1">
            <a:off x="6274366" y="2035713"/>
            <a:ext cx="535486" cy="10808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B440F0F7-112A-E347-BD7F-9217640863C8}"/>
              </a:ext>
            </a:extLst>
          </p:cNvPr>
          <p:cNvCxnSpPr>
            <a:cxnSpLocks/>
          </p:cNvCxnSpPr>
          <p:nvPr/>
        </p:nvCxnSpPr>
        <p:spPr>
          <a:xfrm flipV="1">
            <a:off x="6286906" y="2047185"/>
            <a:ext cx="518102" cy="10570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7DBCD53E-C67F-7841-969D-D23FD5732230}"/>
              </a:ext>
            </a:extLst>
          </p:cNvPr>
          <p:cNvCxnSpPr>
            <a:cxnSpLocks/>
          </p:cNvCxnSpPr>
          <p:nvPr/>
        </p:nvCxnSpPr>
        <p:spPr>
          <a:xfrm flipH="1" flipV="1">
            <a:off x="6810359" y="2026082"/>
            <a:ext cx="535486" cy="10808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7B0F04F3-9125-1341-A25F-0D60B152858E}"/>
              </a:ext>
            </a:extLst>
          </p:cNvPr>
          <p:cNvCxnSpPr>
            <a:cxnSpLocks/>
          </p:cNvCxnSpPr>
          <p:nvPr/>
        </p:nvCxnSpPr>
        <p:spPr>
          <a:xfrm flipV="1">
            <a:off x="6828915" y="2034740"/>
            <a:ext cx="518102" cy="10570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1" name="Oval 110">
            <a:extLst>
              <a:ext uri="{FF2B5EF4-FFF2-40B4-BE49-F238E27FC236}">
                <a16:creationId xmlns:a16="http://schemas.microsoft.com/office/drawing/2014/main" id="{7AC2ACF9-FAED-154D-9C04-F29CD38EDBF3}"/>
              </a:ext>
            </a:extLst>
          </p:cNvPr>
          <p:cNvSpPr/>
          <p:nvPr/>
        </p:nvSpPr>
        <p:spPr>
          <a:xfrm>
            <a:off x="6782261" y="200155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a:extLst>
              <a:ext uri="{FF2B5EF4-FFF2-40B4-BE49-F238E27FC236}">
                <a16:creationId xmlns:a16="http://schemas.microsoft.com/office/drawing/2014/main" id="{DC6D61CA-0557-1F45-8F10-2B46E3D2A242}"/>
              </a:ext>
            </a:extLst>
          </p:cNvPr>
          <p:cNvSpPr/>
          <p:nvPr/>
        </p:nvSpPr>
        <p:spPr>
          <a:xfrm>
            <a:off x="6766323" y="307329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a:extLst>
              <a:ext uri="{FF2B5EF4-FFF2-40B4-BE49-F238E27FC236}">
                <a16:creationId xmlns:a16="http://schemas.microsoft.com/office/drawing/2014/main" id="{050DF04D-1A14-5B47-9352-587B83134048}"/>
              </a:ext>
            </a:extLst>
          </p:cNvPr>
          <p:cNvSpPr/>
          <p:nvPr/>
        </p:nvSpPr>
        <p:spPr>
          <a:xfrm>
            <a:off x="7320323" y="3074760"/>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a:extLst>
              <a:ext uri="{FF2B5EF4-FFF2-40B4-BE49-F238E27FC236}">
                <a16:creationId xmlns:a16="http://schemas.microsoft.com/office/drawing/2014/main" id="{4BFC6210-0C7C-E344-88F2-D29780B247FD}"/>
              </a:ext>
            </a:extLst>
          </p:cNvPr>
          <p:cNvSpPr/>
          <p:nvPr/>
        </p:nvSpPr>
        <p:spPr>
          <a:xfrm>
            <a:off x="7329438" y="200301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7" name="Straight Connector 116">
            <a:extLst>
              <a:ext uri="{FF2B5EF4-FFF2-40B4-BE49-F238E27FC236}">
                <a16:creationId xmlns:a16="http://schemas.microsoft.com/office/drawing/2014/main" id="{93D8E5B2-CDE3-0A4F-8789-05D60EE51275}"/>
              </a:ext>
            </a:extLst>
          </p:cNvPr>
          <p:cNvCxnSpPr/>
          <p:nvPr/>
        </p:nvCxnSpPr>
        <p:spPr>
          <a:xfrm flipH="1" flipV="1">
            <a:off x="5754984" y="203984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EC520435-79BA-2F45-9431-6658F7375AB3}"/>
              </a:ext>
            </a:extLst>
          </p:cNvPr>
          <p:cNvCxnSpPr/>
          <p:nvPr/>
        </p:nvCxnSpPr>
        <p:spPr>
          <a:xfrm flipV="1">
            <a:off x="5755305" y="257247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6F1C7CFC-4D6D-D942-A917-6757FE61C0A2}"/>
              </a:ext>
            </a:extLst>
          </p:cNvPr>
          <p:cNvCxnSpPr/>
          <p:nvPr/>
        </p:nvCxnSpPr>
        <p:spPr>
          <a:xfrm flipV="1">
            <a:off x="5204911" y="205140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EFC085BF-7583-EA48-96E1-E09DDF0A501B}"/>
              </a:ext>
            </a:extLst>
          </p:cNvPr>
          <p:cNvCxnSpPr/>
          <p:nvPr/>
        </p:nvCxnSpPr>
        <p:spPr>
          <a:xfrm flipH="1" flipV="1">
            <a:off x="5205350" y="257956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Oval 121">
            <a:extLst>
              <a:ext uri="{FF2B5EF4-FFF2-40B4-BE49-F238E27FC236}">
                <a16:creationId xmlns:a16="http://schemas.microsoft.com/office/drawing/2014/main" id="{235ED2A4-9E42-D943-BBC1-B937710F1794}"/>
              </a:ext>
            </a:extLst>
          </p:cNvPr>
          <p:cNvSpPr/>
          <p:nvPr/>
        </p:nvSpPr>
        <p:spPr>
          <a:xfrm>
            <a:off x="5179549" y="254902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3" name="Straight Connector 122">
            <a:extLst>
              <a:ext uri="{FF2B5EF4-FFF2-40B4-BE49-F238E27FC236}">
                <a16:creationId xmlns:a16="http://schemas.microsoft.com/office/drawing/2014/main" id="{2B7F6040-5C15-AF48-A4ED-8D970EA446A5}"/>
              </a:ext>
            </a:extLst>
          </p:cNvPr>
          <p:cNvCxnSpPr>
            <a:cxnSpLocks/>
          </p:cNvCxnSpPr>
          <p:nvPr/>
        </p:nvCxnSpPr>
        <p:spPr>
          <a:xfrm>
            <a:off x="5228315" y="2042008"/>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756A2075-E099-164E-A84F-424CCEA2A16A}"/>
              </a:ext>
            </a:extLst>
          </p:cNvPr>
          <p:cNvCxnSpPr>
            <a:cxnSpLocks/>
          </p:cNvCxnSpPr>
          <p:nvPr/>
        </p:nvCxnSpPr>
        <p:spPr>
          <a:xfrm>
            <a:off x="5211922" y="3117707"/>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3CBAE041-134D-534E-97B0-7FCCE77E8CDD}"/>
              </a:ext>
            </a:extLst>
          </p:cNvPr>
          <p:cNvCxnSpPr>
            <a:cxnSpLocks/>
          </p:cNvCxnSpPr>
          <p:nvPr/>
        </p:nvCxnSpPr>
        <p:spPr>
          <a:xfrm>
            <a:off x="5771505" y="2043574"/>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1438BF0F-3DF5-AA4D-8D4A-273A330DD99F}"/>
              </a:ext>
            </a:extLst>
          </p:cNvPr>
          <p:cNvCxnSpPr>
            <a:cxnSpLocks/>
          </p:cNvCxnSpPr>
          <p:nvPr/>
        </p:nvCxnSpPr>
        <p:spPr>
          <a:xfrm>
            <a:off x="5755112" y="3113053"/>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D8E33E49-80A6-FC4B-8C2D-41D0BBFC5DDB}"/>
              </a:ext>
            </a:extLst>
          </p:cNvPr>
          <p:cNvCxnSpPr>
            <a:cxnSpLocks/>
          </p:cNvCxnSpPr>
          <p:nvPr/>
        </p:nvCxnSpPr>
        <p:spPr>
          <a:xfrm flipH="1" flipV="1">
            <a:off x="5207892" y="2040615"/>
            <a:ext cx="535486" cy="10808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F957CD9A-4F81-934B-8957-D4269D6C7B0C}"/>
              </a:ext>
            </a:extLst>
          </p:cNvPr>
          <p:cNvCxnSpPr>
            <a:cxnSpLocks/>
          </p:cNvCxnSpPr>
          <p:nvPr/>
        </p:nvCxnSpPr>
        <p:spPr>
          <a:xfrm flipV="1">
            <a:off x="5226652" y="2025617"/>
            <a:ext cx="518102" cy="10570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7D5439E5-30E4-EF40-B56E-5637D0DF0727}"/>
              </a:ext>
            </a:extLst>
          </p:cNvPr>
          <p:cNvCxnSpPr>
            <a:cxnSpLocks/>
          </p:cNvCxnSpPr>
          <p:nvPr/>
        </p:nvCxnSpPr>
        <p:spPr>
          <a:xfrm flipH="1" flipV="1">
            <a:off x="5743885" y="2030984"/>
            <a:ext cx="535486" cy="10808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C149812A-96D8-5A4C-AA5B-22BC4C00E9F1}"/>
              </a:ext>
            </a:extLst>
          </p:cNvPr>
          <p:cNvCxnSpPr>
            <a:cxnSpLocks/>
          </p:cNvCxnSpPr>
          <p:nvPr/>
        </p:nvCxnSpPr>
        <p:spPr>
          <a:xfrm flipV="1">
            <a:off x="5762441" y="2039642"/>
            <a:ext cx="518102" cy="10570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3" name="Oval 132">
            <a:extLst>
              <a:ext uri="{FF2B5EF4-FFF2-40B4-BE49-F238E27FC236}">
                <a16:creationId xmlns:a16="http://schemas.microsoft.com/office/drawing/2014/main" id="{9E2D70F2-0454-AC42-B42B-60B82CE2CC00}"/>
              </a:ext>
            </a:extLst>
          </p:cNvPr>
          <p:cNvSpPr/>
          <p:nvPr/>
        </p:nvSpPr>
        <p:spPr>
          <a:xfrm>
            <a:off x="5715787" y="200645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a:extLst>
              <a:ext uri="{FF2B5EF4-FFF2-40B4-BE49-F238E27FC236}">
                <a16:creationId xmlns:a16="http://schemas.microsoft.com/office/drawing/2014/main" id="{B7379C7A-8EDC-944C-B82A-057E2E6AC21D}"/>
              </a:ext>
            </a:extLst>
          </p:cNvPr>
          <p:cNvSpPr/>
          <p:nvPr/>
        </p:nvSpPr>
        <p:spPr>
          <a:xfrm>
            <a:off x="5178119" y="2008628"/>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Oval 134">
            <a:extLst>
              <a:ext uri="{FF2B5EF4-FFF2-40B4-BE49-F238E27FC236}">
                <a16:creationId xmlns:a16="http://schemas.microsoft.com/office/drawing/2014/main" id="{5196902C-6D25-CB49-B24E-CB41C4A65110}"/>
              </a:ext>
            </a:extLst>
          </p:cNvPr>
          <p:cNvSpPr/>
          <p:nvPr/>
        </p:nvSpPr>
        <p:spPr>
          <a:xfrm>
            <a:off x="5699849" y="307820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a:extLst>
              <a:ext uri="{FF2B5EF4-FFF2-40B4-BE49-F238E27FC236}">
                <a16:creationId xmlns:a16="http://schemas.microsoft.com/office/drawing/2014/main" id="{998C15DE-68CA-4D48-89A7-906B33197A2B}"/>
              </a:ext>
            </a:extLst>
          </p:cNvPr>
          <p:cNvSpPr/>
          <p:nvPr/>
        </p:nvSpPr>
        <p:spPr>
          <a:xfrm>
            <a:off x="5170887" y="3080375"/>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a:extLst>
              <a:ext uri="{FF2B5EF4-FFF2-40B4-BE49-F238E27FC236}">
                <a16:creationId xmlns:a16="http://schemas.microsoft.com/office/drawing/2014/main" id="{1CED9861-4229-BE4E-A296-934A5A58E88D}"/>
              </a:ext>
            </a:extLst>
          </p:cNvPr>
          <p:cNvSpPr/>
          <p:nvPr/>
        </p:nvSpPr>
        <p:spPr>
          <a:xfrm>
            <a:off x="6246023" y="254412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6EE80C1F-56D8-7648-9605-7CBA17759317}"/>
              </a:ext>
            </a:extLst>
          </p:cNvPr>
          <p:cNvSpPr/>
          <p:nvPr/>
        </p:nvSpPr>
        <p:spPr>
          <a:xfrm>
            <a:off x="6244593" y="2003726"/>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61E8FCB5-3B87-724B-BE0A-55C58F9A0265}"/>
              </a:ext>
            </a:extLst>
          </p:cNvPr>
          <p:cNvSpPr/>
          <p:nvPr/>
        </p:nvSpPr>
        <p:spPr>
          <a:xfrm>
            <a:off x="6237361" y="3075473"/>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9" name="Group 138">
            <a:extLst>
              <a:ext uri="{FF2B5EF4-FFF2-40B4-BE49-F238E27FC236}">
                <a16:creationId xmlns:a16="http://schemas.microsoft.com/office/drawing/2014/main" id="{0D16BA80-D87D-C943-A9AB-3CA6401581D1}"/>
              </a:ext>
            </a:extLst>
          </p:cNvPr>
          <p:cNvGrpSpPr/>
          <p:nvPr/>
        </p:nvGrpSpPr>
        <p:grpSpPr>
          <a:xfrm>
            <a:off x="1597737" y="1899297"/>
            <a:ext cx="308077" cy="261210"/>
            <a:chOff x="1478549" y="2181747"/>
            <a:chExt cx="278369" cy="236021"/>
          </a:xfrm>
        </p:grpSpPr>
        <p:grpSp>
          <p:nvGrpSpPr>
            <p:cNvPr id="140" name="Group 139">
              <a:extLst>
                <a:ext uri="{FF2B5EF4-FFF2-40B4-BE49-F238E27FC236}">
                  <a16:creationId xmlns:a16="http://schemas.microsoft.com/office/drawing/2014/main" id="{D8C7B78B-FC5D-CF47-9792-C1AD216E8BD4}"/>
                </a:ext>
              </a:extLst>
            </p:cNvPr>
            <p:cNvGrpSpPr/>
            <p:nvPr/>
          </p:nvGrpSpPr>
          <p:grpSpPr>
            <a:xfrm>
              <a:off x="1478549" y="2181747"/>
              <a:ext cx="220204" cy="236021"/>
              <a:chOff x="774700" y="3743756"/>
              <a:chExt cx="288257" cy="308962"/>
            </a:xfrm>
          </p:grpSpPr>
          <p:sp>
            <p:nvSpPr>
              <p:cNvPr id="142" name="Triangle 141">
                <a:extLst>
                  <a:ext uri="{FF2B5EF4-FFF2-40B4-BE49-F238E27FC236}">
                    <a16:creationId xmlns:a16="http://schemas.microsoft.com/office/drawing/2014/main" id="{5DCEA448-E6EF-B147-9BED-873A0514260F}"/>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a:extLst>
                  <a:ext uri="{FF2B5EF4-FFF2-40B4-BE49-F238E27FC236}">
                    <a16:creationId xmlns:a16="http://schemas.microsoft.com/office/drawing/2014/main" id="{465E37DC-E2F1-3B43-9CCB-6C3402964646}"/>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a:extLst>
                  <a:ext uri="{FF2B5EF4-FFF2-40B4-BE49-F238E27FC236}">
                    <a16:creationId xmlns:a16="http://schemas.microsoft.com/office/drawing/2014/main" id="{CEFD9BF8-96DC-0845-9DEB-7938F469C691}"/>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a:extLst>
                  <a:ext uri="{FF2B5EF4-FFF2-40B4-BE49-F238E27FC236}">
                    <a16:creationId xmlns:a16="http://schemas.microsoft.com/office/drawing/2014/main" id="{A71D0D14-7B86-4848-A477-501023D55021}"/>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6" name="Straight Connector 145">
                <a:extLst>
                  <a:ext uri="{FF2B5EF4-FFF2-40B4-BE49-F238E27FC236}">
                    <a16:creationId xmlns:a16="http://schemas.microsoft.com/office/drawing/2014/main" id="{73CF1FC8-5187-C74B-A636-34DF2C4852AB}"/>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1" name="Oval 140">
              <a:extLst>
                <a:ext uri="{FF2B5EF4-FFF2-40B4-BE49-F238E27FC236}">
                  <a16:creationId xmlns:a16="http://schemas.microsoft.com/office/drawing/2014/main" id="{2C41B1FD-1BE3-7943-8BC1-408DF4593328}"/>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7" name="Group 146">
            <a:extLst>
              <a:ext uri="{FF2B5EF4-FFF2-40B4-BE49-F238E27FC236}">
                <a16:creationId xmlns:a16="http://schemas.microsoft.com/office/drawing/2014/main" id="{7F331F51-75EA-B549-B9EF-167463EFF634}"/>
              </a:ext>
            </a:extLst>
          </p:cNvPr>
          <p:cNvGrpSpPr/>
          <p:nvPr/>
        </p:nvGrpSpPr>
        <p:grpSpPr>
          <a:xfrm>
            <a:off x="1618855" y="2944654"/>
            <a:ext cx="291262" cy="261210"/>
            <a:chOff x="1490677" y="2820474"/>
            <a:chExt cx="263175" cy="236021"/>
          </a:xfrm>
        </p:grpSpPr>
        <p:grpSp>
          <p:nvGrpSpPr>
            <p:cNvPr id="148" name="Group 147">
              <a:extLst>
                <a:ext uri="{FF2B5EF4-FFF2-40B4-BE49-F238E27FC236}">
                  <a16:creationId xmlns:a16="http://schemas.microsoft.com/office/drawing/2014/main" id="{81355DD4-B4B5-2749-A95F-46133D6B2B5A}"/>
                </a:ext>
              </a:extLst>
            </p:cNvPr>
            <p:cNvGrpSpPr/>
            <p:nvPr/>
          </p:nvGrpSpPr>
          <p:grpSpPr>
            <a:xfrm>
              <a:off x="1490677" y="2820474"/>
              <a:ext cx="211555" cy="236021"/>
              <a:chOff x="790575" y="4480628"/>
              <a:chExt cx="276935" cy="308962"/>
            </a:xfrm>
          </p:grpSpPr>
          <p:sp>
            <p:nvSpPr>
              <p:cNvPr id="150" name="Triangle 149">
                <a:extLst>
                  <a:ext uri="{FF2B5EF4-FFF2-40B4-BE49-F238E27FC236}">
                    <a16:creationId xmlns:a16="http://schemas.microsoft.com/office/drawing/2014/main" id="{7DCD02F3-8EEC-4C48-8C70-02F92D51897B}"/>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a:extLst>
                  <a:ext uri="{FF2B5EF4-FFF2-40B4-BE49-F238E27FC236}">
                    <a16:creationId xmlns:a16="http://schemas.microsoft.com/office/drawing/2014/main" id="{15890377-B08B-0448-8743-6DB2281B1F1E}"/>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a:extLst>
                  <a:ext uri="{FF2B5EF4-FFF2-40B4-BE49-F238E27FC236}">
                    <a16:creationId xmlns:a16="http://schemas.microsoft.com/office/drawing/2014/main" id="{834AA32E-3F73-F74B-B96F-348E2B7C25F8}"/>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a:extLst>
                  <a:ext uri="{FF2B5EF4-FFF2-40B4-BE49-F238E27FC236}">
                    <a16:creationId xmlns:a16="http://schemas.microsoft.com/office/drawing/2014/main" id="{DF7798C1-64D3-2A48-95D3-D507EEA0D791}"/>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4" name="Straight Connector 153">
                <a:extLst>
                  <a:ext uri="{FF2B5EF4-FFF2-40B4-BE49-F238E27FC236}">
                    <a16:creationId xmlns:a16="http://schemas.microsoft.com/office/drawing/2014/main" id="{A2D9C990-3840-B944-B203-611B7B608D1B}"/>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9" name="Oval 148">
              <a:extLst>
                <a:ext uri="{FF2B5EF4-FFF2-40B4-BE49-F238E27FC236}">
                  <a16:creationId xmlns:a16="http://schemas.microsoft.com/office/drawing/2014/main" id="{13E04075-F72A-E64B-A959-B47C55437F46}"/>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5" name="Group 154">
            <a:extLst>
              <a:ext uri="{FF2B5EF4-FFF2-40B4-BE49-F238E27FC236}">
                <a16:creationId xmlns:a16="http://schemas.microsoft.com/office/drawing/2014/main" id="{29598C0B-B8B5-F541-A698-2B1949F3BBFF}"/>
              </a:ext>
            </a:extLst>
          </p:cNvPr>
          <p:cNvGrpSpPr/>
          <p:nvPr/>
        </p:nvGrpSpPr>
        <p:grpSpPr>
          <a:xfrm rot="5400000" flipV="1">
            <a:off x="7185289" y="1784339"/>
            <a:ext cx="323465" cy="274257"/>
            <a:chOff x="1478549" y="2181747"/>
            <a:chExt cx="278369" cy="236021"/>
          </a:xfrm>
        </p:grpSpPr>
        <p:grpSp>
          <p:nvGrpSpPr>
            <p:cNvPr id="156" name="Group 155">
              <a:extLst>
                <a:ext uri="{FF2B5EF4-FFF2-40B4-BE49-F238E27FC236}">
                  <a16:creationId xmlns:a16="http://schemas.microsoft.com/office/drawing/2014/main" id="{E493F2D1-181A-8940-AF67-C06E3F60A14D}"/>
                </a:ext>
              </a:extLst>
            </p:cNvPr>
            <p:cNvGrpSpPr/>
            <p:nvPr/>
          </p:nvGrpSpPr>
          <p:grpSpPr>
            <a:xfrm>
              <a:off x="1478549" y="2181747"/>
              <a:ext cx="220204" cy="236021"/>
              <a:chOff x="774700" y="3743756"/>
              <a:chExt cx="288257" cy="308962"/>
            </a:xfrm>
          </p:grpSpPr>
          <p:sp>
            <p:nvSpPr>
              <p:cNvPr id="158" name="Triangle 157">
                <a:extLst>
                  <a:ext uri="{FF2B5EF4-FFF2-40B4-BE49-F238E27FC236}">
                    <a16:creationId xmlns:a16="http://schemas.microsoft.com/office/drawing/2014/main" id="{694A2D29-9D35-0A44-B8EE-96B8C1ABACB3}"/>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a:extLst>
                  <a:ext uri="{FF2B5EF4-FFF2-40B4-BE49-F238E27FC236}">
                    <a16:creationId xmlns:a16="http://schemas.microsoft.com/office/drawing/2014/main" id="{6AA29CB4-AEFD-8247-AA3A-DF83000855C5}"/>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a:extLst>
                  <a:ext uri="{FF2B5EF4-FFF2-40B4-BE49-F238E27FC236}">
                    <a16:creationId xmlns:a16="http://schemas.microsoft.com/office/drawing/2014/main" id="{FCFCF930-D070-AA41-AC51-4BA456C100FD}"/>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a:extLst>
                  <a:ext uri="{FF2B5EF4-FFF2-40B4-BE49-F238E27FC236}">
                    <a16:creationId xmlns:a16="http://schemas.microsoft.com/office/drawing/2014/main" id="{4FAC36AE-A44A-A341-9DF6-5C06832E8659}"/>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2" name="Straight Connector 161">
                <a:extLst>
                  <a:ext uri="{FF2B5EF4-FFF2-40B4-BE49-F238E27FC236}">
                    <a16:creationId xmlns:a16="http://schemas.microsoft.com/office/drawing/2014/main" id="{1C5A8C0E-376C-BC4D-A33C-38B2882D0554}"/>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57" name="Oval 156">
              <a:extLst>
                <a:ext uri="{FF2B5EF4-FFF2-40B4-BE49-F238E27FC236}">
                  <a16:creationId xmlns:a16="http://schemas.microsoft.com/office/drawing/2014/main" id="{3B96A842-5B90-D942-9E18-5956E3873001}"/>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3" name="Group 162">
            <a:extLst>
              <a:ext uri="{FF2B5EF4-FFF2-40B4-BE49-F238E27FC236}">
                <a16:creationId xmlns:a16="http://schemas.microsoft.com/office/drawing/2014/main" id="{C1A7AD35-EC8B-114C-8C67-BCA643931EDD}"/>
              </a:ext>
            </a:extLst>
          </p:cNvPr>
          <p:cNvGrpSpPr/>
          <p:nvPr/>
        </p:nvGrpSpPr>
        <p:grpSpPr>
          <a:xfrm>
            <a:off x="7218209" y="3070113"/>
            <a:ext cx="274257" cy="314233"/>
            <a:chOff x="8289105" y="4673055"/>
            <a:chExt cx="274257" cy="314233"/>
          </a:xfrm>
        </p:grpSpPr>
        <p:grpSp>
          <p:nvGrpSpPr>
            <p:cNvPr id="164" name="Group 163">
              <a:extLst>
                <a:ext uri="{FF2B5EF4-FFF2-40B4-BE49-F238E27FC236}">
                  <a16:creationId xmlns:a16="http://schemas.microsoft.com/office/drawing/2014/main" id="{F9DC4312-8297-6549-AD9E-3A766C9A8AD0}"/>
                </a:ext>
              </a:extLst>
            </p:cNvPr>
            <p:cNvGrpSpPr/>
            <p:nvPr/>
          </p:nvGrpSpPr>
          <p:grpSpPr>
            <a:xfrm rot="16200000">
              <a:off x="8273329" y="4697254"/>
              <a:ext cx="305810" cy="274257"/>
              <a:chOff x="1490677" y="2820474"/>
              <a:chExt cx="263175" cy="236021"/>
            </a:xfrm>
          </p:grpSpPr>
          <p:grpSp>
            <p:nvGrpSpPr>
              <p:cNvPr id="166" name="Group 165">
                <a:extLst>
                  <a:ext uri="{FF2B5EF4-FFF2-40B4-BE49-F238E27FC236}">
                    <a16:creationId xmlns:a16="http://schemas.microsoft.com/office/drawing/2014/main" id="{49C3DBAF-5F1F-1A4A-A6CD-DD36C360385D}"/>
                  </a:ext>
                </a:extLst>
              </p:cNvPr>
              <p:cNvGrpSpPr/>
              <p:nvPr/>
            </p:nvGrpSpPr>
            <p:grpSpPr>
              <a:xfrm>
                <a:off x="1490677" y="2820474"/>
                <a:ext cx="211555" cy="236021"/>
                <a:chOff x="790575" y="4480628"/>
                <a:chExt cx="276935" cy="308962"/>
              </a:xfrm>
            </p:grpSpPr>
            <p:sp>
              <p:nvSpPr>
                <p:cNvPr id="168" name="Triangle 167">
                  <a:extLst>
                    <a:ext uri="{FF2B5EF4-FFF2-40B4-BE49-F238E27FC236}">
                      <a16:creationId xmlns:a16="http://schemas.microsoft.com/office/drawing/2014/main" id="{1AB2F5C1-EEEA-1742-814C-5F19B9BCBAA9}"/>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Oval 168">
                  <a:extLst>
                    <a:ext uri="{FF2B5EF4-FFF2-40B4-BE49-F238E27FC236}">
                      <a16:creationId xmlns:a16="http://schemas.microsoft.com/office/drawing/2014/main" id="{A2CC0C3D-E70D-8A44-A054-0FDA3EAD5F4D}"/>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a:extLst>
                    <a:ext uri="{FF2B5EF4-FFF2-40B4-BE49-F238E27FC236}">
                      <a16:creationId xmlns:a16="http://schemas.microsoft.com/office/drawing/2014/main" id="{A545D936-62ED-1946-B5B5-1A81A0059A24}"/>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a:extLst>
                    <a:ext uri="{FF2B5EF4-FFF2-40B4-BE49-F238E27FC236}">
                      <a16:creationId xmlns:a16="http://schemas.microsoft.com/office/drawing/2014/main" id="{F9028FDC-8B68-F34C-8EC4-CFE3C927653D}"/>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2" name="Straight Connector 171">
                  <a:extLst>
                    <a:ext uri="{FF2B5EF4-FFF2-40B4-BE49-F238E27FC236}">
                      <a16:creationId xmlns:a16="http://schemas.microsoft.com/office/drawing/2014/main" id="{2647C471-E31B-CD47-840D-C73FEE037371}"/>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67" name="Oval 166">
                <a:extLst>
                  <a:ext uri="{FF2B5EF4-FFF2-40B4-BE49-F238E27FC236}">
                    <a16:creationId xmlns:a16="http://schemas.microsoft.com/office/drawing/2014/main" id="{8E1B278C-F172-DE4A-B8BC-F997F296B294}"/>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5" name="Oval 164">
              <a:extLst>
                <a:ext uri="{FF2B5EF4-FFF2-40B4-BE49-F238E27FC236}">
                  <a16:creationId xmlns:a16="http://schemas.microsoft.com/office/drawing/2014/main" id="{1E9B5162-019A-9745-BDDE-EEE29E04DF8C}"/>
                </a:ext>
              </a:extLst>
            </p:cNvPr>
            <p:cNvSpPr/>
            <p:nvPr/>
          </p:nvSpPr>
          <p:spPr>
            <a:xfrm>
              <a:off x="8386577" y="467305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 name="Group 2">
            <a:extLst>
              <a:ext uri="{FF2B5EF4-FFF2-40B4-BE49-F238E27FC236}">
                <a16:creationId xmlns:a16="http://schemas.microsoft.com/office/drawing/2014/main" id="{76EF54A3-3F2F-1D48-A313-50F1FF8EBB90}"/>
              </a:ext>
            </a:extLst>
          </p:cNvPr>
          <p:cNvGrpSpPr/>
          <p:nvPr/>
        </p:nvGrpSpPr>
        <p:grpSpPr>
          <a:xfrm>
            <a:off x="2801859" y="4129605"/>
            <a:ext cx="3624858" cy="1890560"/>
            <a:chOff x="3523319" y="4295811"/>
            <a:chExt cx="2201311" cy="1148103"/>
          </a:xfrm>
        </p:grpSpPr>
        <p:cxnSp>
          <p:nvCxnSpPr>
            <p:cNvPr id="173" name="Straight Connector 172">
              <a:extLst>
                <a:ext uri="{FF2B5EF4-FFF2-40B4-BE49-F238E27FC236}">
                  <a16:creationId xmlns:a16="http://schemas.microsoft.com/office/drawing/2014/main" id="{FE0D7EDA-94B5-9046-98B9-0A282BBDAB95}"/>
                </a:ext>
              </a:extLst>
            </p:cNvPr>
            <p:cNvCxnSpPr>
              <a:cxnSpLocks/>
            </p:cNvCxnSpPr>
            <p:nvPr/>
          </p:nvCxnSpPr>
          <p:spPr>
            <a:xfrm flipH="1" flipV="1">
              <a:off x="4090747" y="433021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a:extLst>
                <a:ext uri="{FF2B5EF4-FFF2-40B4-BE49-F238E27FC236}">
                  <a16:creationId xmlns:a16="http://schemas.microsoft.com/office/drawing/2014/main" id="{0D86061B-A9CD-DC46-8EC5-78219BCAAE2D}"/>
                </a:ext>
              </a:extLst>
            </p:cNvPr>
            <p:cNvCxnSpPr>
              <a:cxnSpLocks/>
            </p:cNvCxnSpPr>
            <p:nvPr/>
          </p:nvCxnSpPr>
          <p:spPr>
            <a:xfrm flipV="1">
              <a:off x="4086763" y="486462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a:extLst>
                <a:ext uri="{FF2B5EF4-FFF2-40B4-BE49-F238E27FC236}">
                  <a16:creationId xmlns:a16="http://schemas.microsoft.com/office/drawing/2014/main" id="{F13ABEA2-4251-5B46-895C-59C0F1677677}"/>
                </a:ext>
              </a:extLst>
            </p:cNvPr>
            <p:cNvCxnSpPr/>
            <p:nvPr/>
          </p:nvCxnSpPr>
          <p:spPr>
            <a:xfrm flipH="1" flipV="1">
              <a:off x="5156223" y="432831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a:extLst>
                <a:ext uri="{FF2B5EF4-FFF2-40B4-BE49-F238E27FC236}">
                  <a16:creationId xmlns:a16="http://schemas.microsoft.com/office/drawing/2014/main" id="{60BD2860-5FDF-A041-B217-7B0CE145901D}"/>
                </a:ext>
              </a:extLst>
            </p:cNvPr>
            <p:cNvCxnSpPr>
              <a:cxnSpLocks/>
            </p:cNvCxnSpPr>
            <p:nvPr/>
          </p:nvCxnSpPr>
          <p:spPr>
            <a:xfrm>
              <a:off x="3555922" y="4331930"/>
              <a:ext cx="497197" cy="40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a:extLst>
                <a:ext uri="{FF2B5EF4-FFF2-40B4-BE49-F238E27FC236}">
                  <a16:creationId xmlns:a16="http://schemas.microsoft.com/office/drawing/2014/main" id="{871E22B2-6C50-6147-86B1-BEF8DB83954D}"/>
                </a:ext>
              </a:extLst>
            </p:cNvPr>
            <p:cNvCxnSpPr/>
            <p:nvPr/>
          </p:nvCxnSpPr>
          <p:spPr>
            <a:xfrm flipV="1">
              <a:off x="4615175" y="433635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a:extLst>
                <a:ext uri="{FF2B5EF4-FFF2-40B4-BE49-F238E27FC236}">
                  <a16:creationId xmlns:a16="http://schemas.microsoft.com/office/drawing/2014/main" id="{FA38709D-0061-F44E-95E0-0DE631FA25BB}"/>
                </a:ext>
              </a:extLst>
            </p:cNvPr>
            <p:cNvCxnSpPr/>
            <p:nvPr/>
          </p:nvCxnSpPr>
          <p:spPr>
            <a:xfrm flipV="1">
              <a:off x="3566053" y="432960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a:extLst>
                <a:ext uri="{FF2B5EF4-FFF2-40B4-BE49-F238E27FC236}">
                  <a16:creationId xmlns:a16="http://schemas.microsoft.com/office/drawing/2014/main" id="{BFA40CCB-13E9-D249-A489-1F89C3F024B8}"/>
                </a:ext>
              </a:extLst>
            </p:cNvPr>
            <p:cNvCxnSpPr>
              <a:cxnSpLocks/>
            </p:cNvCxnSpPr>
            <p:nvPr/>
          </p:nvCxnSpPr>
          <p:spPr>
            <a:xfrm flipH="1" flipV="1">
              <a:off x="3564568" y="4369662"/>
              <a:ext cx="527468" cy="10289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0" name="Straight Connector 179">
              <a:extLst>
                <a:ext uri="{FF2B5EF4-FFF2-40B4-BE49-F238E27FC236}">
                  <a16:creationId xmlns:a16="http://schemas.microsoft.com/office/drawing/2014/main" id="{080E0AEB-DC7A-634E-B776-7FC40F66EF71}"/>
                </a:ext>
              </a:extLst>
            </p:cNvPr>
            <p:cNvCxnSpPr/>
            <p:nvPr/>
          </p:nvCxnSpPr>
          <p:spPr>
            <a:xfrm flipH="1" flipV="1">
              <a:off x="4612385" y="486543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a:extLst>
                <a:ext uri="{FF2B5EF4-FFF2-40B4-BE49-F238E27FC236}">
                  <a16:creationId xmlns:a16="http://schemas.microsoft.com/office/drawing/2014/main" id="{A0F9A299-09A9-6748-B56C-362285F6149F}"/>
                </a:ext>
              </a:extLst>
            </p:cNvPr>
            <p:cNvCxnSpPr/>
            <p:nvPr/>
          </p:nvCxnSpPr>
          <p:spPr>
            <a:xfrm flipH="1" flipV="1">
              <a:off x="3555584" y="486401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a:extLst>
                <a:ext uri="{FF2B5EF4-FFF2-40B4-BE49-F238E27FC236}">
                  <a16:creationId xmlns:a16="http://schemas.microsoft.com/office/drawing/2014/main" id="{C07CDAF0-2E1A-0141-BEED-4A5C1B951E87}"/>
                </a:ext>
              </a:extLst>
            </p:cNvPr>
            <p:cNvCxnSpPr>
              <a:cxnSpLocks/>
            </p:cNvCxnSpPr>
            <p:nvPr/>
          </p:nvCxnSpPr>
          <p:spPr>
            <a:xfrm flipV="1">
              <a:off x="4090462" y="4347176"/>
              <a:ext cx="539138" cy="102935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a:extLst>
                <a:ext uri="{FF2B5EF4-FFF2-40B4-BE49-F238E27FC236}">
                  <a16:creationId xmlns:a16="http://schemas.microsoft.com/office/drawing/2014/main" id="{1BCE109E-6274-064A-9D34-1F093A2E25BF}"/>
                </a:ext>
              </a:extLst>
            </p:cNvPr>
            <p:cNvCxnSpPr/>
            <p:nvPr/>
          </p:nvCxnSpPr>
          <p:spPr>
            <a:xfrm flipV="1">
              <a:off x="5156543" y="486094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85" name="Oval 184">
              <a:extLst>
                <a:ext uri="{FF2B5EF4-FFF2-40B4-BE49-F238E27FC236}">
                  <a16:creationId xmlns:a16="http://schemas.microsoft.com/office/drawing/2014/main" id="{F1CA0F94-61D9-C148-85FE-7A3EB5710E78}"/>
                </a:ext>
              </a:extLst>
            </p:cNvPr>
            <p:cNvSpPr/>
            <p:nvPr/>
          </p:nvSpPr>
          <p:spPr>
            <a:xfrm>
              <a:off x="3528340" y="483038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0" name="Straight Connector 189">
              <a:extLst>
                <a:ext uri="{FF2B5EF4-FFF2-40B4-BE49-F238E27FC236}">
                  <a16:creationId xmlns:a16="http://schemas.microsoft.com/office/drawing/2014/main" id="{AF0E261D-4D9B-EF47-B0F9-31EB5F70DAFE}"/>
                </a:ext>
              </a:extLst>
            </p:cNvPr>
            <p:cNvCxnSpPr>
              <a:cxnSpLocks/>
              <a:stCxn id="211" idx="5"/>
            </p:cNvCxnSpPr>
            <p:nvPr/>
          </p:nvCxnSpPr>
          <p:spPr>
            <a:xfrm flipH="1" flipV="1">
              <a:off x="4630687" y="4343566"/>
              <a:ext cx="535486" cy="10808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a:extLst>
                <a:ext uri="{FF2B5EF4-FFF2-40B4-BE49-F238E27FC236}">
                  <a16:creationId xmlns:a16="http://schemas.microsoft.com/office/drawing/2014/main" id="{B80369BF-3773-7740-AB32-E65B4648E21D}"/>
                </a:ext>
              </a:extLst>
            </p:cNvPr>
            <p:cNvCxnSpPr>
              <a:cxnSpLocks/>
            </p:cNvCxnSpPr>
            <p:nvPr/>
          </p:nvCxnSpPr>
          <p:spPr>
            <a:xfrm flipV="1">
              <a:off x="3559563" y="4321776"/>
              <a:ext cx="536441" cy="10768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a:extLst>
                <a:ext uri="{FF2B5EF4-FFF2-40B4-BE49-F238E27FC236}">
                  <a16:creationId xmlns:a16="http://schemas.microsoft.com/office/drawing/2014/main" id="{7F480686-F53D-3047-BF65-CF36C844F56C}"/>
                </a:ext>
              </a:extLst>
            </p:cNvPr>
            <p:cNvCxnSpPr>
              <a:cxnSpLocks/>
            </p:cNvCxnSpPr>
            <p:nvPr/>
          </p:nvCxnSpPr>
          <p:spPr>
            <a:xfrm flipV="1">
              <a:off x="4637211" y="4316128"/>
              <a:ext cx="518102" cy="10570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a:extLst>
                <a:ext uri="{FF2B5EF4-FFF2-40B4-BE49-F238E27FC236}">
                  <a16:creationId xmlns:a16="http://schemas.microsoft.com/office/drawing/2014/main" id="{32AAC0AB-5BF8-5E4C-A96B-C0551508DA9F}"/>
                </a:ext>
              </a:extLst>
            </p:cNvPr>
            <p:cNvCxnSpPr>
              <a:cxnSpLocks/>
            </p:cNvCxnSpPr>
            <p:nvPr/>
          </p:nvCxnSpPr>
          <p:spPr>
            <a:xfrm flipH="1" flipV="1">
              <a:off x="4079271" y="4337323"/>
              <a:ext cx="534390" cy="10513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a:extLst>
                <a:ext uri="{FF2B5EF4-FFF2-40B4-BE49-F238E27FC236}">
                  <a16:creationId xmlns:a16="http://schemas.microsoft.com/office/drawing/2014/main" id="{2D5B9203-510B-E640-98C7-257EFAA022E1}"/>
                </a:ext>
              </a:extLst>
            </p:cNvPr>
            <p:cNvCxnSpPr>
              <a:cxnSpLocks/>
            </p:cNvCxnSpPr>
            <p:nvPr/>
          </p:nvCxnSpPr>
          <p:spPr>
            <a:xfrm>
              <a:off x="4644470" y="4334860"/>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95" name="Oval 194">
              <a:extLst>
                <a:ext uri="{FF2B5EF4-FFF2-40B4-BE49-F238E27FC236}">
                  <a16:creationId xmlns:a16="http://schemas.microsoft.com/office/drawing/2014/main" id="{54D9AE72-A860-624E-896A-EC4EA32E335E}"/>
                </a:ext>
              </a:extLst>
            </p:cNvPr>
            <p:cNvSpPr/>
            <p:nvPr/>
          </p:nvSpPr>
          <p:spPr>
            <a:xfrm>
              <a:off x="4589019" y="483837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6" name="Straight Connector 195">
              <a:extLst>
                <a:ext uri="{FF2B5EF4-FFF2-40B4-BE49-F238E27FC236}">
                  <a16:creationId xmlns:a16="http://schemas.microsoft.com/office/drawing/2014/main" id="{EB7B8C9B-AD3B-514B-862E-B6044CB5C601}"/>
                </a:ext>
              </a:extLst>
            </p:cNvPr>
            <p:cNvCxnSpPr>
              <a:cxnSpLocks/>
            </p:cNvCxnSpPr>
            <p:nvPr/>
          </p:nvCxnSpPr>
          <p:spPr>
            <a:xfrm>
              <a:off x="4628077" y="5404339"/>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97" name="Oval 196">
              <a:extLst>
                <a:ext uri="{FF2B5EF4-FFF2-40B4-BE49-F238E27FC236}">
                  <a16:creationId xmlns:a16="http://schemas.microsoft.com/office/drawing/2014/main" id="{A63AE005-BD57-D240-B90B-E4CD0CE5E5BB}"/>
                </a:ext>
              </a:extLst>
            </p:cNvPr>
            <p:cNvSpPr/>
            <p:nvPr/>
          </p:nvSpPr>
          <p:spPr>
            <a:xfrm>
              <a:off x="5658020" y="4825939"/>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8" name="Straight Connector 197">
              <a:extLst>
                <a:ext uri="{FF2B5EF4-FFF2-40B4-BE49-F238E27FC236}">
                  <a16:creationId xmlns:a16="http://schemas.microsoft.com/office/drawing/2014/main" id="{99F213D7-5D20-B14E-9EFE-054E60CB9A9B}"/>
                </a:ext>
              </a:extLst>
            </p:cNvPr>
            <p:cNvCxnSpPr>
              <a:cxnSpLocks/>
            </p:cNvCxnSpPr>
            <p:nvPr/>
          </p:nvCxnSpPr>
          <p:spPr>
            <a:xfrm>
              <a:off x="3582041" y="5392740"/>
              <a:ext cx="497197" cy="40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a:extLst>
                <a:ext uri="{FF2B5EF4-FFF2-40B4-BE49-F238E27FC236}">
                  <a16:creationId xmlns:a16="http://schemas.microsoft.com/office/drawing/2014/main" id="{6CF56CDE-8FE3-5341-B2A5-A338A798843A}"/>
                </a:ext>
              </a:extLst>
            </p:cNvPr>
            <p:cNvCxnSpPr>
              <a:cxnSpLocks/>
            </p:cNvCxnSpPr>
            <p:nvPr/>
          </p:nvCxnSpPr>
          <p:spPr>
            <a:xfrm>
              <a:off x="4103302" y="5400012"/>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0" name="Straight Connector 199">
              <a:extLst>
                <a:ext uri="{FF2B5EF4-FFF2-40B4-BE49-F238E27FC236}">
                  <a16:creationId xmlns:a16="http://schemas.microsoft.com/office/drawing/2014/main" id="{CE9DF52C-E5CB-0546-8505-93B4E22EE895}"/>
                </a:ext>
              </a:extLst>
            </p:cNvPr>
            <p:cNvCxnSpPr>
              <a:cxnSpLocks/>
            </p:cNvCxnSpPr>
            <p:nvPr/>
          </p:nvCxnSpPr>
          <p:spPr>
            <a:xfrm>
              <a:off x="4100037" y="4332686"/>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1" name="Oval 200">
              <a:extLst>
                <a:ext uri="{FF2B5EF4-FFF2-40B4-BE49-F238E27FC236}">
                  <a16:creationId xmlns:a16="http://schemas.microsoft.com/office/drawing/2014/main" id="{E2728C66-1B8F-A745-B4AE-4FBA0EA91704}"/>
                </a:ext>
              </a:extLst>
            </p:cNvPr>
            <p:cNvSpPr/>
            <p:nvPr/>
          </p:nvSpPr>
          <p:spPr>
            <a:xfrm>
              <a:off x="4051395" y="536319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Oval 201">
              <a:extLst>
                <a:ext uri="{FF2B5EF4-FFF2-40B4-BE49-F238E27FC236}">
                  <a16:creationId xmlns:a16="http://schemas.microsoft.com/office/drawing/2014/main" id="{FA4E4BB4-4F4A-5E44-9533-E2113D92BB67}"/>
                </a:ext>
              </a:extLst>
            </p:cNvPr>
            <p:cNvSpPr/>
            <p:nvPr/>
          </p:nvSpPr>
          <p:spPr>
            <a:xfrm>
              <a:off x="4060623" y="4298392"/>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Oval 202">
              <a:extLst>
                <a:ext uri="{FF2B5EF4-FFF2-40B4-BE49-F238E27FC236}">
                  <a16:creationId xmlns:a16="http://schemas.microsoft.com/office/drawing/2014/main" id="{F5DC4D36-F294-FD46-AA62-F3437923289E}"/>
                </a:ext>
              </a:extLst>
            </p:cNvPr>
            <p:cNvSpPr/>
            <p:nvPr/>
          </p:nvSpPr>
          <p:spPr>
            <a:xfrm>
              <a:off x="4580356" y="536973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4" name="Straight Connector 203">
              <a:extLst>
                <a:ext uri="{FF2B5EF4-FFF2-40B4-BE49-F238E27FC236}">
                  <a16:creationId xmlns:a16="http://schemas.microsoft.com/office/drawing/2014/main" id="{F2AB231C-9BC0-494E-B01A-DA68D52707AD}"/>
                </a:ext>
              </a:extLst>
            </p:cNvPr>
            <p:cNvCxnSpPr>
              <a:cxnSpLocks/>
            </p:cNvCxnSpPr>
            <p:nvPr/>
          </p:nvCxnSpPr>
          <p:spPr>
            <a:xfrm>
              <a:off x="5169612" y="4342238"/>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a:extLst>
                <a:ext uri="{FF2B5EF4-FFF2-40B4-BE49-F238E27FC236}">
                  <a16:creationId xmlns:a16="http://schemas.microsoft.com/office/drawing/2014/main" id="{8318A042-2FB5-9F4E-917C-4CBA42691675}"/>
                </a:ext>
              </a:extLst>
            </p:cNvPr>
            <p:cNvCxnSpPr>
              <a:cxnSpLocks/>
            </p:cNvCxnSpPr>
            <p:nvPr/>
          </p:nvCxnSpPr>
          <p:spPr>
            <a:xfrm>
              <a:off x="5153219" y="5411717"/>
              <a:ext cx="493759" cy="269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a:extLst>
                <a:ext uri="{FF2B5EF4-FFF2-40B4-BE49-F238E27FC236}">
                  <a16:creationId xmlns:a16="http://schemas.microsoft.com/office/drawing/2014/main" id="{DA806C04-0332-074F-A8F0-0ED76F3AEEBC}"/>
                </a:ext>
              </a:extLst>
            </p:cNvPr>
            <p:cNvCxnSpPr>
              <a:cxnSpLocks/>
            </p:cNvCxnSpPr>
            <p:nvPr/>
          </p:nvCxnSpPr>
          <p:spPr>
            <a:xfrm flipH="1" flipV="1">
              <a:off x="5150370" y="4351634"/>
              <a:ext cx="535486" cy="108084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a:extLst>
                <a:ext uri="{FF2B5EF4-FFF2-40B4-BE49-F238E27FC236}">
                  <a16:creationId xmlns:a16="http://schemas.microsoft.com/office/drawing/2014/main" id="{A67FA441-33EB-594B-B2AC-9F63630F61BA}"/>
                </a:ext>
              </a:extLst>
            </p:cNvPr>
            <p:cNvCxnSpPr>
              <a:cxnSpLocks/>
            </p:cNvCxnSpPr>
            <p:nvPr/>
          </p:nvCxnSpPr>
          <p:spPr>
            <a:xfrm flipV="1">
              <a:off x="5162910" y="4324196"/>
              <a:ext cx="518102" cy="10570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8" name="Oval 207">
              <a:extLst>
                <a:ext uri="{FF2B5EF4-FFF2-40B4-BE49-F238E27FC236}">
                  <a16:creationId xmlns:a16="http://schemas.microsoft.com/office/drawing/2014/main" id="{DFBD88BC-D65C-CA47-AF06-5B8969684422}"/>
                </a:ext>
              </a:extLst>
            </p:cNvPr>
            <p:cNvSpPr/>
            <p:nvPr/>
          </p:nvSpPr>
          <p:spPr>
            <a:xfrm>
              <a:off x="4596295" y="429798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9" name="Oval 208">
              <a:extLst>
                <a:ext uri="{FF2B5EF4-FFF2-40B4-BE49-F238E27FC236}">
                  <a16:creationId xmlns:a16="http://schemas.microsoft.com/office/drawing/2014/main" id="{921E7AF2-54CD-824A-885B-15102FCC678C}"/>
                </a:ext>
              </a:extLst>
            </p:cNvPr>
            <p:cNvSpPr/>
            <p:nvPr/>
          </p:nvSpPr>
          <p:spPr>
            <a:xfrm>
              <a:off x="5112817" y="429581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0" name="Oval 209">
              <a:extLst>
                <a:ext uri="{FF2B5EF4-FFF2-40B4-BE49-F238E27FC236}">
                  <a16:creationId xmlns:a16="http://schemas.microsoft.com/office/drawing/2014/main" id="{AD2308A8-DC20-254D-8461-4A9576DC5A3B}"/>
                </a:ext>
              </a:extLst>
            </p:cNvPr>
            <p:cNvSpPr/>
            <p:nvPr/>
          </p:nvSpPr>
          <p:spPr>
            <a:xfrm>
              <a:off x="5656590" y="4310424"/>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1" name="Oval 210">
              <a:extLst>
                <a:ext uri="{FF2B5EF4-FFF2-40B4-BE49-F238E27FC236}">
                  <a16:creationId xmlns:a16="http://schemas.microsoft.com/office/drawing/2014/main" id="{36459F02-F688-8449-9C71-B1130227BC03}"/>
                </a:ext>
              </a:extLst>
            </p:cNvPr>
            <p:cNvSpPr/>
            <p:nvPr/>
          </p:nvSpPr>
          <p:spPr>
            <a:xfrm>
              <a:off x="5109318" y="5367557"/>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2" name="Oval 211">
              <a:extLst>
                <a:ext uri="{FF2B5EF4-FFF2-40B4-BE49-F238E27FC236}">
                  <a16:creationId xmlns:a16="http://schemas.microsoft.com/office/drawing/2014/main" id="{E2498037-6421-104E-A56A-0B3F824A6F80}"/>
                </a:ext>
              </a:extLst>
            </p:cNvPr>
            <p:cNvSpPr/>
            <p:nvPr/>
          </p:nvSpPr>
          <p:spPr>
            <a:xfrm>
              <a:off x="5649358" y="5369731"/>
              <a:ext cx="66610" cy="6661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 name="Oval 214">
              <a:extLst>
                <a:ext uri="{FF2B5EF4-FFF2-40B4-BE49-F238E27FC236}">
                  <a16:creationId xmlns:a16="http://schemas.microsoft.com/office/drawing/2014/main" id="{A16113F4-844C-7146-A9D4-703EB2A4A8F2}"/>
                </a:ext>
              </a:extLst>
            </p:cNvPr>
            <p:cNvSpPr/>
            <p:nvPr/>
          </p:nvSpPr>
          <p:spPr>
            <a:xfrm>
              <a:off x="3523319" y="4300072"/>
              <a:ext cx="77307" cy="7730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3" name="Oval 222">
              <a:extLst>
                <a:ext uri="{FF2B5EF4-FFF2-40B4-BE49-F238E27FC236}">
                  <a16:creationId xmlns:a16="http://schemas.microsoft.com/office/drawing/2014/main" id="{CC39A6C6-DA18-A845-BC00-C3B0C44B20FA}"/>
                </a:ext>
              </a:extLst>
            </p:cNvPr>
            <p:cNvSpPr/>
            <p:nvPr/>
          </p:nvSpPr>
          <p:spPr>
            <a:xfrm>
              <a:off x="3527622" y="5343316"/>
              <a:ext cx="77307" cy="7730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1" name="Oval 230">
              <a:extLst>
                <a:ext uri="{FF2B5EF4-FFF2-40B4-BE49-F238E27FC236}">
                  <a16:creationId xmlns:a16="http://schemas.microsoft.com/office/drawing/2014/main" id="{EE224F19-9B2D-4B4A-A63A-3A5E92F126B2}"/>
                </a:ext>
              </a:extLst>
            </p:cNvPr>
            <p:cNvSpPr/>
            <p:nvPr/>
          </p:nvSpPr>
          <p:spPr>
            <a:xfrm rot="5400000" flipV="1">
              <a:off x="5643100" y="4303098"/>
              <a:ext cx="81168" cy="8116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1" name="Oval 240">
              <a:extLst>
                <a:ext uri="{FF2B5EF4-FFF2-40B4-BE49-F238E27FC236}">
                  <a16:creationId xmlns:a16="http://schemas.microsoft.com/office/drawing/2014/main" id="{F1F41C38-6125-FE4F-A9AC-5DC7D141EA8E}"/>
                </a:ext>
              </a:extLst>
            </p:cNvPr>
            <p:cNvSpPr/>
            <p:nvPr/>
          </p:nvSpPr>
          <p:spPr>
            <a:xfrm rot="16200000">
              <a:off x="5642753" y="5371446"/>
              <a:ext cx="70853" cy="70854"/>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9" name="Oval 238">
              <a:extLst>
                <a:ext uri="{FF2B5EF4-FFF2-40B4-BE49-F238E27FC236}">
                  <a16:creationId xmlns:a16="http://schemas.microsoft.com/office/drawing/2014/main" id="{64F44A32-A24B-E747-9DCC-331E91C630A1}"/>
                </a:ext>
              </a:extLst>
            </p:cNvPr>
            <p:cNvSpPr/>
            <p:nvPr/>
          </p:nvSpPr>
          <p:spPr>
            <a:xfrm>
              <a:off x="5635188" y="5364094"/>
              <a:ext cx="79820" cy="7982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7" name="Group 246">
            <a:extLst>
              <a:ext uri="{FF2B5EF4-FFF2-40B4-BE49-F238E27FC236}">
                <a16:creationId xmlns:a16="http://schemas.microsoft.com/office/drawing/2014/main" id="{11791B82-4482-844B-8126-330DAD5E984A}"/>
              </a:ext>
            </a:extLst>
          </p:cNvPr>
          <p:cNvGrpSpPr/>
          <p:nvPr/>
        </p:nvGrpSpPr>
        <p:grpSpPr>
          <a:xfrm>
            <a:off x="7367954" y="2630583"/>
            <a:ext cx="210411" cy="90194"/>
            <a:chOff x="6014709" y="4765370"/>
            <a:chExt cx="274257" cy="117562"/>
          </a:xfrm>
        </p:grpSpPr>
        <p:sp>
          <p:nvSpPr>
            <p:cNvPr id="248" name="Oval 247">
              <a:extLst>
                <a:ext uri="{FF2B5EF4-FFF2-40B4-BE49-F238E27FC236}">
                  <a16:creationId xmlns:a16="http://schemas.microsoft.com/office/drawing/2014/main" id="{E4CC2268-2467-3948-BCAC-16B01F6B21C5}"/>
                </a:ext>
              </a:extLst>
            </p:cNvPr>
            <p:cNvSpPr/>
            <p:nvPr/>
          </p:nvSpPr>
          <p:spPr>
            <a:xfrm rot="5400000" flipV="1">
              <a:off x="6014709" y="4801763"/>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9" name="Oval 248">
              <a:extLst>
                <a:ext uri="{FF2B5EF4-FFF2-40B4-BE49-F238E27FC236}">
                  <a16:creationId xmlns:a16="http://schemas.microsoft.com/office/drawing/2014/main" id="{C0D9262E-67B9-7341-A7C5-29F06AEC464D}"/>
                </a:ext>
              </a:extLst>
            </p:cNvPr>
            <p:cNvSpPr/>
            <p:nvPr/>
          </p:nvSpPr>
          <p:spPr>
            <a:xfrm rot="5400000" flipV="1">
              <a:off x="6111253" y="4799994"/>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0" name="Oval 249">
              <a:extLst>
                <a:ext uri="{FF2B5EF4-FFF2-40B4-BE49-F238E27FC236}">
                  <a16:creationId xmlns:a16="http://schemas.microsoft.com/office/drawing/2014/main" id="{42F8DA46-3DAD-F34C-897D-B4C7A821B866}"/>
                </a:ext>
              </a:extLst>
            </p:cNvPr>
            <p:cNvSpPr/>
            <p:nvPr/>
          </p:nvSpPr>
          <p:spPr>
            <a:xfrm rot="5400000" flipV="1">
              <a:off x="6207797" y="4798225"/>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0" name="Straight Connector 259">
              <a:extLst>
                <a:ext uri="{FF2B5EF4-FFF2-40B4-BE49-F238E27FC236}">
                  <a16:creationId xmlns:a16="http://schemas.microsoft.com/office/drawing/2014/main" id="{7E68DACF-EFF1-9E4D-AC6A-66BD5B868D9D}"/>
                </a:ext>
              </a:extLst>
            </p:cNvPr>
            <p:cNvCxnSpPr/>
            <p:nvPr/>
          </p:nvCxnSpPr>
          <p:spPr>
            <a:xfrm rot="5400000" flipV="1">
              <a:off x="6161420" y="4640642"/>
              <a:ext cx="0" cy="2494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61" name="Group 260">
            <a:extLst>
              <a:ext uri="{FF2B5EF4-FFF2-40B4-BE49-F238E27FC236}">
                <a16:creationId xmlns:a16="http://schemas.microsoft.com/office/drawing/2014/main" id="{1D741797-7CC8-F54E-9E15-2DED31651DA8}"/>
              </a:ext>
            </a:extLst>
          </p:cNvPr>
          <p:cNvGrpSpPr/>
          <p:nvPr/>
        </p:nvGrpSpPr>
        <p:grpSpPr>
          <a:xfrm flipV="1">
            <a:off x="7369477" y="2429549"/>
            <a:ext cx="210411" cy="90194"/>
            <a:chOff x="6014709" y="4765370"/>
            <a:chExt cx="274257" cy="117562"/>
          </a:xfrm>
        </p:grpSpPr>
        <p:sp>
          <p:nvSpPr>
            <p:cNvPr id="262" name="Oval 261">
              <a:extLst>
                <a:ext uri="{FF2B5EF4-FFF2-40B4-BE49-F238E27FC236}">
                  <a16:creationId xmlns:a16="http://schemas.microsoft.com/office/drawing/2014/main" id="{6B9F0E78-5AA1-0B45-A4DD-A78D33DA1CC7}"/>
                </a:ext>
              </a:extLst>
            </p:cNvPr>
            <p:cNvSpPr/>
            <p:nvPr/>
          </p:nvSpPr>
          <p:spPr>
            <a:xfrm rot="5400000" flipV="1">
              <a:off x="6014709" y="4801763"/>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3" name="Oval 262">
              <a:extLst>
                <a:ext uri="{FF2B5EF4-FFF2-40B4-BE49-F238E27FC236}">
                  <a16:creationId xmlns:a16="http://schemas.microsoft.com/office/drawing/2014/main" id="{D8650F7F-7A7F-2F4A-BA4D-2184445BCF91}"/>
                </a:ext>
              </a:extLst>
            </p:cNvPr>
            <p:cNvSpPr/>
            <p:nvPr/>
          </p:nvSpPr>
          <p:spPr>
            <a:xfrm rot="5400000" flipV="1">
              <a:off x="6111253" y="4799994"/>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4" name="Oval 263">
              <a:extLst>
                <a:ext uri="{FF2B5EF4-FFF2-40B4-BE49-F238E27FC236}">
                  <a16:creationId xmlns:a16="http://schemas.microsoft.com/office/drawing/2014/main" id="{8D06B311-FC72-BF4D-BC39-0A062528648C}"/>
                </a:ext>
              </a:extLst>
            </p:cNvPr>
            <p:cNvSpPr/>
            <p:nvPr/>
          </p:nvSpPr>
          <p:spPr>
            <a:xfrm rot="5400000" flipV="1">
              <a:off x="6207797" y="4798225"/>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5" name="Straight Connector 264">
              <a:extLst>
                <a:ext uri="{FF2B5EF4-FFF2-40B4-BE49-F238E27FC236}">
                  <a16:creationId xmlns:a16="http://schemas.microsoft.com/office/drawing/2014/main" id="{E79FEFCD-7546-EE40-9C0E-30F501D323DD}"/>
                </a:ext>
              </a:extLst>
            </p:cNvPr>
            <p:cNvCxnSpPr/>
            <p:nvPr/>
          </p:nvCxnSpPr>
          <p:spPr>
            <a:xfrm rot="5400000" flipV="1">
              <a:off x="6161420" y="4640642"/>
              <a:ext cx="0" cy="2494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66" name="Straight Arrow Connector 265">
            <a:extLst>
              <a:ext uri="{FF2B5EF4-FFF2-40B4-BE49-F238E27FC236}">
                <a16:creationId xmlns:a16="http://schemas.microsoft.com/office/drawing/2014/main" id="{46A73091-2AE7-6E42-A3B7-4304BBD07ED1}"/>
              </a:ext>
            </a:extLst>
          </p:cNvPr>
          <p:cNvCxnSpPr>
            <a:cxnSpLocks/>
          </p:cNvCxnSpPr>
          <p:nvPr/>
        </p:nvCxnSpPr>
        <p:spPr>
          <a:xfrm>
            <a:off x="1687303" y="3363070"/>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267" name="Straight Arrow Connector 266">
            <a:extLst>
              <a:ext uri="{FF2B5EF4-FFF2-40B4-BE49-F238E27FC236}">
                <a16:creationId xmlns:a16="http://schemas.microsoft.com/office/drawing/2014/main" id="{B78BA86F-351A-0E42-94B0-B58BA4AA408D}"/>
              </a:ext>
            </a:extLst>
          </p:cNvPr>
          <p:cNvCxnSpPr>
            <a:cxnSpLocks/>
          </p:cNvCxnSpPr>
          <p:nvPr/>
        </p:nvCxnSpPr>
        <p:spPr>
          <a:xfrm flipV="1">
            <a:off x="1693414" y="1553964"/>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268" name="TextBox 267">
            <a:extLst>
              <a:ext uri="{FF2B5EF4-FFF2-40B4-BE49-F238E27FC236}">
                <a16:creationId xmlns:a16="http://schemas.microsoft.com/office/drawing/2014/main" id="{522E3B58-0862-9D4D-9242-B39A434307A8}"/>
              </a:ext>
            </a:extLst>
          </p:cNvPr>
          <p:cNvSpPr txBox="1"/>
          <p:nvPr/>
        </p:nvSpPr>
        <p:spPr>
          <a:xfrm>
            <a:off x="1739050" y="1434312"/>
            <a:ext cx="445285"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sp>
        <p:nvSpPr>
          <p:cNvPr id="269" name="TextBox 268">
            <a:extLst>
              <a:ext uri="{FF2B5EF4-FFF2-40B4-BE49-F238E27FC236}">
                <a16:creationId xmlns:a16="http://schemas.microsoft.com/office/drawing/2014/main" id="{B0681344-073B-4D48-92BA-D5E39A05F5D2}"/>
              </a:ext>
            </a:extLst>
          </p:cNvPr>
          <p:cNvSpPr txBox="1"/>
          <p:nvPr/>
        </p:nvSpPr>
        <p:spPr>
          <a:xfrm>
            <a:off x="1693414" y="3337453"/>
            <a:ext cx="423170"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sp>
        <p:nvSpPr>
          <p:cNvPr id="270" name="Oval 269">
            <a:extLst>
              <a:ext uri="{FF2B5EF4-FFF2-40B4-BE49-F238E27FC236}">
                <a16:creationId xmlns:a16="http://schemas.microsoft.com/office/drawing/2014/main" id="{4F7CFCF2-9A2D-A541-8045-603C17224484}"/>
              </a:ext>
            </a:extLst>
          </p:cNvPr>
          <p:cNvSpPr/>
          <p:nvPr/>
        </p:nvSpPr>
        <p:spPr>
          <a:xfrm>
            <a:off x="4317266" y="2556794"/>
            <a:ext cx="46218" cy="46218"/>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71" name="Oval 270">
            <a:extLst>
              <a:ext uri="{FF2B5EF4-FFF2-40B4-BE49-F238E27FC236}">
                <a16:creationId xmlns:a16="http://schemas.microsoft.com/office/drawing/2014/main" id="{F9BE645A-77BB-8B43-9888-CABDBC60BD08}"/>
              </a:ext>
            </a:extLst>
          </p:cNvPr>
          <p:cNvSpPr/>
          <p:nvPr/>
        </p:nvSpPr>
        <p:spPr>
          <a:xfrm>
            <a:off x="4579274" y="2559369"/>
            <a:ext cx="46218" cy="46218"/>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72" name="Oval 271">
            <a:extLst>
              <a:ext uri="{FF2B5EF4-FFF2-40B4-BE49-F238E27FC236}">
                <a16:creationId xmlns:a16="http://schemas.microsoft.com/office/drawing/2014/main" id="{8CD635C2-97B2-B642-B72B-E91234153B68}"/>
              </a:ext>
            </a:extLst>
          </p:cNvPr>
          <p:cNvSpPr/>
          <p:nvPr/>
        </p:nvSpPr>
        <p:spPr>
          <a:xfrm>
            <a:off x="4860357" y="2570329"/>
            <a:ext cx="46218" cy="46218"/>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184" name="Group 183">
            <a:extLst>
              <a:ext uri="{FF2B5EF4-FFF2-40B4-BE49-F238E27FC236}">
                <a16:creationId xmlns:a16="http://schemas.microsoft.com/office/drawing/2014/main" id="{9948B081-D179-134D-97DC-56D2537C83D2}"/>
              </a:ext>
            </a:extLst>
          </p:cNvPr>
          <p:cNvGrpSpPr/>
          <p:nvPr/>
        </p:nvGrpSpPr>
        <p:grpSpPr>
          <a:xfrm>
            <a:off x="414390" y="5426906"/>
            <a:ext cx="924602" cy="1058574"/>
            <a:chOff x="536432" y="5376415"/>
            <a:chExt cx="924602" cy="1058574"/>
          </a:xfrm>
        </p:grpSpPr>
        <p:cxnSp>
          <p:nvCxnSpPr>
            <p:cNvPr id="186" name="Straight Arrow Connector 185">
              <a:extLst>
                <a:ext uri="{FF2B5EF4-FFF2-40B4-BE49-F238E27FC236}">
                  <a16:creationId xmlns:a16="http://schemas.microsoft.com/office/drawing/2014/main" id="{DE2FAA46-FCC1-724A-9A32-8326679EA699}"/>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7" name="TextBox 186">
              <a:extLst>
                <a:ext uri="{FF2B5EF4-FFF2-40B4-BE49-F238E27FC236}">
                  <a16:creationId xmlns:a16="http://schemas.microsoft.com/office/drawing/2014/main" id="{0E6DF104-581B-6249-9092-E6A2B42C4687}"/>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88" name="Straight Arrow Connector 187">
              <a:extLst>
                <a:ext uri="{FF2B5EF4-FFF2-40B4-BE49-F238E27FC236}">
                  <a16:creationId xmlns:a16="http://schemas.microsoft.com/office/drawing/2014/main" id="{21C563AA-6492-D547-B8A0-62EE09D2971E}"/>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9" name="TextBox 188">
              <a:extLst>
                <a:ext uri="{FF2B5EF4-FFF2-40B4-BE49-F238E27FC236}">
                  <a16:creationId xmlns:a16="http://schemas.microsoft.com/office/drawing/2014/main" id="{F868A629-32E9-D94E-92A9-1145F592C714}"/>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216" name="TextBox 215">
            <a:extLst>
              <a:ext uri="{FF2B5EF4-FFF2-40B4-BE49-F238E27FC236}">
                <a16:creationId xmlns:a16="http://schemas.microsoft.com/office/drawing/2014/main" id="{0B7CEDE6-90A8-BE49-9D09-8CD3513BC0BC}"/>
              </a:ext>
            </a:extLst>
          </p:cNvPr>
          <p:cNvSpPr txBox="1"/>
          <p:nvPr/>
        </p:nvSpPr>
        <p:spPr>
          <a:xfrm>
            <a:off x="2310175" y="192771"/>
            <a:ext cx="4543836" cy="861774"/>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Lattice Truss Designs Relative to </a:t>
            </a:r>
          </a:p>
          <a:p>
            <a:r>
              <a:rPr lang="en-US" sz="2200" dirty="0">
                <a:latin typeface="Times New Roman" panose="02020603050405020304" pitchFamily="18" charset="0"/>
                <a:cs typeface="Times New Roman" panose="02020603050405020304" pitchFamily="18" charset="0"/>
              </a:rPr>
              <a:t>Heat Transfer Conduction, Design #8                </a:t>
            </a:r>
          </a:p>
        </p:txBody>
      </p:sp>
      <p:grpSp>
        <p:nvGrpSpPr>
          <p:cNvPr id="213" name="Group 212">
            <a:extLst>
              <a:ext uri="{FF2B5EF4-FFF2-40B4-BE49-F238E27FC236}">
                <a16:creationId xmlns:a16="http://schemas.microsoft.com/office/drawing/2014/main" id="{DF620CA2-4424-B24B-9236-D4701E1B7C89}"/>
              </a:ext>
            </a:extLst>
          </p:cNvPr>
          <p:cNvGrpSpPr/>
          <p:nvPr/>
        </p:nvGrpSpPr>
        <p:grpSpPr>
          <a:xfrm>
            <a:off x="7520893" y="6110044"/>
            <a:ext cx="1339174" cy="421977"/>
            <a:chOff x="470514" y="6098501"/>
            <a:chExt cx="1339174" cy="421977"/>
          </a:xfrm>
        </p:grpSpPr>
        <p:sp>
          <p:nvSpPr>
            <p:cNvPr id="214" name="TextBox 213">
              <a:extLst>
                <a:ext uri="{FF2B5EF4-FFF2-40B4-BE49-F238E27FC236}">
                  <a16:creationId xmlns:a16="http://schemas.microsoft.com/office/drawing/2014/main" id="{915AE649-D8F5-0741-8999-92653FF5FAA7}"/>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217" name="TextBox 216">
              <a:extLst>
                <a:ext uri="{FF2B5EF4-FFF2-40B4-BE49-F238E27FC236}">
                  <a16:creationId xmlns:a16="http://schemas.microsoft.com/office/drawing/2014/main" id="{286A65C8-C6DB-D84A-AD05-080A4091137A}"/>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3639978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CA1174F-D4FE-4E4E-8FDF-ACE634216AB8}"/>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348A7E66-FB7B-644C-B3BB-7E4DB58DAC00}"/>
              </a:ext>
            </a:extLst>
          </p:cNvPr>
          <p:cNvSpPr txBox="1"/>
          <p:nvPr/>
        </p:nvSpPr>
        <p:spPr>
          <a:xfrm>
            <a:off x="3752078" y="330763"/>
            <a:ext cx="1614616"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Copyright Page  </a:t>
            </a:r>
          </a:p>
        </p:txBody>
      </p:sp>
      <p:sp>
        <p:nvSpPr>
          <p:cNvPr id="7" name="TextBox 6">
            <a:extLst>
              <a:ext uri="{FF2B5EF4-FFF2-40B4-BE49-F238E27FC236}">
                <a16:creationId xmlns:a16="http://schemas.microsoft.com/office/drawing/2014/main" id="{4A3F43C3-E3B2-5B44-BEAD-39627CA07C5D}"/>
              </a:ext>
            </a:extLst>
          </p:cNvPr>
          <p:cNvSpPr txBox="1"/>
          <p:nvPr/>
        </p:nvSpPr>
        <p:spPr>
          <a:xfrm>
            <a:off x="2961499" y="6002723"/>
            <a:ext cx="1219803" cy="369332"/>
          </a:xfrm>
          <a:prstGeom prst="rect">
            <a:avLst/>
          </a:prstGeom>
          <a:noFill/>
        </p:spPr>
        <p:txBody>
          <a:bodyPr wrap="square" rtlCol="0">
            <a:spAutoFit/>
          </a:bodyPr>
          <a:lstStyle/>
          <a:p>
            <a:r>
              <a:rPr lang="en-US" dirty="0" err="1"/>
              <a:t>Lattogle</a:t>
            </a:r>
            <a:r>
              <a:rPr lang="en-US" dirty="0"/>
              <a:t>™   </a:t>
            </a:r>
          </a:p>
        </p:txBody>
      </p:sp>
      <p:sp>
        <p:nvSpPr>
          <p:cNvPr id="8" name="TextBox 7">
            <a:extLst>
              <a:ext uri="{FF2B5EF4-FFF2-40B4-BE49-F238E27FC236}">
                <a16:creationId xmlns:a16="http://schemas.microsoft.com/office/drawing/2014/main" id="{C0E4F49F-2FF3-624E-AE70-4D15C0426077}"/>
              </a:ext>
            </a:extLst>
          </p:cNvPr>
          <p:cNvSpPr txBox="1"/>
          <p:nvPr/>
        </p:nvSpPr>
        <p:spPr>
          <a:xfrm>
            <a:off x="609600" y="1364342"/>
            <a:ext cx="5346356"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Copyright </a:t>
            </a:r>
            <a:r>
              <a:rPr lang="en-US" dirty="0"/>
              <a:t> ©  </a:t>
            </a:r>
            <a:r>
              <a:rPr lang="en-US" dirty="0">
                <a:latin typeface="Times New Roman" panose="02020603050405020304" pitchFamily="18" charset="0"/>
                <a:cs typeface="Times New Roman" panose="02020603050405020304" pitchFamily="18" charset="0"/>
              </a:rPr>
              <a:t>2020 by Mr. Winfred </a:t>
            </a:r>
            <a:r>
              <a:rPr lang="en-US" dirty="0" err="1">
                <a:latin typeface="Times New Roman" panose="02020603050405020304" pitchFamily="18" charset="0"/>
                <a:cs typeface="Times New Roman" panose="02020603050405020304" pitchFamily="18" charset="0"/>
              </a:rPr>
              <a:t>Scottson</a:t>
            </a:r>
            <a:r>
              <a:rPr lang="en-US" dirty="0">
                <a:latin typeface="Times New Roman" panose="02020603050405020304" pitchFamily="18" charset="0"/>
                <a:cs typeface="Times New Roman" panose="02020603050405020304" pitchFamily="18" charset="0"/>
              </a:rPr>
              <a:t> Kenner </a:t>
            </a:r>
          </a:p>
        </p:txBody>
      </p:sp>
      <p:sp>
        <p:nvSpPr>
          <p:cNvPr id="9" name="TextBox 8">
            <a:extLst>
              <a:ext uri="{FF2B5EF4-FFF2-40B4-BE49-F238E27FC236}">
                <a16:creationId xmlns:a16="http://schemas.microsoft.com/office/drawing/2014/main" id="{28302441-A462-5144-A566-FD1CF2A5D168}"/>
              </a:ext>
            </a:extLst>
          </p:cNvPr>
          <p:cNvSpPr txBox="1"/>
          <p:nvPr/>
        </p:nvSpPr>
        <p:spPr>
          <a:xfrm>
            <a:off x="486029" y="2158131"/>
            <a:ext cx="8064843" cy="923330"/>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All rights reserved. No portion of this publication maybe reproduced, distributed, or transmitted in any form or by any means, including photocopying, recording, or other electronic or mechanical methods, without the prior written permission of the author. </a:t>
            </a:r>
          </a:p>
        </p:txBody>
      </p:sp>
      <p:sp>
        <p:nvSpPr>
          <p:cNvPr id="10" name="TextBox 9">
            <a:extLst>
              <a:ext uri="{FF2B5EF4-FFF2-40B4-BE49-F238E27FC236}">
                <a16:creationId xmlns:a16="http://schemas.microsoft.com/office/drawing/2014/main" id="{62FD7D41-0278-FE4C-ABE3-E884995ED4DE}"/>
              </a:ext>
            </a:extLst>
          </p:cNvPr>
          <p:cNvSpPr txBox="1"/>
          <p:nvPr/>
        </p:nvSpPr>
        <p:spPr>
          <a:xfrm>
            <a:off x="594804" y="3499541"/>
            <a:ext cx="8064843" cy="1754326"/>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The author of this publication has used his best efforts in preparing the presented designs and mathematical derivations. The author makes no warranty of any kind, expressed or implied, in regard to perfect, mistake free, designs, mathematical derivations, or governing displacement equations. All presented materials are new and fall under a heading of technical research, and therefore may contain errors. The author shall not be liable in any event for incidental design or mathematical errors.     </a:t>
            </a:r>
          </a:p>
        </p:txBody>
      </p:sp>
      <p:sp>
        <p:nvSpPr>
          <p:cNvPr id="11" name="TextBox 10">
            <a:extLst>
              <a:ext uri="{FF2B5EF4-FFF2-40B4-BE49-F238E27FC236}">
                <a16:creationId xmlns:a16="http://schemas.microsoft.com/office/drawing/2014/main" id="{71CEF237-8891-4B48-BCDC-2B47D3F5B61D}"/>
              </a:ext>
            </a:extLst>
          </p:cNvPr>
          <p:cNvSpPr txBox="1"/>
          <p:nvPr/>
        </p:nvSpPr>
        <p:spPr>
          <a:xfrm>
            <a:off x="4761208" y="5985302"/>
            <a:ext cx="2043244"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hlinkClick r:id="rId2"/>
              </a:rPr>
              <a:t>www.Lattogle.com</a:t>
            </a:r>
            <a:r>
              <a:rPr 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19183354"/>
      </p:ext>
    </p:extLst>
  </p:cSld>
  <p:clrMapOvr>
    <a:masterClrMapping/>
  </p:clrMapOvr>
  <mc:AlternateContent xmlns:mc="http://schemas.openxmlformats.org/markup-compatibility/2006" xmlns:p14="http://schemas.microsoft.com/office/powerpoint/2010/main">
    <mc:Choice Requires="p14">
      <p:transition spd="slow" advClick="0" advTm="4000">
        <p14:doors dir="vert"/>
      </p:transition>
    </mc:Choice>
    <mc:Fallback xmlns="">
      <p:transition spd="slow" advClick="0" advTm="4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Rectangle 99">
            <a:extLst>
              <a:ext uri="{FF2B5EF4-FFF2-40B4-BE49-F238E27FC236}">
                <a16:creationId xmlns:a16="http://schemas.microsoft.com/office/drawing/2014/main" id="{1EC13C8C-B8B9-424C-96E3-666F0F8A0D64}"/>
              </a:ext>
            </a:extLst>
          </p:cNvPr>
          <p:cNvSpPr/>
          <p:nvPr/>
        </p:nvSpPr>
        <p:spPr>
          <a:xfrm>
            <a:off x="285564"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1" name="Straight Connector 100">
            <a:extLst>
              <a:ext uri="{FF2B5EF4-FFF2-40B4-BE49-F238E27FC236}">
                <a16:creationId xmlns:a16="http://schemas.microsoft.com/office/drawing/2014/main" id="{77C61D94-6C41-0B44-8D77-28DFCA60E32F}"/>
              </a:ext>
            </a:extLst>
          </p:cNvPr>
          <p:cNvCxnSpPr/>
          <p:nvPr/>
        </p:nvCxnSpPr>
        <p:spPr>
          <a:xfrm>
            <a:off x="285564" y="1061176"/>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7" name="Group 36">
            <a:extLst>
              <a:ext uri="{FF2B5EF4-FFF2-40B4-BE49-F238E27FC236}">
                <a16:creationId xmlns:a16="http://schemas.microsoft.com/office/drawing/2014/main" id="{1CA822CA-14B6-A247-8750-6BB7E3BA869A}"/>
              </a:ext>
            </a:extLst>
          </p:cNvPr>
          <p:cNvGrpSpPr/>
          <p:nvPr/>
        </p:nvGrpSpPr>
        <p:grpSpPr>
          <a:xfrm>
            <a:off x="460442" y="2790574"/>
            <a:ext cx="8226505" cy="1464192"/>
            <a:chOff x="691085" y="2249388"/>
            <a:chExt cx="7091188" cy="1262123"/>
          </a:xfrm>
        </p:grpSpPr>
        <p:cxnSp>
          <p:nvCxnSpPr>
            <p:cNvPr id="2" name="Straight Connector 1">
              <a:extLst>
                <a:ext uri="{FF2B5EF4-FFF2-40B4-BE49-F238E27FC236}">
                  <a16:creationId xmlns:a16="http://schemas.microsoft.com/office/drawing/2014/main" id="{5E11FCE9-EB5D-6848-A442-F592C6A49271}"/>
                </a:ext>
              </a:extLst>
            </p:cNvPr>
            <p:cNvCxnSpPr/>
            <p:nvPr/>
          </p:nvCxnSpPr>
          <p:spPr>
            <a:xfrm>
              <a:off x="2408792" y="250955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D7F5EAF3-10FF-034A-B3DD-CDF2E3DF073A}"/>
                </a:ext>
              </a:extLst>
            </p:cNvPr>
            <p:cNvCxnSpPr/>
            <p:nvPr/>
          </p:nvCxnSpPr>
          <p:spPr>
            <a:xfrm>
              <a:off x="2407852" y="324775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14170CF8-1D9E-9242-971D-4BD6A9119443}"/>
                </a:ext>
              </a:extLst>
            </p:cNvPr>
            <p:cNvCxnSpPr/>
            <p:nvPr/>
          </p:nvCxnSpPr>
          <p:spPr>
            <a:xfrm>
              <a:off x="955520" y="250563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C02D431F-013B-6A47-A19B-A60CD71019D1}"/>
                </a:ext>
              </a:extLst>
            </p:cNvPr>
            <p:cNvCxnSpPr/>
            <p:nvPr/>
          </p:nvCxnSpPr>
          <p:spPr>
            <a:xfrm flipH="1" flipV="1">
              <a:off x="965588" y="250815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D8BB42F9-9586-C840-8259-30F06D58DAC1}"/>
                </a:ext>
              </a:extLst>
            </p:cNvPr>
            <p:cNvCxnSpPr/>
            <p:nvPr/>
          </p:nvCxnSpPr>
          <p:spPr>
            <a:xfrm flipH="1" flipV="1">
              <a:off x="2411424" y="250775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E1246AF6-DB94-5040-8A9B-9F560896A66E}"/>
                </a:ext>
              </a:extLst>
            </p:cNvPr>
            <p:cNvCxnSpPr/>
            <p:nvPr/>
          </p:nvCxnSpPr>
          <p:spPr>
            <a:xfrm flipH="1" flipV="1">
              <a:off x="4749475" y="251545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1145B4-0E56-804B-9881-DBEDF7753681}"/>
                </a:ext>
              </a:extLst>
            </p:cNvPr>
            <p:cNvCxnSpPr/>
            <p:nvPr/>
          </p:nvCxnSpPr>
          <p:spPr>
            <a:xfrm flipV="1">
              <a:off x="957526" y="251127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6BE5636-C330-9445-981F-9D0DF3D05546}"/>
                </a:ext>
              </a:extLst>
            </p:cNvPr>
            <p:cNvCxnSpPr/>
            <p:nvPr/>
          </p:nvCxnSpPr>
          <p:spPr>
            <a:xfrm flipV="1">
              <a:off x="2403362" y="251087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E524863-03E2-CC46-AB51-8AAF1FA14D4F}"/>
                </a:ext>
              </a:extLst>
            </p:cNvPr>
            <p:cNvCxnSpPr/>
            <p:nvPr/>
          </p:nvCxnSpPr>
          <p:spPr>
            <a:xfrm flipV="1">
              <a:off x="4741413" y="2518578"/>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8D7BFC1E-DE7E-BD4F-922B-5072A5F64262}"/>
                </a:ext>
              </a:extLst>
            </p:cNvPr>
            <p:cNvCxnSpPr/>
            <p:nvPr/>
          </p:nvCxnSpPr>
          <p:spPr>
            <a:xfrm flipH="1">
              <a:off x="956463" y="2536790"/>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A4EB1B06-68C6-BC41-9FC5-A4DDD4885E99}"/>
                </a:ext>
              </a:extLst>
            </p:cNvPr>
            <p:cNvCxnSpPr/>
            <p:nvPr/>
          </p:nvCxnSpPr>
          <p:spPr>
            <a:xfrm flipH="1" flipV="1">
              <a:off x="963202" y="2522120"/>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A325FE37-833A-4047-BAB7-A90096A1E4DC}"/>
                </a:ext>
              </a:extLst>
            </p:cNvPr>
            <p:cNvCxnSpPr/>
            <p:nvPr/>
          </p:nvCxnSpPr>
          <p:spPr>
            <a:xfrm>
              <a:off x="969540" y="323794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33148E3-126D-5D44-86CD-B5DF5DDC2BDE}"/>
                </a:ext>
              </a:extLst>
            </p:cNvPr>
            <p:cNvCxnSpPr/>
            <p:nvPr/>
          </p:nvCxnSpPr>
          <p:spPr>
            <a:xfrm flipH="1">
              <a:off x="2420976" y="2526659"/>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B744971-7E53-9A4E-A9CB-5BA2413E3AE7}"/>
                </a:ext>
              </a:extLst>
            </p:cNvPr>
            <p:cNvCxnSpPr/>
            <p:nvPr/>
          </p:nvCxnSpPr>
          <p:spPr>
            <a:xfrm flipH="1" flipV="1">
              <a:off x="2427543" y="2524601"/>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15B2BFAC-FDB3-434D-B228-9AA8C6D08A40}"/>
                </a:ext>
              </a:extLst>
            </p:cNvPr>
            <p:cNvCxnSpPr/>
            <p:nvPr/>
          </p:nvCxnSpPr>
          <p:spPr>
            <a:xfrm flipH="1" flipV="1">
              <a:off x="1697084" y="251316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1E6E9F14-E449-A341-BABF-F43E1AEAEE82}"/>
                </a:ext>
              </a:extLst>
            </p:cNvPr>
            <p:cNvCxnSpPr/>
            <p:nvPr/>
          </p:nvCxnSpPr>
          <p:spPr>
            <a:xfrm flipV="1">
              <a:off x="1689022" y="251628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3F27169C-F609-1E46-9B34-663C1EE514F5}"/>
                </a:ext>
              </a:extLst>
            </p:cNvPr>
            <p:cNvCxnSpPr/>
            <p:nvPr/>
          </p:nvCxnSpPr>
          <p:spPr>
            <a:xfrm>
              <a:off x="4749289" y="250375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FD5BCD22-F728-204F-8928-06E4D22CFB98}"/>
                </a:ext>
              </a:extLst>
            </p:cNvPr>
            <p:cNvCxnSpPr/>
            <p:nvPr/>
          </p:nvCxnSpPr>
          <p:spPr>
            <a:xfrm>
              <a:off x="4748349" y="324818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7D40E2D4-A81D-6643-B5D0-F03C14C2C182}"/>
                </a:ext>
              </a:extLst>
            </p:cNvPr>
            <p:cNvCxnSpPr/>
            <p:nvPr/>
          </p:nvCxnSpPr>
          <p:spPr>
            <a:xfrm flipH="1">
              <a:off x="4765278" y="2524886"/>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C035225-27CE-1B46-B464-3154C93922F1}"/>
                </a:ext>
              </a:extLst>
            </p:cNvPr>
            <p:cNvCxnSpPr>
              <a:cxnSpLocks/>
            </p:cNvCxnSpPr>
            <p:nvPr/>
          </p:nvCxnSpPr>
          <p:spPr>
            <a:xfrm flipH="1" flipV="1">
              <a:off x="4765799" y="2516437"/>
              <a:ext cx="1428162" cy="7169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AB1EA310-6F02-DA4D-8601-CD0A2F148029}"/>
                </a:ext>
              </a:extLst>
            </p:cNvPr>
            <p:cNvCxnSpPr/>
            <p:nvPr/>
          </p:nvCxnSpPr>
          <p:spPr>
            <a:xfrm flipH="1" flipV="1">
              <a:off x="3156706" y="249919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63E38585-1538-F94E-9E96-D57A03CA78C3}"/>
                </a:ext>
              </a:extLst>
            </p:cNvPr>
            <p:cNvCxnSpPr/>
            <p:nvPr/>
          </p:nvCxnSpPr>
          <p:spPr>
            <a:xfrm flipV="1">
              <a:off x="3148644" y="250231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6647C1F3-6DF2-6A48-9BB9-BEFF0B9E6D69}"/>
                </a:ext>
              </a:extLst>
            </p:cNvPr>
            <p:cNvCxnSpPr/>
            <p:nvPr/>
          </p:nvCxnSpPr>
          <p:spPr>
            <a:xfrm flipH="1" flipV="1">
              <a:off x="5486899" y="250661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03FF5C9D-D21E-E344-80AD-027954878B9A}"/>
                </a:ext>
              </a:extLst>
            </p:cNvPr>
            <p:cNvCxnSpPr/>
            <p:nvPr/>
          </p:nvCxnSpPr>
          <p:spPr>
            <a:xfrm flipV="1">
              <a:off x="5478837" y="250973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719EB84-1FAD-314B-BB47-3C17FE0A8986}"/>
                </a:ext>
              </a:extLst>
            </p:cNvPr>
            <p:cNvCxnSpPr/>
            <p:nvPr/>
          </p:nvCxnSpPr>
          <p:spPr>
            <a:xfrm flipH="1" flipV="1">
              <a:off x="6208466" y="252163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52FF5E09-3D27-3B45-80B7-61D8108FF0C9}"/>
                </a:ext>
              </a:extLst>
            </p:cNvPr>
            <p:cNvCxnSpPr/>
            <p:nvPr/>
          </p:nvCxnSpPr>
          <p:spPr>
            <a:xfrm flipV="1">
              <a:off x="6200404" y="252475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82EEF680-3FBF-454C-A01E-110958FE798D}"/>
                </a:ext>
              </a:extLst>
            </p:cNvPr>
            <p:cNvCxnSpPr/>
            <p:nvPr/>
          </p:nvCxnSpPr>
          <p:spPr>
            <a:xfrm>
              <a:off x="6208280" y="2522370"/>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434324B1-EC07-7547-92EF-783783B43CD5}"/>
                </a:ext>
              </a:extLst>
            </p:cNvPr>
            <p:cNvCxnSpPr/>
            <p:nvPr/>
          </p:nvCxnSpPr>
          <p:spPr>
            <a:xfrm>
              <a:off x="6198656" y="325103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2C0DB42A-DFD8-AB4F-B7C9-45FA579C9693}"/>
                </a:ext>
              </a:extLst>
            </p:cNvPr>
            <p:cNvCxnSpPr>
              <a:cxnSpLocks/>
            </p:cNvCxnSpPr>
            <p:nvPr/>
          </p:nvCxnSpPr>
          <p:spPr>
            <a:xfrm flipH="1">
              <a:off x="6218050" y="2519829"/>
              <a:ext cx="1422854" cy="7264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6E1BF253-4166-2D44-863A-2D1075826BF3}"/>
                </a:ext>
              </a:extLst>
            </p:cNvPr>
            <p:cNvCxnSpPr>
              <a:cxnSpLocks/>
            </p:cNvCxnSpPr>
            <p:nvPr/>
          </p:nvCxnSpPr>
          <p:spPr>
            <a:xfrm flipH="1" flipV="1">
              <a:off x="6224789" y="2528834"/>
              <a:ext cx="1408592" cy="69344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6DFE33EF-6957-B94D-A115-707F2D05AF54}"/>
                </a:ext>
              </a:extLst>
            </p:cNvPr>
            <p:cNvCxnSpPr/>
            <p:nvPr/>
          </p:nvCxnSpPr>
          <p:spPr>
            <a:xfrm flipH="1" flipV="1">
              <a:off x="6945890" y="251279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CC64D65C-B2F3-6749-9ADD-D1BC66E19EE6}"/>
                </a:ext>
              </a:extLst>
            </p:cNvPr>
            <p:cNvCxnSpPr/>
            <p:nvPr/>
          </p:nvCxnSpPr>
          <p:spPr>
            <a:xfrm flipV="1">
              <a:off x="6937828" y="251591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Oval 33">
              <a:extLst>
                <a:ext uri="{FF2B5EF4-FFF2-40B4-BE49-F238E27FC236}">
                  <a16:creationId xmlns:a16="http://schemas.microsoft.com/office/drawing/2014/main" id="{67020E72-F643-5D4F-9ED4-B65B202FCCE3}"/>
                </a:ext>
              </a:extLst>
            </p:cNvPr>
            <p:cNvSpPr/>
            <p:nvPr/>
          </p:nvSpPr>
          <p:spPr>
            <a:xfrm>
              <a:off x="6170236" y="248152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A4AB277E-2DE6-F44C-A860-DB927A6352F7}"/>
                </a:ext>
              </a:extLst>
            </p:cNvPr>
            <p:cNvSpPr/>
            <p:nvPr/>
          </p:nvSpPr>
          <p:spPr>
            <a:xfrm>
              <a:off x="6168130" y="320758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A01761EE-E6BB-814B-A304-AE0817688EF3}"/>
                </a:ext>
              </a:extLst>
            </p:cNvPr>
            <p:cNvSpPr/>
            <p:nvPr/>
          </p:nvSpPr>
          <p:spPr>
            <a:xfrm>
              <a:off x="4703544" y="246614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F4F88211-4969-454F-8567-25CC8B549AEB}"/>
                </a:ext>
              </a:extLst>
            </p:cNvPr>
            <p:cNvSpPr/>
            <p:nvPr/>
          </p:nvSpPr>
          <p:spPr>
            <a:xfrm>
              <a:off x="4705507" y="320175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0363BB96-CFD8-6645-9A00-2050698378E0}"/>
                </a:ext>
              </a:extLst>
            </p:cNvPr>
            <p:cNvSpPr/>
            <p:nvPr/>
          </p:nvSpPr>
          <p:spPr>
            <a:xfrm>
              <a:off x="3103581" y="245521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AC8F633C-53F3-1749-92E9-C1295F5CD312}"/>
                </a:ext>
              </a:extLst>
            </p:cNvPr>
            <p:cNvSpPr/>
            <p:nvPr/>
          </p:nvSpPr>
          <p:spPr>
            <a:xfrm>
              <a:off x="3093592" y="319704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C930825D-AF65-1F45-B539-C80DC2AEBF10}"/>
                </a:ext>
              </a:extLst>
            </p:cNvPr>
            <p:cNvSpPr/>
            <p:nvPr/>
          </p:nvSpPr>
          <p:spPr>
            <a:xfrm>
              <a:off x="1645333" y="246715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00DCBF82-5E74-244A-89E2-4950D161EF32}"/>
                </a:ext>
              </a:extLst>
            </p:cNvPr>
            <p:cNvSpPr/>
            <p:nvPr/>
          </p:nvSpPr>
          <p:spPr>
            <a:xfrm>
              <a:off x="1641320" y="319105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a:extLst>
                <a:ext uri="{FF2B5EF4-FFF2-40B4-BE49-F238E27FC236}">
                  <a16:creationId xmlns:a16="http://schemas.microsoft.com/office/drawing/2014/main" id="{473E5DE4-7DB7-C84D-BC68-DC869D06C1B3}"/>
                </a:ext>
              </a:extLst>
            </p:cNvPr>
            <p:cNvSpPr/>
            <p:nvPr/>
          </p:nvSpPr>
          <p:spPr>
            <a:xfrm>
              <a:off x="2377445" y="245819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567B416A-C705-9042-910B-0193FEEC8C40}"/>
                </a:ext>
              </a:extLst>
            </p:cNvPr>
            <p:cNvSpPr/>
            <p:nvPr/>
          </p:nvSpPr>
          <p:spPr>
            <a:xfrm>
              <a:off x="2367456" y="320002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6288A19F-22FB-7147-A2D0-80DC23BD79CC}"/>
                </a:ext>
              </a:extLst>
            </p:cNvPr>
            <p:cNvSpPr/>
            <p:nvPr/>
          </p:nvSpPr>
          <p:spPr>
            <a:xfrm>
              <a:off x="5441632" y="245694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a:extLst>
                <a:ext uri="{FF2B5EF4-FFF2-40B4-BE49-F238E27FC236}">
                  <a16:creationId xmlns:a16="http://schemas.microsoft.com/office/drawing/2014/main" id="{6FA03279-6D4A-8041-8164-A1BEE94349D4}"/>
                </a:ext>
              </a:extLst>
            </p:cNvPr>
            <p:cNvSpPr/>
            <p:nvPr/>
          </p:nvSpPr>
          <p:spPr>
            <a:xfrm>
              <a:off x="5431643" y="319877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EC9DE7C9-E517-A64F-B18A-AA34A35D3F1B}"/>
                </a:ext>
              </a:extLst>
            </p:cNvPr>
            <p:cNvSpPr/>
            <p:nvPr/>
          </p:nvSpPr>
          <p:spPr>
            <a:xfrm>
              <a:off x="6900623" y="246311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2CF2211B-6A38-2648-95D9-36037B90615E}"/>
                </a:ext>
              </a:extLst>
            </p:cNvPr>
            <p:cNvSpPr/>
            <p:nvPr/>
          </p:nvSpPr>
          <p:spPr>
            <a:xfrm>
              <a:off x="6890634" y="320494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F1E1DA7C-B642-2247-897A-9C0466232181}"/>
                </a:ext>
              </a:extLst>
            </p:cNvPr>
            <p:cNvSpPr/>
            <p:nvPr/>
          </p:nvSpPr>
          <p:spPr>
            <a:xfrm>
              <a:off x="4095290" y="2844031"/>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3" name="Oval 62">
              <a:extLst>
                <a:ext uri="{FF2B5EF4-FFF2-40B4-BE49-F238E27FC236}">
                  <a16:creationId xmlns:a16="http://schemas.microsoft.com/office/drawing/2014/main" id="{D8BC8BC2-6A24-5046-8C93-4FB34471F5E6}"/>
                </a:ext>
              </a:extLst>
            </p:cNvPr>
            <p:cNvSpPr/>
            <p:nvPr/>
          </p:nvSpPr>
          <p:spPr>
            <a:xfrm>
              <a:off x="4280358" y="2843170"/>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4" name="Oval 63">
              <a:extLst>
                <a:ext uri="{FF2B5EF4-FFF2-40B4-BE49-F238E27FC236}">
                  <a16:creationId xmlns:a16="http://schemas.microsoft.com/office/drawing/2014/main" id="{7A2366E5-575F-364A-8A3F-4D372BCBDDD7}"/>
                </a:ext>
              </a:extLst>
            </p:cNvPr>
            <p:cNvSpPr/>
            <p:nvPr/>
          </p:nvSpPr>
          <p:spPr>
            <a:xfrm>
              <a:off x="4457756" y="2847136"/>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70" name="Group 69">
              <a:extLst>
                <a:ext uri="{FF2B5EF4-FFF2-40B4-BE49-F238E27FC236}">
                  <a16:creationId xmlns:a16="http://schemas.microsoft.com/office/drawing/2014/main" id="{A60342EB-B83F-F14F-BDD5-5D2CBA7E5997}"/>
                </a:ext>
              </a:extLst>
            </p:cNvPr>
            <p:cNvGrpSpPr/>
            <p:nvPr/>
          </p:nvGrpSpPr>
          <p:grpSpPr>
            <a:xfrm>
              <a:off x="691085" y="2371985"/>
              <a:ext cx="323465" cy="274257"/>
              <a:chOff x="1478549" y="2181747"/>
              <a:chExt cx="278369" cy="236021"/>
            </a:xfrm>
          </p:grpSpPr>
          <p:grpSp>
            <p:nvGrpSpPr>
              <p:cNvPr id="71" name="Group 70">
                <a:extLst>
                  <a:ext uri="{FF2B5EF4-FFF2-40B4-BE49-F238E27FC236}">
                    <a16:creationId xmlns:a16="http://schemas.microsoft.com/office/drawing/2014/main" id="{1907347A-2A54-2947-B585-A731CF9E76F5}"/>
                  </a:ext>
                </a:extLst>
              </p:cNvPr>
              <p:cNvGrpSpPr/>
              <p:nvPr/>
            </p:nvGrpSpPr>
            <p:grpSpPr>
              <a:xfrm>
                <a:off x="1478549" y="2181747"/>
                <a:ext cx="220204" cy="236021"/>
                <a:chOff x="774700" y="3743756"/>
                <a:chExt cx="288257" cy="308962"/>
              </a:xfrm>
            </p:grpSpPr>
            <p:sp>
              <p:nvSpPr>
                <p:cNvPr id="73" name="Triangle 72">
                  <a:extLst>
                    <a:ext uri="{FF2B5EF4-FFF2-40B4-BE49-F238E27FC236}">
                      <a16:creationId xmlns:a16="http://schemas.microsoft.com/office/drawing/2014/main" id="{D931BC24-A990-BA46-82BD-727F12A2D7AD}"/>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0563F337-F3CE-0949-BD67-C2D34089E56C}"/>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AF5271BE-8CE3-8E48-9021-58382512AE5D}"/>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a16="http://schemas.microsoft.com/office/drawing/2014/main" id="{49D34946-B72E-AD43-BCD3-79E1DB133781}"/>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7" name="Straight Connector 76">
                  <a:extLst>
                    <a:ext uri="{FF2B5EF4-FFF2-40B4-BE49-F238E27FC236}">
                      <a16:creationId xmlns:a16="http://schemas.microsoft.com/office/drawing/2014/main" id="{2E41ADCD-B772-FE49-BE2D-B530359FAB42}"/>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2" name="Oval 71">
                <a:extLst>
                  <a:ext uri="{FF2B5EF4-FFF2-40B4-BE49-F238E27FC236}">
                    <a16:creationId xmlns:a16="http://schemas.microsoft.com/office/drawing/2014/main" id="{7E1CFBE9-D3FF-C14D-8086-DDC23C762684}"/>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8" name="Group 77">
              <a:extLst>
                <a:ext uri="{FF2B5EF4-FFF2-40B4-BE49-F238E27FC236}">
                  <a16:creationId xmlns:a16="http://schemas.microsoft.com/office/drawing/2014/main" id="{DA33A4F5-C4A7-BB44-A51E-4727F65A78CB}"/>
                </a:ext>
              </a:extLst>
            </p:cNvPr>
            <p:cNvGrpSpPr/>
            <p:nvPr/>
          </p:nvGrpSpPr>
          <p:grpSpPr>
            <a:xfrm>
              <a:off x="702745" y="3098458"/>
              <a:ext cx="305810" cy="274257"/>
              <a:chOff x="1490677" y="2820474"/>
              <a:chExt cx="263175" cy="236021"/>
            </a:xfrm>
          </p:grpSpPr>
          <p:grpSp>
            <p:nvGrpSpPr>
              <p:cNvPr id="79" name="Group 78">
                <a:extLst>
                  <a:ext uri="{FF2B5EF4-FFF2-40B4-BE49-F238E27FC236}">
                    <a16:creationId xmlns:a16="http://schemas.microsoft.com/office/drawing/2014/main" id="{CB1DE30C-57D5-C446-8D34-DC9908F0FDEB}"/>
                  </a:ext>
                </a:extLst>
              </p:cNvPr>
              <p:cNvGrpSpPr/>
              <p:nvPr/>
            </p:nvGrpSpPr>
            <p:grpSpPr>
              <a:xfrm>
                <a:off x="1490677" y="2820474"/>
                <a:ext cx="211555" cy="236021"/>
                <a:chOff x="790575" y="4480628"/>
                <a:chExt cx="276935" cy="308962"/>
              </a:xfrm>
            </p:grpSpPr>
            <p:sp>
              <p:nvSpPr>
                <p:cNvPr id="81" name="Triangle 80">
                  <a:extLst>
                    <a:ext uri="{FF2B5EF4-FFF2-40B4-BE49-F238E27FC236}">
                      <a16:creationId xmlns:a16="http://schemas.microsoft.com/office/drawing/2014/main" id="{4611A6A1-D35F-AF45-AA80-AC85F8D44D4D}"/>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9ADA2DCB-CE46-9B48-8191-3E6597B8FDC5}"/>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77B8882E-64FD-7A47-B43A-303BE952D039}"/>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FC135B31-CCED-F043-A1AD-25BCB836656E}"/>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5" name="Straight Connector 84">
                  <a:extLst>
                    <a:ext uri="{FF2B5EF4-FFF2-40B4-BE49-F238E27FC236}">
                      <a16:creationId xmlns:a16="http://schemas.microsoft.com/office/drawing/2014/main" id="{F4CD171A-14A9-E041-B9D2-0D77DA5D3993}"/>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0" name="Oval 79">
                <a:extLst>
                  <a:ext uri="{FF2B5EF4-FFF2-40B4-BE49-F238E27FC236}">
                    <a16:creationId xmlns:a16="http://schemas.microsoft.com/office/drawing/2014/main" id="{A4B6B58C-6F94-154F-B4E3-A03F84C0145D}"/>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6" name="Group 85">
              <a:extLst>
                <a:ext uri="{FF2B5EF4-FFF2-40B4-BE49-F238E27FC236}">
                  <a16:creationId xmlns:a16="http://schemas.microsoft.com/office/drawing/2014/main" id="{122DC923-1417-F14E-A292-3BF63B15E7F8}"/>
                </a:ext>
              </a:extLst>
            </p:cNvPr>
            <p:cNvGrpSpPr/>
            <p:nvPr/>
          </p:nvGrpSpPr>
          <p:grpSpPr>
            <a:xfrm rot="5400000" flipV="1">
              <a:off x="7476844" y="2273992"/>
              <a:ext cx="323465" cy="274257"/>
              <a:chOff x="1478549" y="2181747"/>
              <a:chExt cx="278369" cy="236021"/>
            </a:xfrm>
          </p:grpSpPr>
          <p:grpSp>
            <p:nvGrpSpPr>
              <p:cNvPr id="87" name="Group 86">
                <a:extLst>
                  <a:ext uri="{FF2B5EF4-FFF2-40B4-BE49-F238E27FC236}">
                    <a16:creationId xmlns:a16="http://schemas.microsoft.com/office/drawing/2014/main" id="{C9F67C09-6F0C-C34C-8839-4046A0CEF726}"/>
                  </a:ext>
                </a:extLst>
              </p:cNvPr>
              <p:cNvGrpSpPr/>
              <p:nvPr/>
            </p:nvGrpSpPr>
            <p:grpSpPr>
              <a:xfrm>
                <a:off x="1478549" y="2181747"/>
                <a:ext cx="220204" cy="236021"/>
                <a:chOff x="774700" y="3743756"/>
                <a:chExt cx="288257" cy="308962"/>
              </a:xfrm>
            </p:grpSpPr>
            <p:sp>
              <p:nvSpPr>
                <p:cNvPr id="89" name="Triangle 88">
                  <a:extLst>
                    <a:ext uri="{FF2B5EF4-FFF2-40B4-BE49-F238E27FC236}">
                      <a16:creationId xmlns:a16="http://schemas.microsoft.com/office/drawing/2014/main" id="{5C9F52F9-A6BA-3547-AC1D-6970B9CD2B1E}"/>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37EE24E1-93DE-9446-A1A0-D8747501B561}"/>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a:extLst>
                    <a:ext uri="{FF2B5EF4-FFF2-40B4-BE49-F238E27FC236}">
                      <a16:creationId xmlns:a16="http://schemas.microsoft.com/office/drawing/2014/main" id="{68FB8B90-0F70-AA43-9B43-58868859B1BD}"/>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AB03F0C5-02F6-E44B-90D4-1A4E2EEAE539}"/>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3" name="Straight Connector 92">
                  <a:extLst>
                    <a:ext uri="{FF2B5EF4-FFF2-40B4-BE49-F238E27FC236}">
                      <a16:creationId xmlns:a16="http://schemas.microsoft.com/office/drawing/2014/main" id="{A96DE46F-B3D1-7F40-8BDB-2801FE527747}"/>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8" name="Oval 87">
                <a:extLst>
                  <a:ext uri="{FF2B5EF4-FFF2-40B4-BE49-F238E27FC236}">
                    <a16:creationId xmlns:a16="http://schemas.microsoft.com/office/drawing/2014/main" id="{7A136BCB-3918-8746-8B0B-4D8685DB03FD}"/>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4" name="Group 93">
              <a:extLst>
                <a:ext uri="{FF2B5EF4-FFF2-40B4-BE49-F238E27FC236}">
                  <a16:creationId xmlns:a16="http://schemas.microsoft.com/office/drawing/2014/main" id="{710CF68D-6C71-ED4D-9664-21CFD1AA84D3}"/>
                </a:ext>
              </a:extLst>
            </p:cNvPr>
            <p:cNvGrpSpPr/>
            <p:nvPr/>
          </p:nvGrpSpPr>
          <p:grpSpPr>
            <a:xfrm>
              <a:off x="7508016" y="3197278"/>
              <a:ext cx="274257" cy="314233"/>
              <a:chOff x="8289105" y="4673055"/>
              <a:chExt cx="274257" cy="314233"/>
            </a:xfrm>
          </p:grpSpPr>
          <p:grpSp>
            <p:nvGrpSpPr>
              <p:cNvPr id="95" name="Group 94">
                <a:extLst>
                  <a:ext uri="{FF2B5EF4-FFF2-40B4-BE49-F238E27FC236}">
                    <a16:creationId xmlns:a16="http://schemas.microsoft.com/office/drawing/2014/main" id="{8478D783-996A-0E48-836A-A9CD20AE9F00}"/>
                  </a:ext>
                </a:extLst>
              </p:cNvPr>
              <p:cNvGrpSpPr/>
              <p:nvPr/>
            </p:nvGrpSpPr>
            <p:grpSpPr>
              <a:xfrm rot="16200000">
                <a:off x="8273329" y="4697254"/>
                <a:ext cx="305810" cy="274257"/>
                <a:chOff x="1490677" y="2820474"/>
                <a:chExt cx="263175" cy="236021"/>
              </a:xfrm>
            </p:grpSpPr>
            <p:grpSp>
              <p:nvGrpSpPr>
                <p:cNvPr id="97" name="Group 96">
                  <a:extLst>
                    <a:ext uri="{FF2B5EF4-FFF2-40B4-BE49-F238E27FC236}">
                      <a16:creationId xmlns:a16="http://schemas.microsoft.com/office/drawing/2014/main" id="{5BE5DAB8-3799-C54C-9EE9-664684003F8C}"/>
                    </a:ext>
                  </a:extLst>
                </p:cNvPr>
                <p:cNvGrpSpPr/>
                <p:nvPr/>
              </p:nvGrpSpPr>
              <p:grpSpPr>
                <a:xfrm>
                  <a:off x="1490677" y="2820474"/>
                  <a:ext cx="211555" cy="236021"/>
                  <a:chOff x="790575" y="4480628"/>
                  <a:chExt cx="276935" cy="308962"/>
                </a:xfrm>
              </p:grpSpPr>
              <p:sp>
                <p:nvSpPr>
                  <p:cNvPr id="102" name="Triangle 101">
                    <a:extLst>
                      <a:ext uri="{FF2B5EF4-FFF2-40B4-BE49-F238E27FC236}">
                        <a16:creationId xmlns:a16="http://schemas.microsoft.com/office/drawing/2014/main" id="{FD863DA4-14FB-6F48-BDA4-2B20C9B95927}"/>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a:extLst>
                      <a:ext uri="{FF2B5EF4-FFF2-40B4-BE49-F238E27FC236}">
                        <a16:creationId xmlns:a16="http://schemas.microsoft.com/office/drawing/2014/main" id="{D2F0F3F3-173D-874C-AB0D-FFB3CF349084}"/>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a:extLst>
                      <a:ext uri="{FF2B5EF4-FFF2-40B4-BE49-F238E27FC236}">
                        <a16:creationId xmlns:a16="http://schemas.microsoft.com/office/drawing/2014/main" id="{D656D474-14B6-A84E-AFC0-6F66A9D5F065}"/>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a:extLst>
                      <a:ext uri="{FF2B5EF4-FFF2-40B4-BE49-F238E27FC236}">
                        <a16:creationId xmlns:a16="http://schemas.microsoft.com/office/drawing/2014/main" id="{6C5A25C5-98AF-2B43-BF47-C36FFD504A79}"/>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6" name="Straight Connector 105">
                    <a:extLst>
                      <a:ext uri="{FF2B5EF4-FFF2-40B4-BE49-F238E27FC236}">
                        <a16:creationId xmlns:a16="http://schemas.microsoft.com/office/drawing/2014/main" id="{CDF22B83-D481-004A-B3BC-A401D92C8537}"/>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8" name="Oval 97">
                  <a:extLst>
                    <a:ext uri="{FF2B5EF4-FFF2-40B4-BE49-F238E27FC236}">
                      <a16:creationId xmlns:a16="http://schemas.microsoft.com/office/drawing/2014/main" id="{B3DB1BCF-5604-454C-93ED-3CE59085CA82}"/>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6" name="Oval 95">
                <a:extLst>
                  <a:ext uri="{FF2B5EF4-FFF2-40B4-BE49-F238E27FC236}">
                    <a16:creationId xmlns:a16="http://schemas.microsoft.com/office/drawing/2014/main" id="{13D7CEED-7916-5C4E-AFE0-2191246AD818}"/>
                  </a:ext>
                </a:extLst>
              </p:cNvPr>
              <p:cNvSpPr/>
              <p:nvPr/>
            </p:nvSpPr>
            <p:spPr>
              <a:xfrm>
                <a:off x="8386577" y="467305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7" name="Oval 106">
              <a:extLst>
                <a:ext uri="{FF2B5EF4-FFF2-40B4-BE49-F238E27FC236}">
                  <a16:creationId xmlns:a16="http://schemas.microsoft.com/office/drawing/2014/main" id="{BB29B2AA-7A1D-4843-A5F0-8FB8637BE87C}"/>
                </a:ext>
              </a:extLst>
            </p:cNvPr>
            <p:cNvSpPr/>
            <p:nvPr/>
          </p:nvSpPr>
          <p:spPr>
            <a:xfrm>
              <a:off x="3840694" y="245832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3F8B528A-95C3-6944-86F2-5AFCC584A9F5}"/>
                </a:ext>
              </a:extLst>
            </p:cNvPr>
            <p:cNvSpPr/>
            <p:nvPr/>
          </p:nvSpPr>
          <p:spPr>
            <a:xfrm>
              <a:off x="3830705" y="320015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37" name="Straight Arrow Connector 136">
            <a:extLst>
              <a:ext uri="{FF2B5EF4-FFF2-40B4-BE49-F238E27FC236}">
                <a16:creationId xmlns:a16="http://schemas.microsoft.com/office/drawing/2014/main" id="{07ED851B-0D89-1D48-88B2-415008BA8E59}"/>
              </a:ext>
            </a:extLst>
          </p:cNvPr>
          <p:cNvCxnSpPr>
            <a:cxnSpLocks/>
          </p:cNvCxnSpPr>
          <p:nvPr/>
        </p:nvCxnSpPr>
        <p:spPr>
          <a:xfrm flipV="1">
            <a:off x="536811" y="2595067"/>
            <a:ext cx="0" cy="194154"/>
          </a:xfrm>
          <a:prstGeom prst="straightConnector1">
            <a:avLst/>
          </a:prstGeom>
          <a:ln w="127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38" name="Straight Arrow Connector 137">
            <a:extLst>
              <a:ext uri="{FF2B5EF4-FFF2-40B4-BE49-F238E27FC236}">
                <a16:creationId xmlns:a16="http://schemas.microsoft.com/office/drawing/2014/main" id="{6373AB22-24B1-CA4B-9079-5447CCD34DDA}"/>
              </a:ext>
            </a:extLst>
          </p:cNvPr>
          <p:cNvCxnSpPr>
            <a:cxnSpLocks/>
          </p:cNvCxnSpPr>
          <p:nvPr/>
        </p:nvCxnSpPr>
        <p:spPr>
          <a:xfrm>
            <a:off x="551549" y="4207804"/>
            <a:ext cx="0" cy="189977"/>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39" name="TextBox 138">
            <a:extLst>
              <a:ext uri="{FF2B5EF4-FFF2-40B4-BE49-F238E27FC236}">
                <a16:creationId xmlns:a16="http://schemas.microsoft.com/office/drawing/2014/main" id="{3D8A2A3E-5ED1-DD47-AA44-3F6C47A984F5}"/>
              </a:ext>
            </a:extLst>
          </p:cNvPr>
          <p:cNvSpPr txBox="1"/>
          <p:nvPr/>
        </p:nvSpPr>
        <p:spPr>
          <a:xfrm>
            <a:off x="618335" y="2514371"/>
            <a:ext cx="423656" cy="276999"/>
          </a:xfrm>
          <a:prstGeom prst="rect">
            <a:avLst/>
          </a:prstGeom>
          <a:noFill/>
        </p:spPr>
        <p:txBody>
          <a:bodyPr wrap="square" rtlCol="0">
            <a:spAutoFit/>
          </a:bodyPr>
          <a:lstStyle/>
          <a:p>
            <a:r>
              <a:rPr lang="en-US" sz="1200" dirty="0">
                <a:solidFill>
                  <a:srgbClr val="FF0000"/>
                </a:solidFill>
                <a:latin typeface="Times New Roman" panose="02020603050405020304" pitchFamily="18" charset="0"/>
                <a:cs typeface="Times New Roman" panose="02020603050405020304" pitchFamily="18" charset="0"/>
              </a:rPr>
              <a:t>F/2 </a:t>
            </a:r>
          </a:p>
        </p:txBody>
      </p:sp>
      <p:sp>
        <p:nvSpPr>
          <p:cNvPr id="140" name="TextBox 139">
            <a:extLst>
              <a:ext uri="{FF2B5EF4-FFF2-40B4-BE49-F238E27FC236}">
                <a16:creationId xmlns:a16="http://schemas.microsoft.com/office/drawing/2014/main" id="{F57A050C-66BC-4D4D-94F1-5919051DF136}"/>
              </a:ext>
            </a:extLst>
          </p:cNvPr>
          <p:cNvSpPr txBox="1"/>
          <p:nvPr/>
        </p:nvSpPr>
        <p:spPr>
          <a:xfrm>
            <a:off x="632119" y="4203686"/>
            <a:ext cx="420587" cy="276999"/>
          </a:xfrm>
          <a:prstGeom prst="rect">
            <a:avLst/>
          </a:prstGeom>
          <a:noFill/>
        </p:spPr>
        <p:txBody>
          <a:bodyPr wrap="square" rtlCol="0">
            <a:spAutoFit/>
          </a:bodyPr>
          <a:lstStyle/>
          <a:p>
            <a:r>
              <a:rPr lang="en-US" sz="1200" dirty="0">
                <a:solidFill>
                  <a:srgbClr val="FF0000"/>
                </a:solidFill>
                <a:latin typeface="Times New Roman" panose="02020603050405020304" pitchFamily="18" charset="0"/>
                <a:cs typeface="Times New Roman" panose="02020603050405020304" pitchFamily="18" charset="0"/>
              </a:rPr>
              <a:t>F/2 </a:t>
            </a:r>
          </a:p>
        </p:txBody>
      </p:sp>
      <p:grpSp>
        <p:nvGrpSpPr>
          <p:cNvPr id="141" name="Group 140">
            <a:extLst>
              <a:ext uri="{FF2B5EF4-FFF2-40B4-BE49-F238E27FC236}">
                <a16:creationId xmlns:a16="http://schemas.microsoft.com/office/drawing/2014/main" id="{075E98DF-8B57-D049-A467-B2B652596C3C}"/>
              </a:ext>
            </a:extLst>
          </p:cNvPr>
          <p:cNvGrpSpPr/>
          <p:nvPr/>
        </p:nvGrpSpPr>
        <p:grpSpPr>
          <a:xfrm>
            <a:off x="460350" y="5407037"/>
            <a:ext cx="924602" cy="1058574"/>
            <a:chOff x="536432" y="5376415"/>
            <a:chExt cx="924602" cy="1058574"/>
          </a:xfrm>
        </p:grpSpPr>
        <p:cxnSp>
          <p:nvCxnSpPr>
            <p:cNvPr id="142" name="Straight Arrow Connector 141">
              <a:extLst>
                <a:ext uri="{FF2B5EF4-FFF2-40B4-BE49-F238E27FC236}">
                  <a16:creationId xmlns:a16="http://schemas.microsoft.com/office/drawing/2014/main" id="{0F7B2E60-5B79-DE46-9B0D-AE4A1BA859BD}"/>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3" name="TextBox 142">
              <a:extLst>
                <a:ext uri="{FF2B5EF4-FFF2-40B4-BE49-F238E27FC236}">
                  <a16:creationId xmlns:a16="http://schemas.microsoft.com/office/drawing/2014/main" id="{7ABFD568-5648-5A48-80AF-833712EFFC48}"/>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44" name="Straight Arrow Connector 143">
              <a:extLst>
                <a:ext uri="{FF2B5EF4-FFF2-40B4-BE49-F238E27FC236}">
                  <a16:creationId xmlns:a16="http://schemas.microsoft.com/office/drawing/2014/main" id="{879DDE90-1AE8-3C40-9AD3-8A31F1CAF57F}"/>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5" name="TextBox 144">
              <a:extLst>
                <a:ext uri="{FF2B5EF4-FFF2-40B4-BE49-F238E27FC236}">
                  <a16:creationId xmlns:a16="http://schemas.microsoft.com/office/drawing/2014/main" id="{FE1A406D-1141-A040-823C-E03868F7FE67}"/>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109" name="TextBox 108">
            <a:extLst>
              <a:ext uri="{FF2B5EF4-FFF2-40B4-BE49-F238E27FC236}">
                <a16:creationId xmlns:a16="http://schemas.microsoft.com/office/drawing/2014/main" id="{C7027E2E-00BD-554A-A0EB-E6594499C830}"/>
              </a:ext>
            </a:extLst>
          </p:cNvPr>
          <p:cNvSpPr txBox="1"/>
          <p:nvPr/>
        </p:nvSpPr>
        <p:spPr>
          <a:xfrm>
            <a:off x="2303955" y="192771"/>
            <a:ext cx="4543836" cy="861774"/>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Lattice Truss Designs Relative to </a:t>
            </a:r>
          </a:p>
          <a:p>
            <a:r>
              <a:rPr lang="en-US" sz="2200" dirty="0">
                <a:latin typeface="Times New Roman" panose="02020603050405020304" pitchFamily="18" charset="0"/>
                <a:cs typeface="Times New Roman" panose="02020603050405020304" pitchFamily="18" charset="0"/>
              </a:rPr>
              <a:t>          Heat Transfer, Design #9              </a:t>
            </a:r>
          </a:p>
        </p:txBody>
      </p:sp>
      <p:grpSp>
        <p:nvGrpSpPr>
          <p:cNvPr id="110" name="Group 109">
            <a:extLst>
              <a:ext uri="{FF2B5EF4-FFF2-40B4-BE49-F238E27FC236}">
                <a16:creationId xmlns:a16="http://schemas.microsoft.com/office/drawing/2014/main" id="{F3E69AAA-C4FB-E241-B01D-84BACAA0C0A7}"/>
              </a:ext>
            </a:extLst>
          </p:cNvPr>
          <p:cNvGrpSpPr/>
          <p:nvPr/>
        </p:nvGrpSpPr>
        <p:grpSpPr>
          <a:xfrm>
            <a:off x="7512424" y="6076176"/>
            <a:ext cx="1339174" cy="421977"/>
            <a:chOff x="470514" y="6098501"/>
            <a:chExt cx="1339174" cy="421977"/>
          </a:xfrm>
        </p:grpSpPr>
        <p:sp>
          <p:nvSpPr>
            <p:cNvPr id="111" name="TextBox 110">
              <a:extLst>
                <a:ext uri="{FF2B5EF4-FFF2-40B4-BE49-F238E27FC236}">
                  <a16:creationId xmlns:a16="http://schemas.microsoft.com/office/drawing/2014/main" id="{6A5CEEF6-B3FC-CA4B-8D48-13C945311540}"/>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112" name="TextBox 111">
              <a:extLst>
                <a:ext uri="{FF2B5EF4-FFF2-40B4-BE49-F238E27FC236}">
                  <a16:creationId xmlns:a16="http://schemas.microsoft.com/office/drawing/2014/main" id="{F171BCC3-9775-4E4C-89D0-02EF050CB208}"/>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
        <p:nvSpPr>
          <p:cNvPr id="113" name="TextBox 112">
            <a:extLst>
              <a:ext uri="{FF2B5EF4-FFF2-40B4-BE49-F238E27FC236}">
                <a16:creationId xmlns:a16="http://schemas.microsoft.com/office/drawing/2014/main" id="{C344BFC6-E05D-AD48-9200-D140749D3879}"/>
              </a:ext>
            </a:extLst>
          </p:cNvPr>
          <p:cNvSpPr txBox="1"/>
          <p:nvPr/>
        </p:nvSpPr>
        <p:spPr>
          <a:xfrm>
            <a:off x="2825072" y="6199241"/>
            <a:ext cx="349061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  A heat transfer design, but not a conduction design. </a:t>
            </a:r>
          </a:p>
        </p:txBody>
      </p:sp>
    </p:spTree>
    <p:extLst>
      <p:ext uri="{BB962C8B-B14F-4D97-AF65-F5344CB8AC3E}">
        <p14:creationId xmlns:p14="http://schemas.microsoft.com/office/powerpoint/2010/main" val="33600731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Rectangle 99">
            <a:extLst>
              <a:ext uri="{FF2B5EF4-FFF2-40B4-BE49-F238E27FC236}">
                <a16:creationId xmlns:a16="http://schemas.microsoft.com/office/drawing/2014/main" id="{1EC13C8C-B8B9-424C-96E3-666F0F8A0D64}"/>
              </a:ext>
            </a:extLst>
          </p:cNvPr>
          <p:cNvSpPr/>
          <p:nvPr/>
        </p:nvSpPr>
        <p:spPr>
          <a:xfrm>
            <a:off x="285564"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1" name="Straight Connector 100">
            <a:extLst>
              <a:ext uri="{FF2B5EF4-FFF2-40B4-BE49-F238E27FC236}">
                <a16:creationId xmlns:a16="http://schemas.microsoft.com/office/drawing/2014/main" id="{77C61D94-6C41-0B44-8D77-28DFCA60E32F}"/>
              </a:ext>
            </a:extLst>
          </p:cNvPr>
          <p:cNvCxnSpPr/>
          <p:nvPr/>
        </p:nvCxnSpPr>
        <p:spPr>
          <a:xfrm>
            <a:off x="285564" y="1042507"/>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6" name="Group 35">
            <a:extLst>
              <a:ext uri="{FF2B5EF4-FFF2-40B4-BE49-F238E27FC236}">
                <a16:creationId xmlns:a16="http://schemas.microsoft.com/office/drawing/2014/main" id="{E3D851C0-7CFD-3D42-A62A-83282AF72247}"/>
              </a:ext>
            </a:extLst>
          </p:cNvPr>
          <p:cNvGrpSpPr/>
          <p:nvPr/>
        </p:nvGrpSpPr>
        <p:grpSpPr>
          <a:xfrm>
            <a:off x="2255266" y="4256859"/>
            <a:ext cx="5079435" cy="1411752"/>
            <a:chOff x="3046916" y="4317752"/>
            <a:chExt cx="3009270" cy="836381"/>
          </a:xfrm>
        </p:grpSpPr>
        <p:cxnSp>
          <p:nvCxnSpPr>
            <p:cNvPr id="109" name="Straight Connector 108">
              <a:extLst>
                <a:ext uri="{FF2B5EF4-FFF2-40B4-BE49-F238E27FC236}">
                  <a16:creationId xmlns:a16="http://schemas.microsoft.com/office/drawing/2014/main" id="{8B841AF4-4F97-CE45-BCCB-5F930CC0CCE3}"/>
                </a:ext>
              </a:extLst>
            </p:cNvPr>
            <p:cNvCxnSpPr/>
            <p:nvPr/>
          </p:nvCxnSpPr>
          <p:spPr>
            <a:xfrm>
              <a:off x="4532844" y="437209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2141E647-8B5B-F64D-A153-CF7B7495262E}"/>
                </a:ext>
              </a:extLst>
            </p:cNvPr>
            <p:cNvCxnSpPr/>
            <p:nvPr/>
          </p:nvCxnSpPr>
          <p:spPr>
            <a:xfrm>
              <a:off x="4531904" y="511029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926EA939-C698-B747-A643-73B2B12949CE}"/>
                </a:ext>
              </a:extLst>
            </p:cNvPr>
            <p:cNvCxnSpPr/>
            <p:nvPr/>
          </p:nvCxnSpPr>
          <p:spPr>
            <a:xfrm>
              <a:off x="3079572" y="436817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7EB0C55E-68BC-3945-AE61-A03038166CD6}"/>
                </a:ext>
              </a:extLst>
            </p:cNvPr>
            <p:cNvCxnSpPr/>
            <p:nvPr/>
          </p:nvCxnSpPr>
          <p:spPr>
            <a:xfrm flipH="1" flipV="1">
              <a:off x="3089640" y="437069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95532AC5-EE07-8041-B8A6-A9B0CD62F748}"/>
                </a:ext>
              </a:extLst>
            </p:cNvPr>
            <p:cNvCxnSpPr/>
            <p:nvPr/>
          </p:nvCxnSpPr>
          <p:spPr>
            <a:xfrm flipH="1" flipV="1">
              <a:off x="4535476" y="437029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9781014C-E83F-4449-9ADC-117E52917008}"/>
                </a:ext>
              </a:extLst>
            </p:cNvPr>
            <p:cNvCxnSpPr/>
            <p:nvPr/>
          </p:nvCxnSpPr>
          <p:spPr>
            <a:xfrm flipV="1">
              <a:off x="3081578" y="437381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1A887CC7-5EF9-4B42-918D-9575D0D7A23D}"/>
                </a:ext>
              </a:extLst>
            </p:cNvPr>
            <p:cNvCxnSpPr/>
            <p:nvPr/>
          </p:nvCxnSpPr>
          <p:spPr>
            <a:xfrm flipV="1">
              <a:off x="4527414" y="437341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2E93E8A5-5467-BC43-922C-A2F9794134B5}"/>
                </a:ext>
              </a:extLst>
            </p:cNvPr>
            <p:cNvCxnSpPr/>
            <p:nvPr/>
          </p:nvCxnSpPr>
          <p:spPr>
            <a:xfrm flipH="1">
              <a:off x="3080515" y="4399330"/>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6AEF0B4F-218B-3749-B87E-60205255233C}"/>
                </a:ext>
              </a:extLst>
            </p:cNvPr>
            <p:cNvCxnSpPr/>
            <p:nvPr/>
          </p:nvCxnSpPr>
          <p:spPr>
            <a:xfrm flipH="1" flipV="1">
              <a:off x="3087254" y="4384660"/>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1126CDB1-35D4-674C-897A-DDFAD9CB779C}"/>
                </a:ext>
              </a:extLst>
            </p:cNvPr>
            <p:cNvCxnSpPr/>
            <p:nvPr/>
          </p:nvCxnSpPr>
          <p:spPr>
            <a:xfrm>
              <a:off x="3093592" y="510048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AAFCB489-3999-7144-A780-23E97F4F0C86}"/>
                </a:ext>
              </a:extLst>
            </p:cNvPr>
            <p:cNvCxnSpPr/>
            <p:nvPr/>
          </p:nvCxnSpPr>
          <p:spPr>
            <a:xfrm flipH="1">
              <a:off x="4545028" y="4389199"/>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E588995C-A2E5-1F48-A616-F1D150813E83}"/>
                </a:ext>
              </a:extLst>
            </p:cNvPr>
            <p:cNvCxnSpPr/>
            <p:nvPr/>
          </p:nvCxnSpPr>
          <p:spPr>
            <a:xfrm flipH="1" flipV="1">
              <a:off x="4551595" y="4387141"/>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FE3C9745-9E5C-A545-A766-5667E723B834}"/>
                </a:ext>
              </a:extLst>
            </p:cNvPr>
            <p:cNvCxnSpPr/>
            <p:nvPr/>
          </p:nvCxnSpPr>
          <p:spPr>
            <a:xfrm flipH="1" flipV="1">
              <a:off x="3821136" y="437570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2BCF2DFA-30FE-4C40-9AC8-108A5FD1C355}"/>
                </a:ext>
              </a:extLst>
            </p:cNvPr>
            <p:cNvCxnSpPr/>
            <p:nvPr/>
          </p:nvCxnSpPr>
          <p:spPr>
            <a:xfrm flipV="1">
              <a:off x="3813074" y="437882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26E1664E-E1EA-1E47-8E37-4BACBA3683E4}"/>
                </a:ext>
              </a:extLst>
            </p:cNvPr>
            <p:cNvCxnSpPr/>
            <p:nvPr/>
          </p:nvCxnSpPr>
          <p:spPr>
            <a:xfrm flipH="1" flipV="1">
              <a:off x="5280758" y="436173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C1C87AA3-92D9-B646-B46B-F39583D24259}"/>
                </a:ext>
              </a:extLst>
            </p:cNvPr>
            <p:cNvCxnSpPr/>
            <p:nvPr/>
          </p:nvCxnSpPr>
          <p:spPr>
            <a:xfrm flipV="1">
              <a:off x="5272696" y="436485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5" name="Oval 124">
              <a:extLst>
                <a:ext uri="{FF2B5EF4-FFF2-40B4-BE49-F238E27FC236}">
                  <a16:creationId xmlns:a16="http://schemas.microsoft.com/office/drawing/2014/main" id="{0E12C417-F0AE-F545-9A9D-36618641D824}"/>
                </a:ext>
              </a:extLst>
            </p:cNvPr>
            <p:cNvSpPr/>
            <p:nvPr/>
          </p:nvSpPr>
          <p:spPr>
            <a:xfrm>
              <a:off x="5227633" y="431775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a:extLst>
                <a:ext uri="{FF2B5EF4-FFF2-40B4-BE49-F238E27FC236}">
                  <a16:creationId xmlns:a16="http://schemas.microsoft.com/office/drawing/2014/main" id="{34BF2123-271A-EF4F-B5CD-9F450B2622E3}"/>
                </a:ext>
              </a:extLst>
            </p:cNvPr>
            <p:cNvSpPr/>
            <p:nvPr/>
          </p:nvSpPr>
          <p:spPr>
            <a:xfrm>
              <a:off x="5217644" y="505958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a:extLst>
                <a:ext uri="{FF2B5EF4-FFF2-40B4-BE49-F238E27FC236}">
                  <a16:creationId xmlns:a16="http://schemas.microsoft.com/office/drawing/2014/main" id="{C042BA6D-0B6D-FB41-B0EC-B8539EFFE8AD}"/>
                </a:ext>
              </a:extLst>
            </p:cNvPr>
            <p:cNvSpPr/>
            <p:nvPr/>
          </p:nvSpPr>
          <p:spPr>
            <a:xfrm>
              <a:off x="3769385" y="432969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a:extLst>
                <a:ext uri="{FF2B5EF4-FFF2-40B4-BE49-F238E27FC236}">
                  <a16:creationId xmlns:a16="http://schemas.microsoft.com/office/drawing/2014/main" id="{25AE5744-C7ED-7B47-939D-4D10614CE44E}"/>
                </a:ext>
              </a:extLst>
            </p:cNvPr>
            <p:cNvSpPr/>
            <p:nvPr/>
          </p:nvSpPr>
          <p:spPr>
            <a:xfrm>
              <a:off x="3765372" y="505359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a:extLst>
                <a:ext uri="{FF2B5EF4-FFF2-40B4-BE49-F238E27FC236}">
                  <a16:creationId xmlns:a16="http://schemas.microsoft.com/office/drawing/2014/main" id="{5B08CC75-03E0-8F49-8CFE-B88AD3C7A877}"/>
                </a:ext>
              </a:extLst>
            </p:cNvPr>
            <p:cNvSpPr/>
            <p:nvPr/>
          </p:nvSpPr>
          <p:spPr>
            <a:xfrm>
              <a:off x="4501497" y="432073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a:extLst>
                <a:ext uri="{FF2B5EF4-FFF2-40B4-BE49-F238E27FC236}">
                  <a16:creationId xmlns:a16="http://schemas.microsoft.com/office/drawing/2014/main" id="{2A4ABB16-6B46-444B-ADF6-39C08C29E315}"/>
                </a:ext>
              </a:extLst>
            </p:cNvPr>
            <p:cNvSpPr/>
            <p:nvPr/>
          </p:nvSpPr>
          <p:spPr>
            <a:xfrm>
              <a:off x="4491508" y="506256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a:extLst>
                <a:ext uri="{FF2B5EF4-FFF2-40B4-BE49-F238E27FC236}">
                  <a16:creationId xmlns:a16="http://schemas.microsoft.com/office/drawing/2014/main" id="{420D59DB-4736-1F42-B001-2E95DECB396B}"/>
                </a:ext>
              </a:extLst>
            </p:cNvPr>
            <p:cNvSpPr/>
            <p:nvPr/>
          </p:nvSpPr>
          <p:spPr>
            <a:xfrm>
              <a:off x="5964746" y="432086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a:extLst>
                <a:ext uri="{FF2B5EF4-FFF2-40B4-BE49-F238E27FC236}">
                  <a16:creationId xmlns:a16="http://schemas.microsoft.com/office/drawing/2014/main" id="{D91B8886-08C1-3241-AC62-531F6EBA0559}"/>
                </a:ext>
              </a:extLst>
            </p:cNvPr>
            <p:cNvSpPr/>
            <p:nvPr/>
          </p:nvSpPr>
          <p:spPr>
            <a:xfrm>
              <a:off x="5954757" y="506269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a:extLst>
                <a:ext uri="{FF2B5EF4-FFF2-40B4-BE49-F238E27FC236}">
                  <a16:creationId xmlns:a16="http://schemas.microsoft.com/office/drawing/2014/main" id="{DB99310D-7F7B-3347-9F71-99AB9D862800}"/>
                </a:ext>
              </a:extLst>
            </p:cNvPr>
            <p:cNvSpPr/>
            <p:nvPr/>
          </p:nvSpPr>
          <p:spPr>
            <a:xfrm>
              <a:off x="3050929" y="433280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Oval 133">
              <a:extLst>
                <a:ext uri="{FF2B5EF4-FFF2-40B4-BE49-F238E27FC236}">
                  <a16:creationId xmlns:a16="http://schemas.microsoft.com/office/drawing/2014/main" id="{C2039363-6CC6-D846-BAE5-BBC603C1A33C}"/>
                </a:ext>
              </a:extLst>
            </p:cNvPr>
            <p:cNvSpPr/>
            <p:nvPr/>
          </p:nvSpPr>
          <p:spPr>
            <a:xfrm>
              <a:off x="3046916" y="505670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7" name="Group 36">
            <a:extLst>
              <a:ext uri="{FF2B5EF4-FFF2-40B4-BE49-F238E27FC236}">
                <a16:creationId xmlns:a16="http://schemas.microsoft.com/office/drawing/2014/main" id="{4671529F-53B4-4246-AEF7-6B204BBE50DD}"/>
              </a:ext>
            </a:extLst>
          </p:cNvPr>
          <p:cNvGrpSpPr/>
          <p:nvPr/>
        </p:nvGrpSpPr>
        <p:grpSpPr>
          <a:xfrm>
            <a:off x="1101830" y="1820979"/>
            <a:ext cx="7091188" cy="1798366"/>
            <a:chOff x="1101830" y="1820979"/>
            <a:chExt cx="7091188" cy="1798366"/>
          </a:xfrm>
        </p:grpSpPr>
        <p:cxnSp>
          <p:nvCxnSpPr>
            <p:cNvPr id="2" name="Straight Connector 1">
              <a:extLst>
                <a:ext uri="{FF2B5EF4-FFF2-40B4-BE49-F238E27FC236}">
                  <a16:creationId xmlns:a16="http://schemas.microsoft.com/office/drawing/2014/main" id="{5E11FCE9-EB5D-6848-A442-F592C6A49271}"/>
                </a:ext>
              </a:extLst>
            </p:cNvPr>
            <p:cNvCxnSpPr/>
            <p:nvPr/>
          </p:nvCxnSpPr>
          <p:spPr>
            <a:xfrm>
              <a:off x="2819537" y="235282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D7F5EAF3-10FF-034A-B3DD-CDF2E3DF073A}"/>
                </a:ext>
              </a:extLst>
            </p:cNvPr>
            <p:cNvCxnSpPr/>
            <p:nvPr/>
          </p:nvCxnSpPr>
          <p:spPr>
            <a:xfrm>
              <a:off x="2818597" y="309103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14170CF8-1D9E-9242-971D-4BD6A9119443}"/>
                </a:ext>
              </a:extLst>
            </p:cNvPr>
            <p:cNvCxnSpPr/>
            <p:nvPr/>
          </p:nvCxnSpPr>
          <p:spPr>
            <a:xfrm>
              <a:off x="1366265" y="234891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C02D431F-013B-6A47-A19B-A60CD71019D1}"/>
                </a:ext>
              </a:extLst>
            </p:cNvPr>
            <p:cNvCxnSpPr/>
            <p:nvPr/>
          </p:nvCxnSpPr>
          <p:spPr>
            <a:xfrm flipH="1" flipV="1">
              <a:off x="1376333" y="235143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D8BB42F9-9586-C840-8259-30F06D58DAC1}"/>
                </a:ext>
              </a:extLst>
            </p:cNvPr>
            <p:cNvCxnSpPr/>
            <p:nvPr/>
          </p:nvCxnSpPr>
          <p:spPr>
            <a:xfrm flipH="1" flipV="1">
              <a:off x="2822169" y="235103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E1246AF6-DB94-5040-8A9B-9F560896A66E}"/>
                </a:ext>
              </a:extLst>
            </p:cNvPr>
            <p:cNvCxnSpPr/>
            <p:nvPr/>
          </p:nvCxnSpPr>
          <p:spPr>
            <a:xfrm flipH="1" flipV="1">
              <a:off x="5160220" y="235873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1145B4-0E56-804B-9881-DBEDF7753681}"/>
                </a:ext>
              </a:extLst>
            </p:cNvPr>
            <p:cNvCxnSpPr/>
            <p:nvPr/>
          </p:nvCxnSpPr>
          <p:spPr>
            <a:xfrm flipV="1">
              <a:off x="1368271" y="235455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6BE5636-C330-9445-981F-9D0DF3D05546}"/>
                </a:ext>
              </a:extLst>
            </p:cNvPr>
            <p:cNvCxnSpPr/>
            <p:nvPr/>
          </p:nvCxnSpPr>
          <p:spPr>
            <a:xfrm flipV="1">
              <a:off x="2814107" y="235415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E524863-03E2-CC46-AB51-8AAF1FA14D4F}"/>
                </a:ext>
              </a:extLst>
            </p:cNvPr>
            <p:cNvCxnSpPr/>
            <p:nvPr/>
          </p:nvCxnSpPr>
          <p:spPr>
            <a:xfrm flipV="1">
              <a:off x="5152158" y="236185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8D7BFC1E-DE7E-BD4F-922B-5072A5F64262}"/>
                </a:ext>
              </a:extLst>
            </p:cNvPr>
            <p:cNvCxnSpPr/>
            <p:nvPr/>
          </p:nvCxnSpPr>
          <p:spPr>
            <a:xfrm flipH="1">
              <a:off x="1367208" y="2380067"/>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A4EB1B06-68C6-BC41-9FC5-A4DDD4885E99}"/>
                </a:ext>
              </a:extLst>
            </p:cNvPr>
            <p:cNvCxnSpPr/>
            <p:nvPr/>
          </p:nvCxnSpPr>
          <p:spPr>
            <a:xfrm flipH="1" flipV="1">
              <a:off x="1373947" y="2365397"/>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A325FE37-833A-4047-BAB7-A90096A1E4DC}"/>
                </a:ext>
              </a:extLst>
            </p:cNvPr>
            <p:cNvCxnSpPr/>
            <p:nvPr/>
          </p:nvCxnSpPr>
          <p:spPr>
            <a:xfrm>
              <a:off x="1380285" y="308122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33148E3-126D-5D44-86CD-B5DF5DDC2BDE}"/>
                </a:ext>
              </a:extLst>
            </p:cNvPr>
            <p:cNvCxnSpPr/>
            <p:nvPr/>
          </p:nvCxnSpPr>
          <p:spPr>
            <a:xfrm flipH="1">
              <a:off x="2831721" y="2369936"/>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B744971-7E53-9A4E-A9CB-5BA2413E3AE7}"/>
                </a:ext>
              </a:extLst>
            </p:cNvPr>
            <p:cNvCxnSpPr/>
            <p:nvPr/>
          </p:nvCxnSpPr>
          <p:spPr>
            <a:xfrm flipH="1" flipV="1">
              <a:off x="2838288" y="2367878"/>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15B2BFAC-FDB3-434D-B228-9AA8C6D08A40}"/>
                </a:ext>
              </a:extLst>
            </p:cNvPr>
            <p:cNvCxnSpPr/>
            <p:nvPr/>
          </p:nvCxnSpPr>
          <p:spPr>
            <a:xfrm flipH="1" flipV="1">
              <a:off x="2107829" y="235644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1E6E9F14-E449-A341-BABF-F43E1AEAEE82}"/>
                </a:ext>
              </a:extLst>
            </p:cNvPr>
            <p:cNvCxnSpPr/>
            <p:nvPr/>
          </p:nvCxnSpPr>
          <p:spPr>
            <a:xfrm flipV="1">
              <a:off x="2099767" y="235955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3F27169C-F609-1E46-9B34-663C1EE514F5}"/>
                </a:ext>
              </a:extLst>
            </p:cNvPr>
            <p:cNvCxnSpPr/>
            <p:nvPr/>
          </p:nvCxnSpPr>
          <p:spPr>
            <a:xfrm>
              <a:off x="5160034" y="234703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FD5BCD22-F728-204F-8928-06E4D22CFB98}"/>
                </a:ext>
              </a:extLst>
            </p:cNvPr>
            <p:cNvCxnSpPr/>
            <p:nvPr/>
          </p:nvCxnSpPr>
          <p:spPr>
            <a:xfrm>
              <a:off x="5159094" y="309145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7D40E2D4-A81D-6643-B5D0-F03C14C2C182}"/>
                </a:ext>
              </a:extLst>
            </p:cNvPr>
            <p:cNvCxnSpPr/>
            <p:nvPr/>
          </p:nvCxnSpPr>
          <p:spPr>
            <a:xfrm flipH="1">
              <a:off x="5176023" y="2368163"/>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C035225-27CE-1B46-B464-3154C93922F1}"/>
                </a:ext>
              </a:extLst>
            </p:cNvPr>
            <p:cNvCxnSpPr>
              <a:cxnSpLocks/>
            </p:cNvCxnSpPr>
            <p:nvPr/>
          </p:nvCxnSpPr>
          <p:spPr>
            <a:xfrm flipH="1" flipV="1">
              <a:off x="5176544" y="2359714"/>
              <a:ext cx="1428162" cy="71698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AB1EA310-6F02-DA4D-8601-CD0A2F148029}"/>
                </a:ext>
              </a:extLst>
            </p:cNvPr>
            <p:cNvCxnSpPr/>
            <p:nvPr/>
          </p:nvCxnSpPr>
          <p:spPr>
            <a:xfrm flipH="1" flipV="1">
              <a:off x="3567451" y="234247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63E38585-1538-F94E-9E96-D57A03CA78C3}"/>
                </a:ext>
              </a:extLst>
            </p:cNvPr>
            <p:cNvCxnSpPr/>
            <p:nvPr/>
          </p:nvCxnSpPr>
          <p:spPr>
            <a:xfrm flipV="1">
              <a:off x="3559389" y="234558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6647C1F3-6DF2-6A48-9BB9-BEFF0B9E6D69}"/>
                </a:ext>
              </a:extLst>
            </p:cNvPr>
            <p:cNvCxnSpPr/>
            <p:nvPr/>
          </p:nvCxnSpPr>
          <p:spPr>
            <a:xfrm flipH="1" flipV="1">
              <a:off x="5897644" y="234989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03FF5C9D-D21E-E344-80AD-027954878B9A}"/>
                </a:ext>
              </a:extLst>
            </p:cNvPr>
            <p:cNvCxnSpPr/>
            <p:nvPr/>
          </p:nvCxnSpPr>
          <p:spPr>
            <a:xfrm flipV="1">
              <a:off x="5889582" y="235301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719EB84-1FAD-314B-BB47-3C17FE0A8986}"/>
                </a:ext>
              </a:extLst>
            </p:cNvPr>
            <p:cNvCxnSpPr/>
            <p:nvPr/>
          </p:nvCxnSpPr>
          <p:spPr>
            <a:xfrm flipH="1" flipV="1">
              <a:off x="6619211" y="236491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52FF5E09-3D27-3B45-80B7-61D8108FF0C9}"/>
                </a:ext>
              </a:extLst>
            </p:cNvPr>
            <p:cNvCxnSpPr/>
            <p:nvPr/>
          </p:nvCxnSpPr>
          <p:spPr>
            <a:xfrm flipV="1">
              <a:off x="6611149" y="236803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82EEF680-3FBF-454C-A01E-110958FE798D}"/>
                </a:ext>
              </a:extLst>
            </p:cNvPr>
            <p:cNvCxnSpPr/>
            <p:nvPr/>
          </p:nvCxnSpPr>
          <p:spPr>
            <a:xfrm>
              <a:off x="6619025" y="236564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434324B1-EC07-7547-92EF-783783B43CD5}"/>
                </a:ext>
              </a:extLst>
            </p:cNvPr>
            <p:cNvCxnSpPr/>
            <p:nvPr/>
          </p:nvCxnSpPr>
          <p:spPr>
            <a:xfrm>
              <a:off x="6609401" y="309430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2C0DB42A-DFD8-AB4F-B7C9-45FA579C9693}"/>
                </a:ext>
              </a:extLst>
            </p:cNvPr>
            <p:cNvCxnSpPr>
              <a:cxnSpLocks/>
            </p:cNvCxnSpPr>
            <p:nvPr/>
          </p:nvCxnSpPr>
          <p:spPr>
            <a:xfrm flipH="1">
              <a:off x="6628795" y="2363106"/>
              <a:ext cx="1422854" cy="7264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6E1BF253-4166-2D44-863A-2D1075826BF3}"/>
                </a:ext>
              </a:extLst>
            </p:cNvPr>
            <p:cNvCxnSpPr>
              <a:cxnSpLocks/>
            </p:cNvCxnSpPr>
            <p:nvPr/>
          </p:nvCxnSpPr>
          <p:spPr>
            <a:xfrm flipH="1" flipV="1">
              <a:off x="6635534" y="2372111"/>
              <a:ext cx="1408592" cy="69344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6DFE33EF-6957-B94D-A115-707F2D05AF54}"/>
                </a:ext>
              </a:extLst>
            </p:cNvPr>
            <p:cNvCxnSpPr/>
            <p:nvPr/>
          </p:nvCxnSpPr>
          <p:spPr>
            <a:xfrm flipH="1" flipV="1">
              <a:off x="7356635" y="235606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CC64D65C-B2F3-6749-9ADD-D1BC66E19EE6}"/>
                </a:ext>
              </a:extLst>
            </p:cNvPr>
            <p:cNvCxnSpPr/>
            <p:nvPr/>
          </p:nvCxnSpPr>
          <p:spPr>
            <a:xfrm flipV="1">
              <a:off x="7348573" y="2359188"/>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Oval 33">
              <a:extLst>
                <a:ext uri="{FF2B5EF4-FFF2-40B4-BE49-F238E27FC236}">
                  <a16:creationId xmlns:a16="http://schemas.microsoft.com/office/drawing/2014/main" id="{67020E72-F643-5D4F-9ED4-B65B202FCCE3}"/>
                </a:ext>
              </a:extLst>
            </p:cNvPr>
            <p:cNvSpPr/>
            <p:nvPr/>
          </p:nvSpPr>
          <p:spPr>
            <a:xfrm>
              <a:off x="6580981" y="232479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A4AB277E-2DE6-F44C-A860-DB927A6352F7}"/>
                </a:ext>
              </a:extLst>
            </p:cNvPr>
            <p:cNvSpPr/>
            <p:nvPr/>
          </p:nvSpPr>
          <p:spPr>
            <a:xfrm>
              <a:off x="6578875" y="305086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A01761EE-E6BB-814B-A304-AE0817688EF3}"/>
                </a:ext>
              </a:extLst>
            </p:cNvPr>
            <p:cNvSpPr/>
            <p:nvPr/>
          </p:nvSpPr>
          <p:spPr>
            <a:xfrm>
              <a:off x="5114289" y="230942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F4F88211-4969-454F-8567-25CC8B549AEB}"/>
                </a:ext>
              </a:extLst>
            </p:cNvPr>
            <p:cNvSpPr/>
            <p:nvPr/>
          </p:nvSpPr>
          <p:spPr>
            <a:xfrm>
              <a:off x="5116252" y="304503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a:extLst>
                <a:ext uri="{FF2B5EF4-FFF2-40B4-BE49-F238E27FC236}">
                  <a16:creationId xmlns:a16="http://schemas.microsoft.com/office/drawing/2014/main" id="{0363BB96-CFD8-6645-9A00-2050698378E0}"/>
                </a:ext>
              </a:extLst>
            </p:cNvPr>
            <p:cNvSpPr/>
            <p:nvPr/>
          </p:nvSpPr>
          <p:spPr>
            <a:xfrm>
              <a:off x="3514326" y="229848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a:extLst>
                <a:ext uri="{FF2B5EF4-FFF2-40B4-BE49-F238E27FC236}">
                  <a16:creationId xmlns:a16="http://schemas.microsoft.com/office/drawing/2014/main" id="{AC8F633C-53F3-1749-92E9-C1295F5CD312}"/>
                </a:ext>
              </a:extLst>
            </p:cNvPr>
            <p:cNvSpPr/>
            <p:nvPr/>
          </p:nvSpPr>
          <p:spPr>
            <a:xfrm>
              <a:off x="3504337" y="304032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C930825D-AF65-1F45-B539-C80DC2AEBF10}"/>
                </a:ext>
              </a:extLst>
            </p:cNvPr>
            <p:cNvSpPr/>
            <p:nvPr/>
          </p:nvSpPr>
          <p:spPr>
            <a:xfrm>
              <a:off x="2056078" y="231043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00DCBF82-5E74-244A-89E2-4950D161EF32}"/>
                </a:ext>
              </a:extLst>
            </p:cNvPr>
            <p:cNvSpPr/>
            <p:nvPr/>
          </p:nvSpPr>
          <p:spPr>
            <a:xfrm>
              <a:off x="2052065" y="303433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a:extLst>
                <a:ext uri="{FF2B5EF4-FFF2-40B4-BE49-F238E27FC236}">
                  <a16:creationId xmlns:a16="http://schemas.microsoft.com/office/drawing/2014/main" id="{473E5DE4-7DB7-C84D-BC68-DC869D06C1B3}"/>
                </a:ext>
              </a:extLst>
            </p:cNvPr>
            <p:cNvSpPr/>
            <p:nvPr/>
          </p:nvSpPr>
          <p:spPr>
            <a:xfrm>
              <a:off x="2788190" y="230147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567B416A-C705-9042-910B-0193FEEC8C40}"/>
                </a:ext>
              </a:extLst>
            </p:cNvPr>
            <p:cNvSpPr/>
            <p:nvPr/>
          </p:nvSpPr>
          <p:spPr>
            <a:xfrm>
              <a:off x="2778201" y="304330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6288A19F-22FB-7147-A2D0-80DC23BD79CC}"/>
                </a:ext>
              </a:extLst>
            </p:cNvPr>
            <p:cNvSpPr/>
            <p:nvPr/>
          </p:nvSpPr>
          <p:spPr>
            <a:xfrm>
              <a:off x="5852377" y="230021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a:extLst>
                <a:ext uri="{FF2B5EF4-FFF2-40B4-BE49-F238E27FC236}">
                  <a16:creationId xmlns:a16="http://schemas.microsoft.com/office/drawing/2014/main" id="{6FA03279-6D4A-8041-8164-A1BEE94349D4}"/>
                </a:ext>
              </a:extLst>
            </p:cNvPr>
            <p:cNvSpPr/>
            <p:nvPr/>
          </p:nvSpPr>
          <p:spPr>
            <a:xfrm>
              <a:off x="5842388" y="304204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EC9DE7C9-E517-A64F-B18A-AA34A35D3F1B}"/>
                </a:ext>
              </a:extLst>
            </p:cNvPr>
            <p:cNvSpPr/>
            <p:nvPr/>
          </p:nvSpPr>
          <p:spPr>
            <a:xfrm>
              <a:off x="7311368" y="230639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2CF2211B-6A38-2648-95D9-36037B90615E}"/>
                </a:ext>
              </a:extLst>
            </p:cNvPr>
            <p:cNvSpPr/>
            <p:nvPr/>
          </p:nvSpPr>
          <p:spPr>
            <a:xfrm>
              <a:off x="7301379" y="304822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F1E1DA7C-B642-2247-897A-9C0466232181}"/>
                </a:ext>
              </a:extLst>
            </p:cNvPr>
            <p:cNvSpPr/>
            <p:nvPr/>
          </p:nvSpPr>
          <p:spPr>
            <a:xfrm>
              <a:off x="4477507" y="2674015"/>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3" name="Oval 62">
              <a:extLst>
                <a:ext uri="{FF2B5EF4-FFF2-40B4-BE49-F238E27FC236}">
                  <a16:creationId xmlns:a16="http://schemas.microsoft.com/office/drawing/2014/main" id="{D8BC8BC2-6A24-5046-8C93-4FB34471F5E6}"/>
                </a:ext>
              </a:extLst>
            </p:cNvPr>
            <p:cNvSpPr/>
            <p:nvPr/>
          </p:nvSpPr>
          <p:spPr>
            <a:xfrm>
              <a:off x="4665361" y="2674012"/>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4" name="Oval 63">
              <a:extLst>
                <a:ext uri="{FF2B5EF4-FFF2-40B4-BE49-F238E27FC236}">
                  <a16:creationId xmlns:a16="http://schemas.microsoft.com/office/drawing/2014/main" id="{7A2366E5-575F-364A-8A3F-4D372BCBDDD7}"/>
                </a:ext>
              </a:extLst>
            </p:cNvPr>
            <p:cNvSpPr/>
            <p:nvPr/>
          </p:nvSpPr>
          <p:spPr>
            <a:xfrm>
              <a:off x="4864203" y="2677120"/>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70" name="Group 69">
              <a:extLst>
                <a:ext uri="{FF2B5EF4-FFF2-40B4-BE49-F238E27FC236}">
                  <a16:creationId xmlns:a16="http://schemas.microsoft.com/office/drawing/2014/main" id="{A60342EB-B83F-F14F-BDD5-5D2CBA7E5997}"/>
                </a:ext>
              </a:extLst>
            </p:cNvPr>
            <p:cNvGrpSpPr/>
            <p:nvPr/>
          </p:nvGrpSpPr>
          <p:grpSpPr>
            <a:xfrm>
              <a:off x="1101830" y="2215262"/>
              <a:ext cx="323465" cy="274257"/>
              <a:chOff x="1478549" y="2181747"/>
              <a:chExt cx="278369" cy="236021"/>
            </a:xfrm>
          </p:grpSpPr>
          <p:grpSp>
            <p:nvGrpSpPr>
              <p:cNvPr id="71" name="Group 70">
                <a:extLst>
                  <a:ext uri="{FF2B5EF4-FFF2-40B4-BE49-F238E27FC236}">
                    <a16:creationId xmlns:a16="http://schemas.microsoft.com/office/drawing/2014/main" id="{1907347A-2A54-2947-B585-A731CF9E76F5}"/>
                  </a:ext>
                </a:extLst>
              </p:cNvPr>
              <p:cNvGrpSpPr/>
              <p:nvPr/>
            </p:nvGrpSpPr>
            <p:grpSpPr>
              <a:xfrm>
                <a:off x="1478549" y="2181747"/>
                <a:ext cx="220204" cy="236021"/>
                <a:chOff x="774700" y="3743756"/>
                <a:chExt cx="288257" cy="308962"/>
              </a:xfrm>
            </p:grpSpPr>
            <p:sp>
              <p:nvSpPr>
                <p:cNvPr id="73" name="Triangle 72">
                  <a:extLst>
                    <a:ext uri="{FF2B5EF4-FFF2-40B4-BE49-F238E27FC236}">
                      <a16:creationId xmlns:a16="http://schemas.microsoft.com/office/drawing/2014/main" id="{D931BC24-A990-BA46-82BD-727F12A2D7AD}"/>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0563F337-F3CE-0949-BD67-C2D34089E56C}"/>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AF5271BE-8CE3-8E48-9021-58382512AE5D}"/>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a16="http://schemas.microsoft.com/office/drawing/2014/main" id="{49D34946-B72E-AD43-BCD3-79E1DB133781}"/>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7" name="Straight Connector 76">
                  <a:extLst>
                    <a:ext uri="{FF2B5EF4-FFF2-40B4-BE49-F238E27FC236}">
                      <a16:creationId xmlns:a16="http://schemas.microsoft.com/office/drawing/2014/main" id="{2E41ADCD-B772-FE49-BE2D-B530359FAB42}"/>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2" name="Oval 71">
                <a:extLst>
                  <a:ext uri="{FF2B5EF4-FFF2-40B4-BE49-F238E27FC236}">
                    <a16:creationId xmlns:a16="http://schemas.microsoft.com/office/drawing/2014/main" id="{7E1CFBE9-D3FF-C14D-8086-DDC23C762684}"/>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8" name="Group 77">
              <a:extLst>
                <a:ext uri="{FF2B5EF4-FFF2-40B4-BE49-F238E27FC236}">
                  <a16:creationId xmlns:a16="http://schemas.microsoft.com/office/drawing/2014/main" id="{DA33A4F5-C4A7-BB44-A51E-4727F65A78CB}"/>
                </a:ext>
              </a:extLst>
            </p:cNvPr>
            <p:cNvGrpSpPr/>
            <p:nvPr/>
          </p:nvGrpSpPr>
          <p:grpSpPr>
            <a:xfrm>
              <a:off x="1113490" y="2941735"/>
              <a:ext cx="305810" cy="274257"/>
              <a:chOff x="1490677" y="2820474"/>
              <a:chExt cx="263175" cy="236021"/>
            </a:xfrm>
          </p:grpSpPr>
          <p:grpSp>
            <p:nvGrpSpPr>
              <p:cNvPr id="79" name="Group 78">
                <a:extLst>
                  <a:ext uri="{FF2B5EF4-FFF2-40B4-BE49-F238E27FC236}">
                    <a16:creationId xmlns:a16="http://schemas.microsoft.com/office/drawing/2014/main" id="{CB1DE30C-57D5-C446-8D34-DC9908F0FDEB}"/>
                  </a:ext>
                </a:extLst>
              </p:cNvPr>
              <p:cNvGrpSpPr/>
              <p:nvPr/>
            </p:nvGrpSpPr>
            <p:grpSpPr>
              <a:xfrm>
                <a:off x="1490677" y="2820474"/>
                <a:ext cx="211555" cy="236021"/>
                <a:chOff x="790575" y="4480628"/>
                <a:chExt cx="276935" cy="308962"/>
              </a:xfrm>
            </p:grpSpPr>
            <p:sp>
              <p:nvSpPr>
                <p:cNvPr id="81" name="Triangle 80">
                  <a:extLst>
                    <a:ext uri="{FF2B5EF4-FFF2-40B4-BE49-F238E27FC236}">
                      <a16:creationId xmlns:a16="http://schemas.microsoft.com/office/drawing/2014/main" id="{4611A6A1-D35F-AF45-AA80-AC85F8D44D4D}"/>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a:extLst>
                    <a:ext uri="{FF2B5EF4-FFF2-40B4-BE49-F238E27FC236}">
                      <a16:creationId xmlns:a16="http://schemas.microsoft.com/office/drawing/2014/main" id="{9ADA2DCB-CE46-9B48-8191-3E6597B8FDC5}"/>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a:extLst>
                    <a:ext uri="{FF2B5EF4-FFF2-40B4-BE49-F238E27FC236}">
                      <a16:creationId xmlns:a16="http://schemas.microsoft.com/office/drawing/2014/main" id="{77B8882E-64FD-7A47-B43A-303BE952D039}"/>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a:extLst>
                    <a:ext uri="{FF2B5EF4-FFF2-40B4-BE49-F238E27FC236}">
                      <a16:creationId xmlns:a16="http://schemas.microsoft.com/office/drawing/2014/main" id="{FC135B31-CCED-F043-A1AD-25BCB836656E}"/>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5" name="Straight Connector 84">
                  <a:extLst>
                    <a:ext uri="{FF2B5EF4-FFF2-40B4-BE49-F238E27FC236}">
                      <a16:creationId xmlns:a16="http://schemas.microsoft.com/office/drawing/2014/main" id="{F4CD171A-14A9-E041-B9D2-0D77DA5D3993}"/>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0" name="Oval 79">
                <a:extLst>
                  <a:ext uri="{FF2B5EF4-FFF2-40B4-BE49-F238E27FC236}">
                    <a16:creationId xmlns:a16="http://schemas.microsoft.com/office/drawing/2014/main" id="{A4B6B58C-6F94-154F-B4E3-A03F84C0145D}"/>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6" name="Group 85">
              <a:extLst>
                <a:ext uri="{FF2B5EF4-FFF2-40B4-BE49-F238E27FC236}">
                  <a16:creationId xmlns:a16="http://schemas.microsoft.com/office/drawing/2014/main" id="{122DC923-1417-F14E-A292-3BF63B15E7F8}"/>
                </a:ext>
              </a:extLst>
            </p:cNvPr>
            <p:cNvGrpSpPr/>
            <p:nvPr/>
          </p:nvGrpSpPr>
          <p:grpSpPr>
            <a:xfrm rot="5400000" flipV="1">
              <a:off x="7887589" y="2117269"/>
              <a:ext cx="323465" cy="274257"/>
              <a:chOff x="1478549" y="2181747"/>
              <a:chExt cx="278369" cy="236021"/>
            </a:xfrm>
          </p:grpSpPr>
          <p:grpSp>
            <p:nvGrpSpPr>
              <p:cNvPr id="87" name="Group 86">
                <a:extLst>
                  <a:ext uri="{FF2B5EF4-FFF2-40B4-BE49-F238E27FC236}">
                    <a16:creationId xmlns:a16="http://schemas.microsoft.com/office/drawing/2014/main" id="{C9F67C09-6F0C-C34C-8839-4046A0CEF726}"/>
                  </a:ext>
                </a:extLst>
              </p:cNvPr>
              <p:cNvGrpSpPr/>
              <p:nvPr/>
            </p:nvGrpSpPr>
            <p:grpSpPr>
              <a:xfrm>
                <a:off x="1478549" y="2181747"/>
                <a:ext cx="220204" cy="236021"/>
                <a:chOff x="774700" y="3743756"/>
                <a:chExt cx="288257" cy="308962"/>
              </a:xfrm>
            </p:grpSpPr>
            <p:sp>
              <p:nvSpPr>
                <p:cNvPr id="89" name="Triangle 88">
                  <a:extLst>
                    <a:ext uri="{FF2B5EF4-FFF2-40B4-BE49-F238E27FC236}">
                      <a16:creationId xmlns:a16="http://schemas.microsoft.com/office/drawing/2014/main" id="{5C9F52F9-A6BA-3547-AC1D-6970B9CD2B1E}"/>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37EE24E1-93DE-9446-A1A0-D8747501B561}"/>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a:extLst>
                    <a:ext uri="{FF2B5EF4-FFF2-40B4-BE49-F238E27FC236}">
                      <a16:creationId xmlns:a16="http://schemas.microsoft.com/office/drawing/2014/main" id="{68FB8B90-0F70-AA43-9B43-58868859B1BD}"/>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AB03F0C5-02F6-E44B-90D4-1A4E2EEAE539}"/>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3" name="Straight Connector 92">
                  <a:extLst>
                    <a:ext uri="{FF2B5EF4-FFF2-40B4-BE49-F238E27FC236}">
                      <a16:creationId xmlns:a16="http://schemas.microsoft.com/office/drawing/2014/main" id="{A96DE46F-B3D1-7F40-8BDB-2801FE527747}"/>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8" name="Oval 87">
                <a:extLst>
                  <a:ext uri="{FF2B5EF4-FFF2-40B4-BE49-F238E27FC236}">
                    <a16:creationId xmlns:a16="http://schemas.microsoft.com/office/drawing/2014/main" id="{7A136BCB-3918-8746-8B0B-4D8685DB03FD}"/>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4" name="Group 93">
              <a:extLst>
                <a:ext uri="{FF2B5EF4-FFF2-40B4-BE49-F238E27FC236}">
                  <a16:creationId xmlns:a16="http://schemas.microsoft.com/office/drawing/2014/main" id="{710CF68D-6C71-ED4D-9664-21CFD1AA84D3}"/>
                </a:ext>
              </a:extLst>
            </p:cNvPr>
            <p:cNvGrpSpPr/>
            <p:nvPr/>
          </p:nvGrpSpPr>
          <p:grpSpPr>
            <a:xfrm>
              <a:off x="7918761" y="3040555"/>
              <a:ext cx="274257" cy="314233"/>
              <a:chOff x="8289105" y="4673055"/>
              <a:chExt cx="274257" cy="314233"/>
            </a:xfrm>
          </p:grpSpPr>
          <p:grpSp>
            <p:nvGrpSpPr>
              <p:cNvPr id="95" name="Group 94">
                <a:extLst>
                  <a:ext uri="{FF2B5EF4-FFF2-40B4-BE49-F238E27FC236}">
                    <a16:creationId xmlns:a16="http://schemas.microsoft.com/office/drawing/2014/main" id="{8478D783-996A-0E48-836A-A9CD20AE9F00}"/>
                  </a:ext>
                </a:extLst>
              </p:cNvPr>
              <p:cNvGrpSpPr/>
              <p:nvPr/>
            </p:nvGrpSpPr>
            <p:grpSpPr>
              <a:xfrm rot="16200000">
                <a:off x="8273329" y="4697254"/>
                <a:ext cx="305810" cy="274257"/>
                <a:chOff x="1490677" y="2820474"/>
                <a:chExt cx="263175" cy="236021"/>
              </a:xfrm>
            </p:grpSpPr>
            <p:grpSp>
              <p:nvGrpSpPr>
                <p:cNvPr id="97" name="Group 96">
                  <a:extLst>
                    <a:ext uri="{FF2B5EF4-FFF2-40B4-BE49-F238E27FC236}">
                      <a16:creationId xmlns:a16="http://schemas.microsoft.com/office/drawing/2014/main" id="{5BE5DAB8-3799-C54C-9EE9-664684003F8C}"/>
                    </a:ext>
                  </a:extLst>
                </p:cNvPr>
                <p:cNvGrpSpPr/>
                <p:nvPr/>
              </p:nvGrpSpPr>
              <p:grpSpPr>
                <a:xfrm>
                  <a:off x="1490677" y="2820474"/>
                  <a:ext cx="211555" cy="236021"/>
                  <a:chOff x="790575" y="4480628"/>
                  <a:chExt cx="276935" cy="308962"/>
                </a:xfrm>
              </p:grpSpPr>
              <p:sp>
                <p:nvSpPr>
                  <p:cNvPr id="102" name="Triangle 101">
                    <a:extLst>
                      <a:ext uri="{FF2B5EF4-FFF2-40B4-BE49-F238E27FC236}">
                        <a16:creationId xmlns:a16="http://schemas.microsoft.com/office/drawing/2014/main" id="{FD863DA4-14FB-6F48-BDA4-2B20C9B95927}"/>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a:extLst>
                      <a:ext uri="{FF2B5EF4-FFF2-40B4-BE49-F238E27FC236}">
                        <a16:creationId xmlns:a16="http://schemas.microsoft.com/office/drawing/2014/main" id="{D2F0F3F3-173D-874C-AB0D-FFB3CF349084}"/>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a:extLst>
                      <a:ext uri="{FF2B5EF4-FFF2-40B4-BE49-F238E27FC236}">
                        <a16:creationId xmlns:a16="http://schemas.microsoft.com/office/drawing/2014/main" id="{D656D474-14B6-A84E-AFC0-6F66A9D5F065}"/>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a:extLst>
                      <a:ext uri="{FF2B5EF4-FFF2-40B4-BE49-F238E27FC236}">
                        <a16:creationId xmlns:a16="http://schemas.microsoft.com/office/drawing/2014/main" id="{6C5A25C5-98AF-2B43-BF47-C36FFD504A79}"/>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6" name="Straight Connector 105">
                    <a:extLst>
                      <a:ext uri="{FF2B5EF4-FFF2-40B4-BE49-F238E27FC236}">
                        <a16:creationId xmlns:a16="http://schemas.microsoft.com/office/drawing/2014/main" id="{CDF22B83-D481-004A-B3BC-A401D92C8537}"/>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8" name="Oval 97">
                  <a:extLst>
                    <a:ext uri="{FF2B5EF4-FFF2-40B4-BE49-F238E27FC236}">
                      <a16:creationId xmlns:a16="http://schemas.microsoft.com/office/drawing/2014/main" id="{B3DB1BCF-5604-454C-93ED-3CE59085CA82}"/>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6" name="Oval 95">
                <a:extLst>
                  <a:ext uri="{FF2B5EF4-FFF2-40B4-BE49-F238E27FC236}">
                    <a16:creationId xmlns:a16="http://schemas.microsoft.com/office/drawing/2014/main" id="{13D7CEED-7916-5C4E-AFE0-2191246AD818}"/>
                  </a:ext>
                </a:extLst>
              </p:cNvPr>
              <p:cNvSpPr/>
              <p:nvPr/>
            </p:nvSpPr>
            <p:spPr>
              <a:xfrm>
                <a:off x="8386577" y="467305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7" name="Oval 106">
              <a:extLst>
                <a:ext uri="{FF2B5EF4-FFF2-40B4-BE49-F238E27FC236}">
                  <a16:creationId xmlns:a16="http://schemas.microsoft.com/office/drawing/2014/main" id="{BB29B2AA-7A1D-4843-A5F0-8FB8637BE87C}"/>
                </a:ext>
              </a:extLst>
            </p:cNvPr>
            <p:cNvSpPr/>
            <p:nvPr/>
          </p:nvSpPr>
          <p:spPr>
            <a:xfrm>
              <a:off x="4251439" y="230159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3F8B528A-95C3-6944-86F2-5AFCC584A9F5}"/>
                </a:ext>
              </a:extLst>
            </p:cNvPr>
            <p:cNvSpPr/>
            <p:nvPr/>
          </p:nvSpPr>
          <p:spPr>
            <a:xfrm>
              <a:off x="4241450" y="304343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7" name="Straight Arrow Connector 136">
              <a:extLst>
                <a:ext uri="{FF2B5EF4-FFF2-40B4-BE49-F238E27FC236}">
                  <a16:creationId xmlns:a16="http://schemas.microsoft.com/office/drawing/2014/main" id="{EBADEAAE-7268-694C-8C05-754B77DDE481}"/>
                </a:ext>
              </a:extLst>
            </p:cNvPr>
            <p:cNvCxnSpPr>
              <a:cxnSpLocks/>
            </p:cNvCxnSpPr>
            <p:nvPr/>
          </p:nvCxnSpPr>
          <p:spPr>
            <a:xfrm flipV="1">
              <a:off x="1166477" y="1901675"/>
              <a:ext cx="0" cy="194154"/>
            </a:xfrm>
            <a:prstGeom prst="straightConnector1">
              <a:avLst/>
            </a:prstGeom>
            <a:ln w="127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38" name="Straight Arrow Connector 137">
              <a:extLst>
                <a:ext uri="{FF2B5EF4-FFF2-40B4-BE49-F238E27FC236}">
                  <a16:creationId xmlns:a16="http://schemas.microsoft.com/office/drawing/2014/main" id="{892AB17D-C940-834C-8BDA-7C3931E6559C}"/>
                </a:ext>
              </a:extLst>
            </p:cNvPr>
            <p:cNvCxnSpPr>
              <a:cxnSpLocks/>
            </p:cNvCxnSpPr>
            <p:nvPr/>
          </p:nvCxnSpPr>
          <p:spPr>
            <a:xfrm>
              <a:off x="1181215" y="3346464"/>
              <a:ext cx="0" cy="189977"/>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39" name="TextBox 138">
              <a:extLst>
                <a:ext uri="{FF2B5EF4-FFF2-40B4-BE49-F238E27FC236}">
                  <a16:creationId xmlns:a16="http://schemas.microsoft.com/office/drawing/2014/main" id="{EE31F9F5-0A73-BB47-8A1A-2388AD77F4AF}"/>
                </a:ext>
              </a:extLst>
            </p:cNvPr>
            <p:cNvSpPr txBox="1"/>
            <p:nvPr/>
          </p:nvSpPr>
          <p:spPr>
            <a:xfrm>
              <a:off x="1248001" y="1820979"/>
              <a:ext cx="423656" cy="276999"/>
            </a:xfrm>
            <a:prstGeom prst="rect">
              <a:avLst/>
            </a:prstGeom>
            <a:noFill/>
          </p:spPr>
          <p:txBody>
            <a:bodyPr wrap="square" rtlCol="0">
              <a:spAutoFit/>
            </a:bodyPr>
            <a:lstStyle/>
            <a:p>
              <a:r>
                <a:rPr lang="en-US" sz="1200" dirty="0">
                  <a:solidFill>
                    <a:srgbClr val="FF0000"/>
                  </a:solidFill>
                  <a:latin typeface="Times New Roman" panose="02020603050405020304" pitchFamily="18" charset="0"/>
                  <a:cs typeface="Times New Roman" panose="02020603050405020304" pitchFamily="18" charset="0"/>
                </a:rPr>
                <a:t>F/2 </a:t>
              </a:r>
            </a:p>
          </p:txBody>
        </p:sp>
        <p:sp>
          <p:nvSpPr>
            <p:cNvPr id="140" name="TextBox 139">
              <a:extLst>
                <a:ext uri="{FF2B5EF4-FFF2-40B4-BE49-F238E27FC236}">
                  <a16:creationId xmlns:a16="http://schemas.microsoft.com/office/drawing/2014/main" id="{94A542BA-C74A-B547-A2C5-33747FCEAA14}"/>
                </a:ext>
              </a:extLst>
            </p:cNvPr>
            <p:cNvSpPr txBox="1"/>
            <p:nvPr/>
          </p:nvSpPr>
          <p:spPr>
            <a:xfrm>
              <a:off x="1261785" y="3342346"/>
              <a:ext cx="420587" cy="276999"/>
            </a:xfrm>
            <a:prstGeom prst="rect">
              <a:avLst/>
            </a:prstGeom>
            <a:noFill/>
          </p:spPr>
          <p:txBody>
            <a:bodyPr wrap="square" rtlCol="0">
              <a:spAutoFit/>
            </a:bodyPr>
            <a:lstStyle/>
            <a:p>
              <a:r>
                <a:rPr lang="en-US" sz="1200" dirty="0">
                  <a:solidFill>
                    <a:srgbClr val="FF0000"/>
                  </a:solidFill>
                  <a:latin typeface="Times New Roman" panose="02020603050405020304" pitchFamily="18" charset="0"/>
                  <a:cs typeface="Times New Roman" panose="02020603050405020304" pitchFamily="18" charset="0"/>
                </a:rPr>
                <a:t>F/2 </a:t>
              </a:r>
            </a:p>
          </p:txBody>
        </p:sp>
      </p:grpSp>
      <p:grpSp>
        <p:nvGrpSpPr>
          <p:cNvPr id="141" name="Group 140">
            <a:extLst>
              <a:ext uri="{FF2B5EF4-FFF2-40B4-BE49-F238E27FC236}">
                <a16:creationId xmlns:a16="http://schemas.microsoft.com/office/drawing/2014/main" id="{FBDD0AF1-68A4-F44A-8F3E-F4E4ACA73539}"/>
              </a:ext>
            </a:extLst>
          </p:cNvPr>
          <p:cNvGrpSpPr/>
          <p:nvPr/>
        </p:nvGrpSpPr>
        <p:grpSpPr>
          <a:xfrm>
            <a:off x="450157" y="5413258"/>
            <a:ext cx="924602" cy="1058574"/>
            <a:chOff x="536432" y="5376415"/>
            <a:chExt cx="924602" cy="1058574"/>
          </a:xfrm>
        </p:grpSpPr>
        <p:cxnSp>
          <p:nvCxnSpPr>
            <p:cNvPr id="142" name="Straight Arrow Connector 141">
              <a:extLst>
                <a:ext uri="{FF2B5EF4-FFF2-40B4-BE49-F238E27FC236}">
                  <a16:creationId xmlns:a16="http://schemas.microsoft.com/office/drawing/2014/main" id="{899EDF6F-59FB-C241-A40D-9B1C05C11CF5}"/>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3" name="TextBox 142">
              <a:extLst>
                <a:ext uri="{FF2B5EF4-FFF2-40B4-BE49-F238E27FC236}">
                  <a16:creationId xmlns:a16="http://schemas.microsoft.com/office/drawing/2014/main" id="{F64C559F-589B-BD47-8951-7278D8BCB1FD}"/>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44" name="Straight Arrow Connector 143">
              <a:extLst>
                <a:ext uri="{FF2B5EF4-FFF2-40B4-BE49-F238E27FC236}">
                  <a16:creationId xmlns:a16="http://schemas.microsoft.com/office/drawing/2014/main" id="{A8A8CD12-D0E1-D34F-B1AF-1032F84E5070}"/>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5" name="TextBox 144">
              <a:extLst>
                <a:ext uri="{FF2B5EF4-FFF2-40B4-BE49-F238E27FC236}">
                  <a16:creationId xmlns:a16="http://schemas.microsoft.com/office/drawing/2014/main" id="{C3893BA3-6B97-4F45-858E-475FFF50FC88}"/>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146" name="TextBox 145">
            <a:extLst>
              <a:ext uri="{FF2B5EF4-FFF2-40B4-BE49-F238E27FC236}">
                <a16:creationId xmlns:a16="http://schemas.microsoft.com/office/drawing/2014/main" id="{104B41C6-27E0-D64D-A2A8-65F43B05DB7C}"/>
              </a:ext>
            </a:extLst>
          </p:cNvPr>
          <p:cNvSpPr txBox="1"/>
          <p:nvPr/>
        </p:nvSpPr>
        <p:spPr>
          <a:xfrm>
            <a:off x="2310175" y="192771"/>
            <a:ext cx="4543836" cy="861774"/>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Lattice Truss Designs Relative to </a:t>
            </a:r>
          </a:p>
          <a:p>
            <a:r>
              <a:rPr lang="en-US" sz="2200" dirty="0">
                <a:latin typeface="Times New Roman" panose="02020603050405020304" pitchFamily="18" charset="0"/>
                <a:cs typeface="Times New Roman" panose="02020603050405020304" pitchFamily="18" charset="0"/>
              </a:rPr>
              <a:t>          Heat Transfer, Design #9               </a:t>
            </a:r>
          </a:p>
        </p:txBody>
      </p:sp>
      <p:grpSp>
        <p:nvGrpSpPr>
          <p:cNvPr id="135" name="Group 134">
            <a:extLst>
              <a:ext uri="{FF2B5EF4-FFF2-40B4-BE49-F238E27FC236}">
                <a16:creationId xmlns:a16="http://schemas.microsoft.com/office/drawing/2014/main" id="{54BCD7E2-B58E-3342-AECB-D819A7ECB926}"/>
              </a:ext>
            </a:extLst>
          </p:cNvPr>
          <p:cNvGrpSpPr/>
          <p:nvPr/>
        </p:nvGrpSpPr>
        <p:grpSpPr>
          <a:xfrm>
            <a:off x="7503957" y="6076177"/>
            <a:ext cx="1339174" cy="421977"/>
            <a:chOff x="470514" y="6098501"/>
            <a:chExt cx="1339174" cy="421977"/>
          </a:xfrm>
        </p:grpSpPr>
        <p:sp>
          <p:nvSpPr>
            <p:cNvPr id="136" name="TextBox 135">
              <a:extLst>
                <a:ext uri="{FF2B5EF4-FFF2-40B4-BE49-F238E27FC236}">
                  <a16:creationId xmlns:a16="http://schemas.microsoft.com/office/drawing/2014/main" id="{7AE8C02E-9BE4-584D-8747-88A03A2569FB}"/>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147" name="TextBox 146">
              <a:extLst>
                <a:ext uri="{FF2B5EF4-FFF2-40B4-BE49-F238E27FC236}">
                  <a16:creationId xmlns:a16="http://schemas.microsoft.com/office/drawing/2014/main" id="{AC26EA1B-EE25-A146-B2AD-26E9567DE0BB}"/>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
        <p:nvSpPr>
          <p:cNvPr id="148" name="TextBox 147">
            <a:extLst>
              <a:ext uri="{FF2B5EF4-FFF2-40B4-BE49-F238E27FC236}">
                <a16:creationId xmlns:a16="http://schemas.microsoft.com/office/drawing/2014/main" id="{973805F8-CBCA-104D-888F-40FC21419020}"/>
              </a:ext>
            </a:extLst>
          </p:cNvPr>
          <p:cNvSpPr txBox="1"/>
          <p:nvPr/>
        </p:nvSpPr>
        <p:spPr>
          <a:xfrm>
            <a:off x="2966870" y="6265937"/>
            <a:ext cx="349061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  A heat transfer design, but not a conduction design. </a:t>
            </a:r>
          </a:p>
        </p:txBody>
      </p:sp>
    </p:spTree>
    <p:extLst>
      <p:ext uri="{BB962C8B-B14F-4D97-AF65-F5344CB8AC3E}">
        <p14:creationId xmlns:p14="http://schemas.microsoft.com/office/powerpoint/2010/main" val="30941657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059291"/>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82" name="Group 281">
            <a:extLst>
              <a:ext uri="{FF2B5EF4-FFF2-40B4-BE49-F238E27FC236}">
                <a16:creationId xmlns:a16="http://schemas.microsoft.com/office/drawing/2014/main" id="{7FB698D2-CF99-BE4E-8426-8FD386C07F95}"/>
              </a:ext>
            </a:extLst>
          </p:cNvPr>
          <p:cNvGrpSpPr/>
          <p:nvPr/>
        </p:nvGrpSpPr>
        <p:grpSpPr>
          <a:xfrm>
            <a:off x="458452" y="5420685"/>
            <a:ext cx="924602" cy="1058574"/>
            <a:chOff x="536432" y="5376415"/>
            <a:chExt cx="924602" cy="1058574"/>
          </a:xfrm>
        </p:grpSpPr>
        <p:cxnSp>
          <p:nvCxnSpPr>
            <p:cNvPr id="283" name="Straight Arrow Connector 282">
              <a:extLst>
                <a:ext uri="{FF2B5EF4-FFF2-40B4-BE49-F238E27FC236}">
                  <a16:creationId xmlns:a16="http://schemas.microsoft.com/office/drawing/2014/main" id="{48656EC8-2045-6F43-B799-69A2C39EB41A}"/>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84" name="TextBox 283">
              <a:extLst>
                <a:ext uri="{FF2B5EF4-FFF2-40B4-BE49-F238E27FC236}">
                  <a16:creationId xmlns:a16="http://schemas.microsoft.com/office/drawing/2014/main" id="{06BE3872-F7B6-7345-9916-4C83747FBB4C}"/>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285" name="Straight Arrow Connector 284">
              <a:extLst>
                <a:ext uri="{FF2B5EF4-FFF2-40B4-BE49-F238E27FC236}">
                  <a16:creationId xmlns:a16="http://schemas.microsoft.com/office/drawing/2014/main" id="{2648AA04-F595-0E42-B2F5-49B2DCFFA310}"/>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86" name="TextBox 285">
              <a:extLst>
                <a:ext uri="{FF2B5EF4-FFF2-40B4-BE49-F238E27FC236}">
                  <a16:creationId xmlns:a16="http://schemas.microsoft.com/office/drawing/2014/main" id="{B9066708-2387-1C49-9D57-70453F5828FD}"/>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183" name="TextBox 182">
            <a:extLst>
              <a:ext uri="{FF2B5EF4-FFF2-40B4-BE49-F238E27FC236}">
                <a16:creationId xmlns:a16="http://schemas.microsoft.com/office/drawing/2014/main" id="{E8B99B83-3B4E-FA4A-8F36-F471D7A0008E}"/>
              </a:ext>
            </a:extLst>
          </p:cNvPr>
          <p:cNvSpPr txBox="1"/>
          <p:nvPr/>
        </p:nvSpPr>
        <p:spPr>
          <a:xfrm>
            <a:off x="2303955" y="192771"/>
            <a:ext cx="4543836" cy="861774"/>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Lattice Truss Designs Relative to </a:t>
            </a:r>
          </a:p>
          <a:p>
            <a:r>
              <a:rPr lang="en-US" sz="2200" dirty="0">
                <a:latin typeface="Times New Roman" panose="02020603050405020304" pitchFamily="18" charset="0"/>
                <a:cs typeface="Times New Roman" panose="02020603050405020304" pitchFamily="18" charset="0"/>
              </a:rPr>
              <a:t>Heat Transfer Conduction, Design #10             </a:t>
            </a:r>
          </a:p>
        </p:txBody>
      </p:sp>
      <p:grpSp>
        <p:nvGrpSpPr>
          <p:cNvPr id="169" name="Group 168">
            <a:extLst>
              <a:ext uri="{FF2B5EF4-FFF2-40B4-BE49-F238E27FC236}">
                <a16:creationId xmlns:a16="http://schemas.microsoft.com/office/drawing/2014/main" id="{E8E6D2CB-EEF5-D640-953B-1540034BD932}"/>
              </a:ext>
            </a:extLst>
          </p:cNvPr>
          <p:cNvGrpSpPr/>
          <p:nvPr/>
        </p:nvGrpSpPr>
        <p:grpSpPr>
          <a:xfrm>
            <a:off x="7385426" y="6076177"/>
            <a:ext cx="1339174" cy="421977"/>
            <a:chOff x="470514" y="6098501"/>
            <a:chExt cx="1339174" cy="421977"/>
          </a:xfrm>
        </p:grpSpPr>
        <p:sp>
          <p:nvSpPr>
            <p:cNvPr id="184" name="TextBox 183">
              <a:extLst>
                <a:ext uri="{FF2B5EF4-FFF2-40B4-BE49-F238E27FC236}">
                  <a16:creationId xmlns:a16="http://schemas.microsoft.com/office/drawing/2014/main" id="{5FDFFA04-41D6-4D48-8443-8EF42E6FE30C}"/>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263" name="TextBox 262">
              <a:extLst>
                <a:ext uri="{FF2B5EF4-FFF2-40B4-BE49-F238E27FC236}">
                  <a16:creationId xmlns:a16="http://schemas.microsoft.com/office/drawing/2014/main" id="{F3DA29DF-D43D-D14F-9105-730E4C772499}"/>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grpSp>
        <p:nvGrpSpPr>
          <p:cNvPr id="264" name="Group 263">
            <a:extLst>
              <a:ext uri="{FF2B5EF4-FFF2-40B4-BE49-F238E27FC236}">
                <a16:creationId xmlns:a16="http://schemas.microsoft.com/office/drawing/2014/main" id="{8C6BB2A9-DA46-EB4C-8A81-EA77C9248A14}"/>
              </a:ext>
            </a:extLst>
          </p:cNvPr>
          <p:cNvGrpSpPr/>
          <p:nvPr/>
        </p:nvGrpSpPr>
        <p:grpSpPr>
          <a:xfrm>
            <a:off x="5976238" y="2747291"/>
            <a:ext cx="2403654" cy="1503166"/>
            <a:chOff x="5970018" y="1713537"/>
            <a:chExt cx="2403654" cy="1503166"/>
          </a:xfrm>
        </p:grpSpPr>
        <p:cxnSp>
          <p:nvCxnSpPr>
            <p:cNvPr id="265" name="Straight Connector 264">
              <a:extLst>
                <a:ext uri="{FF2B5EF4-FFF2-40B4-BE49-F238E27FC236}">
                  <a16:creationId xmlns:a16="http://schemas.microsoft.com/office/drawing/2014/main" id="{D9CDBEF4-96A9-0B4C-B3D4-E738BC16FBE1}"/>
                </a:ext>
              </a:extLst>
            </p:cNvPr>
            <p:cNvCxnSpPr/>
            <p:nvPr/>
          </p:nvCxnSpPr>
          <p:spPr>
            <a:xfrm flipV="1">
              <a:off x="7615416" y="246182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6" name="Straight Connector 265">
              <a:extLst>
                <a:ext uri="{FF2B5EF4-FFF2-40B4-BE49-F238E27FC236}">
                  <a16:creationId xmlns:a16="http://schemas.microsoft.com/office/drawing/2014/main" id="{B4B7B35C-2CB9-EB45-A100-C91B8EC5F4C7}"/>
                </a:ext>
              </a:extLst>
            </p:cNvPr>
            <p:cNvCxnSpPr>
              <a:cxnSpLocks/>
            </p:cNvCxnSpPr>
            <p:nvPr/>
          </p:nvCxnSpPr>
          <p:spPr>
            <a:xfrm>
              <a:off x="7631134" y="193597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a:extLst>
                <a:ext uri="{FF2B5EF4-FFF2-40B4-BE49-F238E27FC236}">
                  <a16:creationId xmlns:a16="http://schemas.microsoft.com/office/drawing/2014/main" id="{361393FE-6675-4C48-8BF2-9E386D1731B1}"/>
                </a:ext>
              </a:extLst>
            </p:cNvPr>
            <p:cNvCxnSpPr>
              <a:cxnSpLocks/>
            </p:cNvCxnSpPr>
            <p:nvPr/>
          </p:nvCxnSpPr>
          <p:spPr>
            <a:xfrm flipH="1">
              <a:off x="7110246" y="1960704"/>
              <a:ext cx="1031872" cy="10249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8" name="Straight Connector 267">
              <a:extLst>
                <a:ext uri="{FF2B5EF4-FFF2-40B4-BE49-F238E27FC236}">
                  <a16:creationId xmlns:a16="http://schemas.microsoft.com/office/drawing/2014/main" id="{8155C110-696F-D74E-BF50-7464611923AA}"/>
                </a:ext>
              </a:extLst>
            </p:cNvPr>
            <p:cNvCxnSpPr>
              <a:cxnSpLocks/>
            </p:cNvCxnSpPr>
            <p:nvPr/>
          </p:nvCxnSpPr>
          <p:spPr>
            <a:xfrm>
              <a:off x="7121036" y="1954344"/>
              <a:ext cx="1016187" cy="104208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9" name="Straight Connector 268">
              <a:extLst>
                <a:ext uri="{FF2B5EF4-FFF2-40B4-BE49-F238E27FC236}">
                  <a16:creationId xmlns:a16="http://schemas.microsoft.com/office/drawing/2014/main" id="{4C7ED9CF-A9AC-8B40-8A2A-1D1FC080D5E9}"/>
                </a:ext>
              </a:extLst>
            </p:cNvPr>
            <p:cNvCxnSpPr>
              <a:cxnSpLocks/>
            </p:cNvCxnSpPr>
            <p:nvPr/>
          </p:nvCxnSpPr>
          <p:spPr>
            <a:xfrm flipV="1">
              <a:off x="7636700" y="1945709"/>
              <a:ext cx="534246" cy="10498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0" name="Straight Connector 269">
              <a:extLst>
                <a:ext uri="{FF2B5EF4-FFF2-40B4-BE49-F238E27FC236}">
                  <a16:creationId xmlns:a16="http://schemas.microsoft.com/office/drawing/2014/main" id="{005FBF1F-F464-DB47-8647-780F1CE57A7C}"/>
                </a:ext>
              </a:extLst>
            </p:cNvPr>
            <p:cNvCxnSpPr>
              <a:cxnSpLocks/>
            </p:cNvCxnSpPr>
            <p:nvPr/>
          </p:nvCxnSpPr>
          <p:spPr>
            <a:xfrm flipH="1" flipV="1">
              <a:off x="7628848" y="1931482"/>
              <a:ext cx="543502" cy="10434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a:extLst>
                <a:ext uri="{FF2B5EF4-FFF2-40B4-BE49-F238E27FC236}">
                  <a16:creationId xmlns:a16="http://schemas.microsoft.com/office/drawing/2014/main" id="{6FA018D7-D982-5540-998B-6E966FCEF5EB}"/>
                </a:ext>
              </a:extLst>
            </p:cNvPr>
            <p:cNvCxnSpPr>
              <a:cxnSpLocks/>
            </p:cNvCxnSpPr>
            <p:nvPr/>
          </p:nvCxnSpPr>
          <p:spPr>
            <a:xfrm flipH="1">
              <a:off x="7100665" y="2471073"/>
              <a:ext cx="1045996" cy="53223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2" name="Straight Connector 271">
              <a:extLst>
                <a:ext uri="{FF2B5EF4-FFF2-40B4-BE49-F238E27FC236}">
                  <a16:creationId xmlns:a16="http://schemas.microsoft.com/office/drawing/2014/main" id="{936EEFA9-A8FE-F34C-817C-C7A2D3F9790C}"/>
                </a:ext>
              </a:extLst>
            </p:cNvPr>
            <p:cNvCxnSpPr>
              <a:cxnSpLocks/>
            </p:cNvCxnSpPr>
            <p:nvPr/>
          </p:nvCxnSpPr>
          <p:spPr>
            <a:xfrm>
              <a:off x="7116221" y="1945157"/>
              <a:ext cx="1025634" cy="5100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3" name="Straight Connector 272">
              <a:extLst>
                <a:ext uri="{FF2B5EF4-FFF2-40B4-BE49-F238E27FC236}">
                  <a16:creationId xmlns:a16="http://schemas.microsoft.com/office/drawing/2014/main" id="{79D9CE73-B8DC-F94D-BF87-6B83C3632E3B}"/>
                </a:ext>
              </a:extLst>
            </p:cNvPr>
            <p:cNvCxnSpPr/>
            <p:nvPr/>
          </p:nvCxnSpPr>
          <p:spPr>
            <a:xfrm>
              <a:off x="7092350" y="299517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4" name="Straight Connector 273">
              <a:extLst>
                <a:ext uri="{FF2B5EF4-FFF2-40B4-BE49-F238E27FC236}">
                  <a16:creationId xmlns:a16="http://schemas.microsoft.com/office/drawing/2014/main" id="{DF6E67D3-98DD-7E4A-AA67-B7FC47374C40}"/>
                </a:ext>
              </a:extLst>
            </p:cNvPr>
            <p:cNvCxnSpPr/>
            <p:nvPr/>
          </p:nvCxnSpPr>
          <p:spPr>
            <a:xfrm>
              <a:off x="7087294" y="193072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75" name="Oval 274">
              <a:extLst>
                <a:ext uri="{FF2B5EF4-FFF2-40B4-BE49-F238E27FC236}">
                  <a16:creationId xmlns:a16="http://schemas.microsoft.com/office/drawing/2014/main" id="{C22935CD-05F5-8844-B575-BDF75FC5587A}"/>
                </a:ext>
              </a:extLst>
            </p:cNvPr>
            <p:cNvSpPr/>
            <p:nvPr/>
          </p:nvSpPr>
          <p:spPr>
            <a:xfrm>
              <a:off x="7597308" y="1893760"/>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6" name="Oval 275">
              <a:extLst>
                <a:ext uri="{FF2B5EF4-FFF2-40B4-BE49-F238E27FC236}">
                  <a16:creationId xmlns:a16="http://schemas.microsoft.com/office/drawing/2014/main" id="{FDC92962-2F62-644F-A04D-519A68B544FB}"/>
                </a:ext>
              </a:extLst>
            </p:cNvPr>
            <p:cNvSpPr/>
            <p:nvPr/>
          </p:nvSpPr>
          <p:spPr>
            <a:xfrm>
              <a:off x="7594340" y="2965506"/>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7" name="Oval 276">
              <a:extLst>
                <a:ext uri="{FF2B5EF4-FFF2-40B4-BE49-F238E27FC236}">
                  <a16:creationId xmlns:a16="http://schemas.microsoft.com/office/drawing/2014/main" id="{7FCF94D5-CDE2-394D-B324-F8584A5EFDC8}"/>
                </a:ext>
              </a:extLst>
            </p:cNvPr>
            <p:cNvSpPr/>
            <p:nvPr/>
          </p:nvSpPr>
          <p:spPr>
            <a:xfrm>
              <a:off x="8138572" y="2435616"/>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8" name="Oval 277">
              <a:extLst>
                <a:ext uri="{FF2B5EF4-FFF2-40B4-BE49-F238E27FC236}">
                  <a16:creationId xmlns:a16="http://schemas.microsoft.com/office/drawing/2014/main" id="{4F6EB8D4-BDCD-524E-B39D-187FFD7043FE}"/>
                </a:ext>
              </a:extLst>
            </p:cNvPr>
            <p:cNvSpPr/>
            <p:nvPr/>
          </p:nvSpPr>
          <p:spPr>
            <a:xfrm>
              <a:off x="7597595" y="2438861"/>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9" name="Straight Connector 278">
              <a:extLst>
                <a:ext uri="{FF2B5EF4-FFF2-40B4-BE49-F238E27FC236}">
                  <a16:creationId xmlns:a16="http://schemas.microsoft.com/office/drawing/2014/main" id="{186B79E9-611C-6F49-A6FA-301CCD268C9B}"/>
                </a:ext>
              </a:extLst>
            </p:cNvPr>
            <p:cNvCxnSpPr/>
            <p:nvPr/>
          </p:nvCxnSpPr>
          <p:spPr>
            <a:xfrm flipV="1">
              <a:off x="6520586" y="247108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0" name="Straight Connector 279">
              <a:extLst>
                <a:ext uri="{FF2B5EF4-FFF2-40B4-BE49-F238E27FC236}">
                  <a16:creationId xmlns:a16="http://schemas.microsoft.com/office/drawing/2014/main" id="{83873E3C-81DF-1E44-B9B5-D25356E86B82}"/>
                </a:ext>
              </a:extLst>
            </p:cNvPr>
            <p:cNvCxnSpPr>
              <a:cxnSpLocks/>
            </p:cNvCxnSpPr>
            <p:nvPr/>
          </p:nvCxnSpPr>
          <p:spPr>
            <a:xfrm>
              <a:off x="6536304" y="194522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1" name="Straight Connector 280">
              <a:extLst>
                <a:ext uri="{FF2B5EF4-FFF2-40B4-BE49-F238E27FC236}">
                  <a16:creationId xmlns:a16="http://schemas.microsoft.com/office/drawing/2014/main" id="{E8C71AAA-1F9F-1042-BA09-04ECF479A97A}"/>
                </a:ext>
              </a:extLst>
            </p:cNvPr>
            <p:cNvCxnSpPr>
              <a:cxnSpLocks/>
            </p:cNvCxnSpPr>
            <p:nvPr/>
          </p:nvCxnSpPr>
          <p:spPr>
            <a:xfrm flipH="1">
              <a:off x="6034076" y="1963737"/>
              <a:ext cx="1031872" cy="10249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7" name="Straight Connector 286">
              <a:extLst>
                <a:ext uri="{FF2B5EF4-FFF2-40B4-BE49-F238E27FC236}">
                  <a16:creationId xmlns:a16="http://schemas.microsoft.com/office/drawing/2014/main" id="{04BA19EB-3067-D045-B572-EF240D66E76A}"/>
                </a:ext>
              </a:extLst>
            </p:cNvPr>
            <p:cNvCxnSpPr>
              <a:cxnSpLocks/>
            </p:cNvCxnSpPr>
            <p:nvPr/>
          </p:nvCxnSpPr>
          <p:spPr>
            <a:xfrm>
              <a:off x="6026206" y="1951157"/>
              <a:ext cx="1016187" cy="104208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8" name="Straight Connector 287">
              <a:extLst>
                <a:ext uri="{FF2B5EF4-FFF2-40B4-BE49-F238E27FC236}">
                  <a16:creationId xmlns:a16="http://schemas.microsoft.com/office/drawing/2014/main" id="{6ED9BC15-B3BE-6249-B01F-A17669C43A1C}"/>
                </a:ext>
              </a:extLst>
            </p:cNvPr>
            <p:cNvCxnSpPr>
              <a:cxnSpLocks/>
            </p:cNvCxnSpPr>
            <p:nvPr/>
          </p:nvCxnSpPr>
          <p:spPr>
            <a:xfrm flipV="1">
              <a:off x="6541870" y="1954962"/>
              <a:ext cx="534246" cy="10498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a:extLst>
                <a:ext uri="{FF2B5EF4-FFF2-40B4-BE49-F238E27FC236}">
                  <a16:creationId xmlns:a16="http://schemas.microsoft.com/office/drawing/2014/main" id="{BDCFFC74-EC9D-0846-BBA6-AB996193354F}"/>
                </a:ext>
              </a:extLst>
            </p:cNvPr>
            <p:cNvCxnSpPr>
              <a:cxnSpLocks/>
            </p:cNvCxnSpPr>
            <p:nvPr/>
          </p:nvCxnSpPr>
          <p:spPr>
            <a:xfrm flipH="1" flipV="1">
              <a:off x="6534018" y="1934515"/>
              <a:ext cx="543502" cy="10434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0" name="Straight Connector 289">
              <a:extLst>
                <a:ext uri="{FF2B5EF4-FFF2-40B4-BE49-F238E27FC236}">
                  <a16:creationId xmlns:a16="http://schemas.microsoft.com/office/drawing/2014/main" id="{94844C39-38F4-CD43-83BA-F6C12081AADF}"/>
                </a:ext>
              </a:extLst>
            </p:cNvPr>
            <p:cNvCxnSpPr>
              <a:cxnSpLocks/>
            </p:cNvCxnSpPr>
            <p:nvPr/>
          </p:nvCxnSpPr>
          <p:spPr>
            <a:xfrm flipH="1">
              <a:off x="6017968" y="2486546"/>
              <a:ext cx="1015204" cy="5174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1" name="Straight Connector 290">
              <a:extLst>
                <a:ext uri="{FF2B5EF4-FFF2-40B4-BE49-F238E27FC236}">
                  <a16:creationId xmlns:a16="http://schemas.microsoft.com/office/drawing/2014/main" id="{E15C52FF-A732-A549-8466-F38E0F34CE2C}"/>
                </a:ext>
              </a:extLst>
            </p:cNvPr>
            <p:cNvCxnSpPr>
              <a:cxnSpLocks/>
            </p:cNvCxnSpPr>
            <p:nvPr/>
          </p:nvCxnSpPr>
          <p:spPr>
            <a:xfrm>
              <a:off x="6021391" y="1954410"/>
              <a:ext cx="1025634" cy="5100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a:extLst>
                <a:ext uri="{FF2B5EF4-FFF2-40B4-BE49-F238E27FC236}">
                  <a16:creationId xmlns:a16="http://schemas.microsoft.com/office/drawing/2014/main" id="{2523BEA1-97DC-CE47-A9B7-AECBFF506424}"/>
                </a:ext>
              </a:extLst>
            </p:cNvPr>
            <p:cNvCxnSpPr/>
            <p:nvPr/>
          </p:nvCxnSpPr>
          <p:spPr>
            <a:xfrm>
              <a:off x="5997520" y="301064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3" name="Straight Connector 292">
              <a:extLst>
                <a:ext uri="{FF2B5EF4-FFF2-40B4-BE49-F238E27FC236}">
                  <a16:creationId xmlns:a16="http://schemas.microsoft.com/office/drawing/2014/main" id="{9EDAA559-8EB5-2D48-86DE-D7AB2C7C68D5}"/>
                </a:ext>
              </a:extLst>
            </p:cNvPr>
            <p:cNvCxnSpPr/>
            <p:nvPr/>
          </p:nvCxnSpPr>
          <p:spPr>
            <a:xfrm>
              <a:off x="5986244" y="193997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94" name="Oval 293">
              <a:extLst>
                <a:ext uri="{FF2B5EF4-FFF2-40B4-BE49-F238E27FC236}">
                  <a16:creationId xmlns:a16="http://schemas.microsoft.com/office/drawing/2014/main" id="{2EB23022-76F5-CA42-823A-A1FA380CA063}"/>
                </a:ext>
              </a:extLst>
            </p:cNvPr>
            <p:cNvSpPr/>
            <p:nvPr/>
          </p:nvSpPr>
          <p:spPr>
            <a:xfrm>
              <a:off x="6502478" y="1903013"/>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5" name="Oval 294">
              <a:extLst>
                <a:ext uri="{FF2B5EF4-FFF2-40B4-BE49-F238E27FC236}">
                  <a16:creationId xmlns:a16="http://schemas.microsoft.com/office/drawing/2014/main" id="{D3D3F394-6747-4B46-A2FB-8D6828BCB83C}"/>
                </a:ext>
              </a:extLst>
            </p:cNvPr>
            <p:cNvSpPr/>
            <p:nvPr/>
          </p:nvSpPr>
          <p:spPr>
            <a:xfrm>
              <a:off x="6499510" y="2974759"/>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6" name="Oval 295">
              <a:extLst>
                <a:ext uri="{FF2B5EF4-FFF2-40B4-BE49-F238E27FC236}">
                  <a16:creationId xmlns:a16="http://schemas.microsoft.com/office/drawing/2014/main" id="{6DBB0368-5E87-D642-8374-96B3371292F4}"/>
                </a:ext>
              </a:extLst>
            </p:cNvPr>
            <p:cNvSpPr/>
            <p:nvPr/>
          </p:nvSpPr>
          <p:spPr>
            <a:xfrm>
              <a:off x="7037522" y="2444869"/>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7" name="Oval 296">
              <a:extLst>
                <a:ext uri="{FF2B5EF4-FFF2-40B4-BE49-F238E27FC236}">
                  <a16:creationId xmlns:a16="http://schemas.microsoft.com/office/drawing/2014/main" id="{677FB244-8805-0148-B7EF-EA9AABD5CB56}"/>
                </a:ext>
              </a:extLst>
            </p:cNvPr>
            <p:cNvSpPr/>
            <p:nvPr/>
          </p:nvSpPr>
          <p:spPr>
            <a:xfrm>
              <a:off x="7056479" y="1904474"/>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8" name="Oval 297">
              <a:extLst>
                <a:ext uri="{FF2B5EF4-FFF2-40B4-BE49-F238E27FC236}">
                  <a16:creationId xmlns:a16="http://schemas.microsoft.com/office/drawing/2014/main" id="{383D10E3-97DB-4F48-8B84-0561CB8A9D96}"/>
                </a:ext>
              </a:extLst>
            </p:cNvPr>
            <p:cNvSpPr/>
            <p:nvPr/>
          </p:nvSpPr>
          <p:spPr>
            <a:xfrm>
              <a:off x="7034055" y="2976220"/>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9" name="Oval 298">
              <a:extLst>
                <a:ext uri="{FF2B5EF4-FFF2-40B4-BE49-F238E27FC236}">
                  <a16:creationId xmlns:a16="http://schemas.microsoft.com/office/drawing/2014/main" id="{E16DA589-361A-FE44-8B23-A43F1472A456}"/>
                </a:ext>
              </a:extLst>
            </p:cNvPr>
            <p:cNvSpPr/>
            <p:nvPr/>
          </p:nvSpPr>
          <p:spPr>
            <a:xfrm>
              <a:off x="5977250" y="1911406"/>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0" name="Oval 299">
              <a:extLst>
                <a:ext uri="{FF2B5EF4-FFF2-40B4-BE49-F238E27FC236}">
                  <a16:creationId xmlns:a16="http://schemas.microsoft.com/office/drawing/2014/main" id="{46D1A86D-D70A-1546-A4BE-90FBA6E7F0FD}"/>
                </a:ext>
              </a:extLst>
            </p:cNvPr>
            <p:cNvSpPr/>
            <p:nvPr/>
          </p:nvSpPr>
          <p:spPr>
            <a:xfrm>
              <a:off x="5970018" y="2976933"/>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1" name="Oval 300">
              <a:extLst>
                <a:ext uri="{FF2B5EF4-FFF2-40B4-BE49-F238E27FC236}">
                  <a16:creationId xmlns:a16="http://schemas.microsoft.com/office/drawing/2014/main" id="{E45FD52E-9E57-0F4E-8303-13BDE5A39A3C}"/>
                </a:ext>
              </a:extLst>
            </p:cNvPr>
            <p:cNvSpPr/>
            <p:nvPr/>
          </p:nvSpPr>
          <p:spPr>
            <a:xfrm>
              <a:off x="6508985" y="2448114"/>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2" name="Group 301">
              <a:extLst>
                <a:ext uri="{FF2B5EF4-FFF2-40B4-BE49-F238E27FC236}">
                  <a16:creationId xmlns:a16="http://schemas.microsoft.com/office/drawing/2014/main" id="{9878AAFD-540B-104C-83AE-5755C1DA324A}"/>
                </a:ext>
              </a:extLst>
            </p:cNvPr>
            <p:cNvGrpSpPr/>
            <p:nvPr/>
          </p:nvGrpSpPr>
          <p:grpSpPr>
            <a:xfrm rot="5400000">
              <a:off x="8042049" y="1733145"/>
              <a:ext cx="257781" cy="218566"/>
              <a:chOff x="1478549" y="2181747"/>
              <a:chExt cx="278369" cy="236021"/>
            </a:xfrm>
          </p:grpSpPr>
          <p:grpSp>
            <p:nvGrpSpPr>
              <p:cNvPr id="321" name="Group 320">
                <a:extLst>
                  <a:ext uri="{FF2B5EF4-FFF2-40B4-BE49-F238E27FC236}">
                    <a16:creationId xmlns:a16="http://schemas.microsoft.com/office/drawing/2014/main" id="{F1831B3E-381E-4B48-B4CC-FD511F5E0B92}"/>
                  </a:ext>
                </a:extLst>
              </p:cNvPr>
              <p:cNvGrpSpPr/>
              <p:nvPr/>
            </p:nvGrpSpPr>
            <p:grpSpPr>
              <a:xfrm>
                <a:off x="1478549" y="2181747"/>
                <a:ext cx="220204" cy="236021"/>
                <a:chOff x="774700" y="3743756"/>
                <a:chExt cx="288257" cy="308962"/>
              </a:xfrm>
            </p:grpSpPr>
            <p:sp>
              <p:nvSpPr>
                <p:cNvPr id="323" name="Triangle 322">
                  <a:extLst>
                    <a:ext uri="{FF2B5EF4-FFF2-40B4-BE49-F238E27FC236}">
                      <a16:creationId xmlns:a16="http://schemas.microsoft.com/office/drawing/2014/main" id="{7C43355D-4519-F546-BA2D-0F93249A81A1}"/>
                    </a:ext>
                  </a:extLst>
                </p:cNvPr>
                <p:cNvSpPr/>
                <p:nvPr/>
              </p:nvSpPr>
              <p:spPr>
                <a:xfrm rot="19750281">
                  <a:off x="881026" y="3807234"/>
                  <a:ext cx="181931" cy="156837"/>
                </a:xfrm>
                <a:prstGeom prst="triangl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4" name="Oval 323">
                  <a:extLst>
                    <a:ext uri="{FF2B5EF4-FFF2-40B4-BE49-F238E27FC236}">
                      <a16:creationId xmlns:a16="http://schemas.microsoft.com/office/drawing/2014/main" id="{50E0F166-9138-E440-BA62-080A77B3C58A}"/>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5" name="Oval 324">
                  <a:extLst>
                    <a:ext uri="{FF2B5EF4-FFF2-40B4-BE49-F238E27FC236}">
                      <a16:creationId xmlns:a16="http://schemas.microsoft.com/office/drawing/2014/main" id="{F8E872BD-B588-7C44-A58D-271C448FBC04}"/>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6" name="Oval 325">
                  <a:extLst>
                    <a:ext uri="{FF2B5EF4-FFF2-40B4-BE49-F238E27FC236}">
                      <a16:creationId xmlns:a16="http://schemas.microsoft.com/office/drawing/2014/main" id="{C47AAE00-374E-484F-A6F8-F4EC1A01CA89}"/>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7" name="Straight Connector 326">
                  <a:extLst>
                    <a:ext uri="{FF2B5EF4-FFF2-40B4-BE49-F238E27FC236}">
                      <a16:creationId xmlns:a16="http://schemas.microsoft.com/office/drawing/2014/main" id="{5C9DBB14-9C41-EA46-8B61-0418DDF6D23C}"/>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22" name="Oval 321">
                <a:extLst>
                  <a:ext uri="{FF2B5EF4-FFF2-40B4-BE49-F238E27FC236}">
                    <a16:creationId xmlns:a16="http://schemas.microsoft.com/office/drawing/2014/main" id="{12490EFE-CC5E-654F-BA5B-8738E56D1535}"/>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03" name="Group 302">
              <a:extLst>
                <a:ext uri="{FF2B5EF4-FFF2-40B4-BE49-F238E27FC236}">
                  <a16:creationId xmlns:a16="http://schemas.microsoft.com/office/drawing/2014/main" id="{18CBCD36-FD1C-C34D-BA0C-A79FC3DB5515}"/>
                </a:ext>
              </a:extLst>
            </p:cNvPr>
            <p:cNvGrpSpPr/>
            <p:nvPr/>
          </p:nvGrpSpPr>
          <p:grpSpPr>
            <a:xfrm rot="16200000">
              <a:off x="8035744" y="2985564"/>
              <a:ext cx="243712" cy="218566"/>
              <a:chOff x="1490677" y="2820474"/>
              <a:chExt cx="263175" cy="236021"/>
            </a:xfrm>
          </p:grpSpPr>
          <p:grpSp>
            <p:nvGrpSpPr>
              <p:cNvPr id="314" name="Group 313">
                <a:extLst>
                  <a:ext uri="{FF2B5EF4-FFF2-40B4-BE49-F238E27FC236}">
                    <a16:creationId xmlns:a16="http://schemas.microsoft.com/office/drawing/2014/main" id="{5236EA3D-99BD-AA4B-8636-12981B73BAC0}"/>
                  </a:ext>
                </a:extLst>
              </p:cNvPr>
              <p:cNvGrpSpPr/>
              <p:nvPr/>
            </p:nvGrpSpPr>
            <p:grpSpPr>
              <a:xfrm>
                <a:off x="1490677" y="2820474"/>
                <a:ext cx="211555" cy="236021"/>
                <a:chOff x="790575" y="4480628"/>
                <a:chExt cx="276935" cy="308962"/>
              </a:xfrm>
            </p:grpSpPr>
            <p:sp>
              <p:nvSpPr>
                <p:cNvPr id="316" name="Triangle 315">
                  <a:extLst>
                    <a:ext uri="{FF2B5EF4-FFF2-40B4-BE49-F238E27FC236}">
                      <a16:creationId xmlns:a16="http://schemas.microsoft.com/office/drawing/2014/main" id="{919C9626-AE02-B34F-BB16-64751AAB3153}"/>
                    </a:ext>
                  </a:extLst>
                </p:cNvPr>
                <p:cNvSpPr/>
                <p:nvPr/>
              </p:nvSpPr>
              <p:spPr>
                <a:xfrm rot="19750281">
                  <a:off x="885579" y="4540546"/>
                  <a:ext cx="181931" cy="156837"/>
                </a:xfrm>
                <a:prstGeom prst="triangl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7" name="Oval 316">
                  <a:extLst>
                    <a:ext uri="{FF2B5EF4-FFF2-40B4-BE49-F238E27FC236}">
                      <a16:creationId xmlns:a16="http://schemas.microsoft.com/office/drawing/2014/main" id="{689F90C2-DE59-4D46-9763-E7C2202DFA3B}"/>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8" name="Oval 317">
                  <a:extLst>
                    <a:ext uri="{FF2B5EF4-FFF2-40B4-BE49-F238E27FC236}">
                      <a16:creationId xmlns:a16="http://schemas.microsoft.com/office/drawing/2014/main" id="{4FD8C4D1-EB97-F44C-B3C2-C065613398D7}"/>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9" name="Oval 318">
                  <a:extLst>
                    <a:ext uri="{FF2B5EF4-FFF2-40B4-BE49-F238E27FC236}">
                      <a16:creationId xmlns:a16="http://schemas.microsoft.com/office/drawing/2014/main" id="{419811E6-3A8A-1E4F-AD4A-3D4355EF9481}"/>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0" name="Straight Connector 319">
                  <a:extLst>
                    <a:ext uri="{FF2B5EF4-FFF2-40B4-BE49-F238E27FC236}">
                      <a16:creationId xmlns:a16="http://schemas.microsoft.com/office/drawing/2014/main" id="{657C6DEE-3C33-1C47-9C44-75DFAF66EF6A}"/>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15" name="Oval 314">
                <a:extLst>
                  <a:ext uri="{FF2B5EF4-FFF2-40B4-BE49-F238E27FC236}">
                    <a16:creationId xmlns:a16="http://schemas.microsoft.com/office/drawing/2014/main" id="{F6B81407-5E84-554B-B3D2-AC7927F0B7FB}"/>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04" name="Group 303">
              <a:extLst>
                <a:ext uri="{FF2B5EF4-FFF2-40B4-BE49-F238E27FC236}">
                  <a16:creationId xmlns:a16="http://schemas.microsoft.com/office/drawing/2014/main" id="{70D14163-2417-EA48-8440-8F1D3DCCF86F}"/>
                </a:ext>
              </a:extLst>
            </p:cNvPr>
            <p:cNvGrpSpPr/>
            <p:nvPr/>
          </p:nvGrpSpPr>
          <p:grpSpPr>
            <a:xfrm>
              <a:off x="8160672" y="2516366"/>
              <a:ext cx="211477" cy="90651"/>
              <a:chOff x="6014709" y="4765370"/>
              <a:chExt cx="274257" cy="117562"/>
            </a:xfrm>
          </p:grpSpPr>
          <p:sp>
            <p:nvSpPr>
              <p:cNvPr id="310" name="Oval 309">
                <a:extLst>
                  <a:ext uri="{FF2B5EF4-FFF2-40B4-BE49-F238E27FC236}">
                    <a16:creationId xmlns:a16="http://schemas.microsoft.com/office/drawing/2014/main" id="{0801FBF7-6731-2D46-BE17-E13C68A0D722}"/>
                  </a:ext>
                </a:extLst>
              </p:cNvPr>
              <p:cNvSpPr/>
              <p:nvPr/>
            </p:nvSpPr>
            <p:spPr>
              <a:xfrm rot="5400000" flipV="1">
                <a:off x="6014709" y="4801763"/>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1" name="Oval 310">
                <a:extLst>
                  <a:ext uri="{FF2B5EF4-FFF2-40B4-BE49-F238E27FC236}">
                    <a16:creationId xmlns:a16="http://schemas.microsoft.com/office/drawing/2014/main" id="{DFA4B76A-52D0-E74B-8BB4-F11C956921C0}"/>
                  </a:ext>
                </a:extLst>
              </p:cNvPr>
              <p:cNvSpPr/>
              <p:nvPr/>
            </p:nvSpPr>
            <p:spPr>
              <a:xfrm rot="5400000" flipV="1">
                <a:off x="6111253" y="4799994"/>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2" name="Oval 311">
                <a:extLst>
                  <a:ext uri="{FF2B5EF4-FFF2-40B4-BE49-F238E27FC236}">
                    <a16:creationId xmlns:a16="http://schemas.microsoft.com/office/drawing/2014/main" id="{CF1700B5-B48C-FC42-A3E3-87DCD24D2428}"/>
                  </a:ext>
                </a:extLst>
              </p:cNvPr>
              <p:cNvSpPr/>
              <p:nvPr/>
            </p:nvSpPr>
            <p:spPr>
              <a:xfrm rot="5400000" flipV="1">
                <a:off x="6207797" y="4798225"/>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3" name="Straight Connector 312">
                <a:extLst>
                  <a:ext uri="{FF2B5EF4-FFF2-40B4-BE49-F238E27FC236}">
                    <a16:creationId xmlns:a16="http://schemas.microsoft.com/office/drawing/2014/main" id="{5EECE6C2-B9E7-A147-80D7-1C9F272B2FB4}"/>
                  </a:ext>
                </a:extLst>
              </p:cNvPr>
              <p:cNvCxnSpPr/>
              <p:nvPr/>
            </p:nvCxnSpPr>
            <p:spPr>
              <a:xfrm rot="5400000" flipV="1">
                <a:off x="6161420" y="4640642"/>
                <a:ext cx="0" cy="2494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05" name="Group 304">
              <a:extLst>
                <a:ext uri="{FF2B5EF4-FFF2-40B4-BE49-F238E27FC236}">
                  <a16:creationId xmlns:a16="http://schemas.microsoft.com/office/drawing/2014/main" id="{A7CCC76C-31C6-434D-A762-8A3B885764A3}"/>
                </a:ext>
              </a:extLst>
            </p:cNvPr>
            <p:cNvGrpSpPr/>
            <p:nvPr/>
          </p:nvGrpSpPr>
          <p:grpSpPr>
            <a:xfrm flipV="1">
              <a:off x="8162195" y="2315332"/>
              <a:ext cx="211477" cy="90651"/>
              <a:chOff x="6014709" y="4765370"/>
              <a:chExt cx="274257" cy="117562"/>
            </a:xfrm>
          </p:grpSpPr>
          <p:sp>
            <p:nvSpPr>
              <p:cNvPr id="306" name="Oval 305">
                <a:extLst>
                  <a:ext uri="{FF2B5EF4-FFF2-40B4-BE49-F238E27FC236}">
                    <a16:creationId xmlns:a16="http://schemas.microsoft.com/office/drawing/2014/main" id="{B9F01D58-0B7E-3E45-A586-D3CF2850DE1B}"/>
                  </a:ext>
                </a:extLst>
              </p:cNvPr>
              <p:cNvSpPr/>
              <p:nvPr/>
            </p:nvSpPr>
            <p:spPr>
              <a:xfrm rot="5400000" flipV="1">
                <a:off x="6014709" y="4801763"/>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 name="Oval 306">
                <a:extLst>
                  <a:ext uri="{FF2B5EF4-FFF2-40B4-BE49-F238E27FC236}">
                    <a16:creationId xmlns:a16="http://schemas.microsoft.com/office/drawing/2014/main" id="{C6345657-8FB6-E846-BFF5-B3DA7831DC52}"/>
                  </a:ext>
                </a:extLst>
              </p:cNvPr>
              <p:cNvSpPr/>
              <p:nvPr/>
            </p:nvSpPr>
            <p:spPr>
              <a:xfrm rot="5400000" flipV="1">
                <a:off x="6111253" y="4799994"/>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8" name="Oval 307">
                <a:extLst>
                  <a:ext uri="{FF2B5EF4-FFF2-40B4-BE49-F238E27FC236}">
                    <a16:creationId xmlns:a16="http://schemas.microsoft.com/office/drawing/2014/main" id="{D0067429-ABF0-8A4E-B46E-143078A63684}"/>
                  </a:ext>
                </a:extLst>
              </p:cNvPr>
              <p:cNvSpPr/>
              <p:nvPr/>
            </p:nvSpPr>
            <p:spPr>
              <a:xfrm rot="5400000" flipV="1">
                <a:off x="6207797" y="4798225"/>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9" name="Straight Connector 308">
                <a:extLst>
                  <a:ext uri="{FF2B5EF4-FFF2-40B4-BE49-F238E27FC236}">
                    <a16:creationId xmlns:a16="http://schemas.microsoft.com/office/drawing/2014/main" id="{756D8A5D-081E-3A45-A5B1-E5A2CA2DE982}"/>
                  </a:ext>
                </a:extLst>
              </p:cNvPr>
              <p:cNvCxnSpPr/>
              <p:nvPr/>
            </p:nvCxnSpPr>
            <p:spPr>
              <a:xfrm rot="5400000" flipV="1">
                <a:off x="6161420" y="4640642"/>
                <a:ext cx="0" cy="2494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cxnSp>
        <p:nvCxnSpPr>
          <p:cNvPr id="328" name="Straight Arrow Connector 327">
            <a:extLst>
              <a:ext uri="{FF2B5EF4-FFF2-40B4-BE49-F238E27FC236}">
                <a16:creationId xmlns:a16="http://schemas.microsoft.com/office/drawing/2014/main" id="{6D0A7074-43DB-AF4A-94B8-87F8DE0C28D0}"/>
              </a:ext>
            </a:extLst>
          </p:cNvPr>
          <p:cNvCxnSpPr>
            <a:cxnSpLocks/>
          </p:cNvCxnSpPr>
          <p:nvPr/>
        </p:nvCxnSpPr>
        <p:spPr>
          <a:xfrm>
            <a:off x="739288" y="4288428"/>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329" name="Straight Arrow Connector 328">
            <a:extLst>
              <a:ext uri="{FF2B5EF4-FFF2-40B4-BE49-F238E27FC236}">
                <a16:creationId xmlns:a16="http://schemas.microsoft.com/office/drawing/2014/main" id="{C82C2325-C42A-F84C-AE80-006029DBF513}"/>
              </a:ext>
            </a:extLst>
          </p:cNvPr>
          <p:cNvCxnSpPr>
            <a:cxnSpLocks/>
          </p:cNvCxnSpPr>
          <p:nvPr/>
        </p:nvCxnSpPr>
        <p:spPr>
          <a:xfrm flipV="1">
            <a:off x="761877" y="2554989"/>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330" name="TextBox 329">
            <a:extLst>
              <a:ext uri="{FF2B5EF4-FFF2-40B4-BE49-F238E27FC236}">
                <a16:creationId xmlns:a16="http://schemas.microsoft.com/office/drawing/2014/main" id="{465747DB-F20F-2942-99EE-EDED0076456A}"/>
              </a:ext>
            </a:extLst>
          </p:cNvPr>
          <p:cNvSpPr txBox="1"/>
          <p:nvPr/>
        </p:nvSpPr>
        <p:spPr>
          <a:xfrm>
            <a:off x="807513" y="2435337"/>
            <a:ext cx="445285"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sp>
        <p:nvSpPr>
          <p:cNvPr id="331" name="TextBox 330">
            <a:extLst>
              <a:ext uri="{FF2B5EF4-FFF2-40B4-BE49-F238E27FC236}">
                <a16:creationId xmlns:a16="http://schemas.microsoft.com/office/drawing/2014/main" id="{560C8A70-C95F-074C-BA15-6F49F9449C34}"/>
              </a:ext>
            </a:extLst>
          </p:cNvPr>
          <p:cNvSpPr txBox="1"/>
          <p:nvPr/>
        </p:nvSpPr>
        <p:spPr>
          <a:xfrm>
            <a:off x="807513" y="4239660"/>
            <a:ext cx="423170"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sp>
        <p:nvSpPr>
          <p:cNvPr id="332" name="Oval 331">
            <a:extLst>
              <a:ext uri="{FF2B5EF4-FFF2-40B4-BE49-F238E27FC236}">
                <a16:creationId xmlns:a16="http://schemas.microsoft.com/office/drawing/2014/main" id="{0B1FF256-BCAE-6F42-BC25-36735951FFE4}"/>
              </a:ext>
            </a:extLst>
          </p:cNvPr>
          <p:cNvSpPr/>
          <p:nvPr/>
        </p:nvSpPr>
        <p:spPr>
          <a:xfrm>
            <a:off x="5532613" y="3483676"/>
            <a:ext cx="46218" cy="46218"/>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33" name="Oval 332">
            <a:extLst>
              <a:ext uri="{FF2B5EF4-FFF2-40B4-BE49-F238E27FC236}">
                <a16:creationId xmlns:a16="http://schemas.microsoft.com/office/drawing/2014/main" id="{787EEA1D-2D26-C645-8384-36F4F515F1DD}"/>
              </a:ext>
            </a:extLst>
          </p:cNvPr>
          <p:cNvSpPr/>
          <p:nvPr/>
        </p:nvSpPr>
        <p:spPr>
          <a:xfrm>
            <a:off x="5713757" y="3486251"/>
            <a:ext cx="46218" cy="46218"/>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34" name="Oval 333">
            <a:extLst>
              <a:ext uri="{FF2B5EF4-FFF2-40B4-BE49-F238E27FC236}">
                <a16:creationId xmlns:a16="http://schemas.microsoft.com/office/drawing/2014/main" id="{724D0BE5-266A-BB41-AE7F-F861F0FB2783}"/>
              </a:ext>
            </a:extLst>
          </p:cNvPr>
          <p:cNvSpPr/>
          <p:nvPr/>
        </p:nvSpPr>
        <p:spPr>
          <a:xfrm>
            <a:off x="5895316" y="3497211"/>
            <a:ext cx="46218" cy="46218"/>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335" name="Straight Connector 334">
            <a:extLst>
              <a:ext uri="{FF2B5EF4-FFF2-40B4-BE49-F238E27FC236}">
                <a16:creationId xmlns:a16="http://schemas.microsoft.com/office/drawing/2014/main" id="{1AE5BB2B-5B03-B845-9C2B-B7B8E8BDED08}"/>
              </a:ext>
            </a:extLst>
          </p:cNvPr>
          <p:cNvCxnSpPr>
            <a:cxnSpLocks/>
          </p:cNvCxnSpPr>
          <p:nvPr/>
        </p:nvCxnSpPr>
        <p:spPr>
          <a:xfrm>
            <a:off x="2488728" y="296401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6" name="Straight Connector 335">
            <a:extLst>
              <a:ext uri="{FF2B5EF4-FFF2-40B4-BE49-F238E27FC236}">
                <a16:creationId xmlns:a16="http://schemas.microsoft.com/office/drawing/2014/main" id="{B33A1FE8-7E66-5646-815C-0786D68B9924}"/>
              </a:ext>
            </a:extLst>
          </p:cNvPr>
          <p:cNvCxnSpPr/>
          <p:nvPr/>
        </p:nvCxnSpPr>
        <p:spPr>
          <a:xfrm flipV="1">
            <a:off x="2501430" y="3504369"/>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7" name="Straight Connector 336">
            <a:extLst>
              <a:ext uri="{FF2B5EF4-FFF2-40B4-BE49-F238E27FC236}">
                <a16:creationId xmlns:a16="http://schemas.microsoft.com/office/drawing/2014/main" id="{E8A936D8-ECD2-3744-B147-F31374AA115A}"/>
              </a:ext>
            </a:extLst>
          </p:cNvPr>
          <p:cNvCxnSpPr>
            <a:cxnSpLocks/>
          </p:cNvCxnSpPr>
          <p:nvPr/>
        </p:nvCxnSpPr>
        <p:spPr>
          <a:xfrm>
            <a:off x="1431876" y="297695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8" name="Straight Connector 337">
            <a:extLst>
              <a:ext uri="{FF2B5EF4-FFF2-40B4-BE49-F238E27FC236}">
                <a16:creationId xmlns:a16="http://schemas.microsoft.com/office/drawing/2014/main" id="{04ACD410-5F95-3940-8C12-15EF5F705A88}"/>
              </a:ext>
            </a:extLst>
          </p:cNvPr>
          <p:cNvCxnSpPr/>
          <p:nvPr/>
        </p:nvCxnSpPr>
        <p:spPr>
          <a:xfrm flipV="1">
            <a:off x="1420100" y="350289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9" name="Straight Connector 338">
            <a:extLst>
              <a:ext uri="{FF2B5EF4-FFF2-40B4-BE49-F238E27FC236}">
                <a16:creationId xmlns:a16="http://schemas.microsoft.com/office/drawing/2014/main" id="{BF986B72-AB5D-C042-A71B-C2ABB0BE5AEE}"/>
              </a:ext>
            </a:extLst>
          </p:cNvPr>
          <p:cNvCxnSpPr>
            <a:cxnSpLocks/>
          </p:cNvCxnSpPr>
          <p:nvPr/>
        </p:nvCxnSpPr>
        <p:spPr>
          <a:xfrm flipH="1">
            <a:off x="1976129" y="2989243"/>
            <a:ext cx="1031872" cy="10249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0" name="Straight Connector 339">
            <a:extLst>
              <a:ext uri="{FF2B5EF4-FFF2-40B4-BE49-F238E27FC236}">
                <a16:creationId xmlns:a16="http://schemas.microsoft.com/office/drawing/2014/main" id="{1EBC6F13-67CF-C741-9E26-D42381446BF6}"/>
              </a:ext>
            </a:extLst>
          </p:cNvPr>
          <p:cNvCxnSpPr>
            <a:cxnSpLocks/>
          </p:cNvCxnSpPr>
          <p:nvPr/>
        </p:nvCxnSpPr>
        <p:spPr>
          <a:xfrm>
            <a:off x="1987714" y="3002603"/>
            <a:ext cx="1016187" cy="104208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41" name="Oval 340">
            <a:extLst>
              <a:ext uri="{FF2B5EF4-FFF2-40B4-BE49-F238E27FC236}">
                <a16:creationId xmlns:a16="http://schemas.microsoft.com/office/drawing/2014/main" id="{FF916B27-DE8F-CB46-A41A-8878132CC316}"/>
              </a:ext>
            </a:extLst>
          </p:cNvPr>
          <p:cNvSpPr/>
          <p:nvPr/>
        </p:nvSpPr>
        <p:spPr>
          <a:xfrm>
            <a:off x="2460079" y="3484320"/>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2" name="Straight Connector 341">
            <a:extLst>
              <a:ext uri="{FF2B5EF4-FFF2-40B4-BE49-F238E27FC236}">
                <a16:creationId xmlns:a16="http://schemas.microsoft.com/office/drawing/2014/main" id="{723B8A4E-B6E8-AB45-A9DA-08761347082A}"/>
              </a:ext>
            </a:extLst>
          </p:cNvPr>
          <p:cNvCxnSpPr>
            <a:cxnSpLocks/>
          </p:cNvCxnSpPr>
          <p:nvPr/>
        </p:nvCxnSpPr>
        <p:spPr>
          <a:xfrm flipH="1" flipV="1">
            <a:off x="1413505" y="2947388"/>
            <a:ext cx="549120" cy="11061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3" name="Straight Connector 342">
            <a:extLst>
              <a:ext uri="{FF2B5EF4-FFF2-40B4-BE49-F238E27FC236}">
                <a16:creationId xmlns:a16="http://schemas.microsoft.com/office/drawing/2014/main" id="{FFA20F72-2BE6-1D43-950E-CDF31415687D}"/>
              </a:ext>
            </a:extLst>
          </p:cNvPr>
          <p:cNvCxnSpPr>
            <a:cxnSpLocks/>
          </p:cNvCxnSpPr>
          <p:nvPr/>
        </p:nvCxnSpPr>
        <p:spPr>
          <a:xfrm flipV="1">
            <a:off x="2488238" y="2974031"/>
            <a:ext cx="534246" cy="10498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4" name="Straight Connector 343">
            <a:extLst>
              <a:ext uri="{FF2B5EF4-FFF2-40B4-BE49-F238E27FC236}">
                <a16:creationId xmlns:a16="http://schemas.microsoft.com/office/drawing/2014/main" id="{7924E8E8-4912-AE45-AFAE-EDDEBD5EA406}"/>
              </a:ext>
            </a:extLst>
          </p:cNvPr>
          <p:cNvCxnSpPr>
            <a:cxnSpLocks/>
          </p:cNvCxnSpPr>
          <p:nvPr/>
        </p:nvCxnSpPr>
        <p:spPr>
          <a:xfrm flipV="1">
            <a:off x="1425470" y="2973524"/>
            <a:ext cx="519140" cy="105701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5" name="Straight Connector 344">
            <a:extLst>
              <a:ext uri="{FF2B5EF4-FFF2-40B4-BE49-F238E27FC236}">
                <a16:creationId xmlns:a16="http://schemas.microsoft.com/office/drawing/2014/main" id="{E30302C6-6852-C84B-9A09-02695684E2EB}"/>
              </a:ext>
            </a:extLst>
          </p:cNvPr>
          <p:cNvCxnSpPr>
            <a:cxnSpLocks/>
          </p:cNvCxnSpPr>
          <p:nvPr/>
        </p:nvCxnSpPr>
        <p:spPr>
          <a:xfrm flipH="1" flipV="1">
            <a:off x="2480386" y="2953584"/>
            <a:ext cx="543502" cy="10434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6" name="Straight Connector 345">
            <a:extLst>
              <a:ext uri="{FF2B5EF4-FFF2-40B4-BE49-F238E27FC236}">
                <a16:creationId xmlns:a16="http://schemas.microsoft.com/office/drawing/2014/main" id="{9EA0CBD2-F6D4-764B-9F33-D3662BAF76A1}"/>
              </a:ext>
            </a:extLst>
          </p:cNvPr>
          <p:cNvCxnSpPr/>
          <p:nvPr/>
        </p:nvCxnSpPr>
        <p:spPr>
          <a:xfrm>
            <a:off x="1948287" y="404181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7" name="Straight Connector 346">
            <a:extLst>
              <a:ext uri="{FF2B5EF4-FFF2-40B4-BE49-F238E27FC236}">
                <a16:creationId xmlns:a16="http://schemas.microsoft.com/office/drawing/2014/main" id="{CFDAFF7E-4893-EC4A-8344-16FE2C2532C8}"/>
              </a:ext>
            </a:extLst>
          </p:cNvPr>
          <p:cNvCxnSpPr/>
          <p:nvPr/>
        </p:nvCxnSpPr>
        <p:spPr>
          <a:xfrm>
            <a:off x="885058" y="403682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8" name="Straight Connector 347">
            <a:extLst>
              <a:ext uri="{FF2B5EF4-FFF2-40B4-BE49-F238E27FC236}">
                <a16:creationId xmlns:a16="http://schemas.microsoft.com/office/drawing/2014/main" id="{BDF5C9C0-6FA0-6A4F-AF60-C94AD59EA260}"/>
              </a:ext>
            </a:extLst>
          </p:cNvPr>
          <p:cNvCxnSpPr/>
          <p:nvPr/>
        </p:nvCxnSpPr>
        <p:spPr>
          <a:xfrm>
            <a:off x="1951029" y="2975350"/>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9" name="Straight Connector 348">
            <a:extLst>
              <a:ext uri="{FF2B5EF4-FFF2-40B4-BE49-F238E27FC236}">
                <a16:creationId xmlns:a16="http://schemas.microsoft.com/office/drawing/2014/main" id="{FF72568E-E2A1-9B46-85FE-7EACE5BA720A}"/>
              </a:ext>
            </a:extLst>
          </p:cNvPr>
          <p:cNvCxnSpPr/>
          <p:nvPr/>
        </p:nvCxnSpPr>
        <p:spPr>
          <a:xfrm>
            <a:off x="912909" y="297421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0" name="Straight Connector 349">
            <a:extLst>
              <a:ext uri="{FF2B5EF4-FFF2-40B4-BE49-F238E27FC236}">
                <a16:creationId xmlns:a16="http://schemas.microsoft.com/office/drawing/2014/main" id="{E894521D-80C6-E54F-8B27-E9DEDFF24C5A}"/>
              </a:ext>
            </a:extLst>
          </p:cNvPr>
          <p:cNvCxnSpPr>
            <a:cxnSpLocks/>
          </p:cNvCxnSpPr>
          <p:nvPr/>
        </p:nvCxnSpPr>
        <p:spPr>
          <a:xfrm flipH="1">
            <a:off x="908432" y="2986503"/>
            <a:ext cx="1031872" cy="10249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1" name="Straight Connector 350">
            <a:extLst>
              <a:ext uri="{FF2B5EF4-FFF2-40B4-BE49-F238E27FC236}">
                <a16:creationId xmlns:a16="http://schemas.microsoft.com/office/drawing/2014/main" id="{95F06C15-4531-7B4B-8FFE-DE4293C28838}"/>
              </a:ext>
            </a:extLst>
          </p:cNvPr>
          <p:cNvCxnSpPr>
            <a:cxnSpLocks/>
          </p:cNvCxnSpPr>
          <p:nvPr/>
        </p:nvCxnSpPr>
        <p:spPr>
          <a:xfrm flipH="1">
            <a:off x="1939042" y="3541510"/>
            <a:ext cx="1055642" cy="50396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2" name="Straight Connector 351">
            <a:extLst>
              <a:ext uri="{FF2B5EF4-FFF2-40B4-BE49-F238E27FC236}">
                <a16:creationId xmlns:a16="http://schemas.microsoft.com/office/drawing/2014/main" id="{3656C629-DD52-254F-B34D-E8CA434A122C}"/>
              </a:ext>
            </a:extLst>
          </p:cNvPr>
          <p:cNvCxnSpPr>
            <a:cxnSpLocks/>
          </p:cNvCxnSpPr>
          <p:nvPr/>
        </p:nvCxnSpPr>
        <p:spPr>
          <a:xfrm>
            <a:off x="920017" y="2999863"/>
            <a:ext cx="1016187" cy="104208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3" name="Straight Connector 352">
            <a:extLst>
              <a:ext uri="{FF2B5EF4-FFF2-40B4-BE49-F238E27FC236}">
                <a16:creationId xmlns:a16="http://schemas.microsoft.com/office/drawing/2014/main" id="{3190D4D7-137C-DF43-A490-8954D5B1338C}"/>
              </a:ext>
            </a:extLst>
          </p:cNvPr>
          <p:cNvCxnSpPr>
            <a:cxnSpLocks/>
          </p:cNvCxnSpPr>
          <p:nvPr/>
        </p:nvCxnSpPr>
        <p:spPr>
          <a:xfrm>
            <a:off x="1977076" y="2983521"/>
            <a:ext cx="1025634" cy="5100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54" name="Oval 353">
            <a:extLst>
              <a:ext uri="{FF2B5EF4-FFF2-40B4-BE49-F238E27FC236}">
                <a16:creationId xmlns:a16="http://schemas.microsoft.com/office/drawing/2014/main" id="{CF07573A-0666-AF4F-940F-BC01BBC5F026}"/>
              </a:ext>
            </a:extLst>
          </p:cNvPr>
          <p:cNvSpPr/>
          <p:nvPr/>
        </p:nvSpPr>
        <p:spPr>
          <a:xfrm>
            <a:off x="2454187" y="4007513"/>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5" name="Oval 354">
            <a:extLst>
              <a:ext uri="{FF2B5EF4-FFF2-40B4-BE49-F238E27FC236}">
                <a16:creationId xmlns:a16="http://schemas.microsoft.com/office/drawing/2014/main" id="{F9F44F37-FEC1-1341-AFC3-3993DFD5F427}"/>
              </a:ext>
            </a:extLst>
          </p:cNvPr>
          <p:cNvSpPr/>
          <p:nvPr/>
        </p:nvSpPr>
        <p:spPr>
          <a:xfrm>
            <a:off x="1399346" y="2938348"/>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6" name="Oval 355">
            <a:extLst>
              <a:ext uri="{FF2B5EF4-FFF2-40B4-BE49-F238E27FC236}">
                <a16:creationId xmlns:a16="http://schemas.microsoft.com/office/drawing/2014/main" id="{7D38035A-5AB2-6D4B-BF00-35B3DBCE6A1B}"/>
              </a:ext>
            </a:extLst>
          </p:cNvPr>
          <p:cNvSpPr/>
          <p:nvPr/>
        </p:nvSpPr>
        <p:spPr>
          <a:xfrm>
            <a:off x="1383294" y="4003153"/>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7" name="Oval 356">
            <a:extLst>
              <a:ext uri="{FF2B5EF4-FFF2-40B4-BE49-F238E27FC236}">
                <a16:creationId xmlns:a16="http://schemas.microsoft.com/office/drawing/2014/main" id="{EE555A9C-6637-4847-AC08-B0A3F58D8685}"/>
              </a:ext>
            </a:extLst>
          </p:cNvPr>
          <p:cNvSpPr/>
          <p:nvPr/>
        </p:nvSpPr>
        <p:spPr>
          <a:xfrm>
            <a:off x="2457156" y="2935767"/>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8" name="Oval 357">
            <a:extLst>
              <a:ext uri="{FF2B5EF4-FFF2-40B4-BE49-F238E27FC236}">
                <a16:creationId xmlns:a16="http://schemas.microsoft.com/office/drawing/2014/main" id="{B379A67E-8703-4E43-8F5E-4DAE05734E06}"/>
              </a:ext>
            </a:extLst>
          </p:cNvPr>
          <p:cNvSpPr/>
          <p:nvPr/>
        </p:nvSpPr>
        <p:spPr>
          <a:xfrm>
            <a:off x="1928194" y="2937940"/>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9" name="Oval 358">
            <a:extLst>
              <a:ext uri="{FF2B5EF4-FFF2-40B4-BE49-F238E27FC236}">
                <a16:creationId xmlns:a16="http://schemas.microsoft.com/office/drawing/2014/main" id="{EBFD080A-DD47-1E4E-A061-F227E6379D84}"/>
              </a:ext>
            </a:extLst>
          </p:cNvPr>
          <p:cNvSpPr/>
          <p:nvPr/>
        </p:nvSpPr>
        <p:spPr>
          <a:xfrm>
            <a:off x="1912255" y="4009687"/>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0" name="Oval 359">
            <a:extLst>
              <a:ext uri="{FF2B5EF4-FFF2-40B4-BE49-F238E27FC236}">
                <a16:creationId xmlns:a16="http://schemas.microsoft.com/office/drawing/2014/main" id="{C65CA567-D04C-714F-9EE6-E00283F067A2}"/>
              </a:ext>
            </a:extLst>
          </p:cNvPr>
          <p:cNvSpPr/>
          <p:nvPr/>
        </p:nvSpPr>
        <p:spPr>
          <a:xfrm>
            <a:off x="1392382" y="3481580"/>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1" name="Straight Connector 360">
            <a:extLst>
              <a:ext uri="{FF2B5EF4-FFF2-40B4-BE49-F238E27FC236}">
                <a16:creationId xmlns:a16="http://schemas.microsoft.com/office/drawing/2014/main" id="{F7893A50-C04F-994C-B842-CCFEA9D0076B}"/>
              </a:ext>
            </a:extLst>
          </p:cNvPr>
          <p:cNvCxnSpPr>
            <a:cxnSpLocks/>
          </p:cNvCxnSpPr>
          <p:nvPr/>
        </p:nvCxnSpPr>
        <p:spPr>
          <a:xfrm flipH="1">
            <a:off x="891163" y="3519539"/>
            <a:ext cx="1055642" cy="50396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2" name="Straight Connector 361">
            <a:extLst>
              <a:ext uri="{FF2B5EF4-FFF2-40B4-BE49-F238E27FC236}">
                <a16:creationId xmlns:a16="http://schemas.microsoft.com/office/drawing/2014/main" id="{C2361DD6-9314-9746-9D68-249F209E8A4C}"/>
              </a:ext>
            </a:extLst>
          </p:cNvPr>
          <p:cNvCxnSpPr>
            <a:cxnSpLocks/>
          </p:cNvCxnSpPr>
          <p:nvPr/>
        </p:nvCxnSpPr>
        <p:spPr>
          <a:xfrm>
            <a:off x="911128" y="2980414"/>
            <a:ext cx="1025634" cy="5100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63" name="Oval 362">
            <a:extLst>
              <a:ext uri="{FF2B5EF4-FFF2-40B4-BE49-F238E27FC236}">
                <a16:creationId xmlns:a16="http://schemas.microsoft.com/office/drawing/2014/main" id="{F2828780-6E94-D143-AE49-E9A13B52612F}"/>
              </a:ext>
            </a:extLst>
          </p:cNvPr>
          <p:cNvSpPr/>
          <p:nvPr/>
        </p:nvSpPr>
        <p:spPr>
          <a:xfrm>
            <a:off x="1920918" y="3478335"/>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64" name="Group 363">
            <a:extLst>
              <a:ext uri="{FF2B5EF4-FFF2-40B4-BE49-F238E27FC236}">
                <a16:creationId xmlns:a16="http://schemas.microsoft.com/office/drawing/2014/main" id="{5C5E5A54-DFCD-E341-9B13-BF48E23F2C9E}"/>
              </a:ext>
            </a:extLst>
          </p:cNvPr>
          <p:cNvGrpSpPr/>
          <p:nvPr/>
        </p:nvGrpSpPr>
        <p:grpSpPr>
          <a:xfrm>
            <a:off x="701108" y="2871825"/>
            <a:ext cx="257781" cy="218566"/>
            <a:chOff x="1478549" y="2181747"/>
            <a:chExt cx="278369" cy="236021"/>
          </a:xfrm>
        </p:grpSpPr>
        <p:grpSp>
          <p:nvGrpSpPr>
            <p:cNvPr id="365" name="Group 364">
              <a:extLst>
                <a:ext uri="{FF2B5EF4-FFF2-40B4-BE49-F238E27FC236}">
                  <a16:creationId xmlns:a16="http://schemas.microsoft.com/office/drawing/2014/main" id="{8CE9571F-FB9E-3F41-9E6B-1FADB63B3FAC}"/>
                </a:ext>
              </a:extLst>
            </p:cNvPr>
            <p:cNvGrpSpPr/>
            <p:nvPr/>
          </p:nvGrpSpPr>
          <p:grpSpPr>
            <a:xfrm>
              <a:off x="1478549" y="2181747"/>
              <a:ext cx="220204" cy="236021"/>
              <a:chOff x="774700" y="3743756"/>
              <a:chExt cx="288257" cy="308962"/>
            </a:xfrm>
          </p:grpSpPr>
          <p:sp>
            <p:nvSpPr>
              <p:cNvPr id="367" name="Triangle 366">
                <a:extLst>
                  <a:ext uri="{FF2B5EF4-FFF2-40B4-BE49-F238E27FC236}">
                    <a16:creationId xmlns:a16="http://schemas.microsoft.com/office/drawing/2014/main" id="{18D058C5-8266-6A4F-B5DE-AA04B6E99A54}"/>
                  </a:ext>
                </a:extLst>
              </p:cNvPr>
              <p:cNvSpPr/>
              <p:nvPr/>
            </p:nvSpPr>
            <p:spPr>
              <a:xfrm rot="19750281">
                <a:off x="881026" y="3807234"/>
                <a:ext cx="181931" cy="156837"/>
              </a:xfrm>
              <a:prstGeom prst="triangl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8" name="Oval 367">
                <a:extLst>
                  <a:ext uri="{FF2B5EF4-FFF2-40B4-BE49-F238E27FC236}">
                    <a16:creationId xmlns:a16="http://schemas.microsoft.com/office/drawing/2014/main" id="{560880AE-B88D-4843-8E48-404431540428}"/>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9" name="Oval 368">
                <a:extLst>
                  <a:ext uri="{FF2B5EF4-FFF2-40B4-BE49-F238E27FC236}">
                    <a16:creationId xmlns:a16="http://schemas.microsoft.com/office/drawing/2014/main" id="{E1A0A40C-C203-5747-89BD-2C794B6FBE33}"/>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0" name="Oval 369">
                <a:extLst>
                  <a:ext uri="{FF2B5EF4-FFF2-40B4-BE49-F238E27FC236}">
                    <a16:creationId xmlns:a16="http://schemas.microsoft.com/office/drawing/2014/main" id="{B14A2815-DE72-5640-8899-580032112B64}"/>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1" name="Straight Connector 370">
                <a:extLst>
                  <a:ext uri="{FF2B5EF4-FFF2-40B4-BE49-F238E27FC236}">
                    <a16:creationId xmlns:a16="http://schemas.microsoft.com/office/drawing/2014/main" id="{19D51949-7C1F-CA47-915B-50E14D3CE7F4}"/>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66" name="Oval 365">
              <a:extLst>
                <a:ext uri="{FF2B5EF4-FFF2-40B4-BE49-F238E27FC236}">
                  <a16:creationId xmlns:a16="http://schemas.microsoft.com/office/drawing/2014/main" id="{4DCF7ED3-EF05-0D40-8CD7-9C1BCCEC83E7}"/>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72" name="Group 371">
            <a:extLst>
              <a:ext uri="{FF2B5EF4-FFF2-40B4-BE49-F238E27FC236}">
                <a16:creationId xmlns:a16="http://schemas.microsoft.com/office/drawing/2014/main" id="{0949D339-028A-D64A-A71F-85DF2C2C6B8D}"/>
              </a:ext>
            </a:extLst>
          </p:cNvPr>
          <p:cNvGrpSpPr/>
          <p:nvPr/>
        </p:nvGrpSpPr>
        <p:grpSpPr>
          <a:xfrm>
            <a:off x="691949" y="3897349"/>
            <a:ext cx="243712" cy="218566"/>
            <a:chOff x="1490677" y="2820474"/>
            <a:chExt cx="263175" cy="236021"/>
          </a:xfrm>
        </p:grpSpPr>
        <p:grpSp>
          <p:nvGrpSpPr>
            <p:cNvPr id="373" name="Group 372">
              <a:extLst>
                <a:ext uri="{FF2B5EF4-FFF2-40B4-BE49-F238E27FC236}">
                  <a16:creationId xmlns:a16="http://schemas.microsoft.com/office/drawing/2014/main" id="{BB21B87A-4C3A-924C-B51F-7020383C1371}"/>
                </a:ext>
              </a:extLst>
            </p:cNvPr>
            <p:cNvGrpSpPr/>
            <p:nvPr/>
          </p:nvGrpSpPr>
          <p:grpSpPr>
            <a:xfrm>
              <a:off x="1490677" y="2820474"/>
              <a:ext cx="211555" cy="236021"/>
              <a:chOff x="790575" y="4480628"/>
              <a:chExt cx="276935" cy="308962"/>
            </a:xfrm>
          </p:grpSpPr>
          <p:sp>
            <p:nvSpPr>
              <p:cNvPr id="375" name="Triangle 374">
                <a:extLst>
                  <a:ext uri="{FF2B5EF4-FFF2-40B4-BE49-F238E27FC236}">
                    <a16:creationId xmlns:a16="http://schemas.microsoft.com/office/drawing/2014/main" id="{EF6608F8-EC30-064C-979A-359EDF68821C}"/>
                  </a:ext>
                </a:extLst>
              </p:cNvPr>
              <p:cNvSpPr/>
              <p:nvPr/>
            </p:nvSpPr>
            <p:spPr>
              <a:xfrm rot="19750281">
                <a:off x="885579" y="4540546"/>
                <a:ext cx="181931" cy="156837"/>
              </a:xfrm>
              <a:prstGeom prst="triangl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6" name="Oval 375">
                <a:extLst>
                  <a:ext uri="{FF2B5EF4-FFF2-40B4-BE49-F238E27FC236}">
                    <a16:creationId xmlns:a16="http://schemas.microsoft.com/office/drawing/2014/main" id="{CE674104-20C3-464C-B3F1-75522E1C6F35}"/>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7" name="Oval 376">
                <a:extLst>
                  <a:ext uri="{FF2B5EF4-FFF2-40B4-BE49-F238E27FC236}">
                    <a16:creationId xmlns:a16="http://schemas.microsoft.com/office/drawing/2014/main" id="{E198997F-4F9B-E442-9E5C-2FD9ACB59B64}"/>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8" name="Oval 377">
                <a:extLst>
                  <a:ext uri="{FF2B5EF4-FFF2-40B4-BE49-F238E27FC236}">
                    <a16:creationId xmlns:a16="http://schemas.microsoft.com/office/drawing/2014/main" id="{9E6BA5DD-3CF7-1844-920A-E8628582E02A}"/>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9" name="Straight Connector 378">
                <a:extLst>
                  <a:ext uri="{FF2B5EF4-FFF2-40B4-BE49-F238E27FC236}">
                    <a16:creationId xmlns:a16="http://schemas.microsoft.com/office/drawing/2014/main" id="{98266933-C438-9146-9D7E-CA278478A837}"/>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74" name="Oval 373">
              <a:extLst>
                <a:ext uri="{FF2B5EF4-FFF2-40B4-BE49-F238E27FC236}">
                  <a16:creationId xmlns:a16="http://schemas.microsoft.com/office/drawing/2014/main" id="{459897C5-B781-234E-8B97-E13F3820FAB3}"/>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380" name="Straight Connector 379">
            <a:extLst>
              <a:ext uri="{FF2B5EF4-FFF2-40B4-BE49-F238E27FC236}">
                <a16:creationId xmlns:a16="http://schemas.microsoft.com/office/drawing/2014/main" id="{B44AB625-8B32-7148-B2CA-F35E43907A3F}"/>
              </a:ext>
            </a:extLst>
          </p:cNvPr>
          <p:cNvCxnSpPr/>
          <p:nvPr/>
        </p:nvCxnSpPr>
        <p:spPr>
          <a:xfrm flipV="1">
            <a:off x="4620052" y="3495115"/>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1" name="Straight Connector 380">
            <a:extLst>
              <a:ext uri="{FF2B5EF4-FFF2-40B4-BE49-F238E27FC236}">
                <a16:creationId xmlns:a16="http://schemas.microsoft.com/office/drawing/2014/main" id="{9303591E-A26A-D244-AE6A-563354DE5B8A}"/>
              </a:ext>
            </a:extLst>
          </p:cNvPr>
          <p:cNvCxnSpPr>
            <a:cxnSpLocks/>
          </p:cNvCxnSpPr>
          <p:nvPr/>
        </p:nvCxnSpPr>
        <p:spPr>
          <a:xfrm>
            <a:off x="4635770" y="2969261"/>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2" name="Straight Connector 381">
            <a:extLst>
              <a:ext uri="{FF2B5EF4-FFF2-40B4-BE49-F238E27FC236}">
                <a16:creationId xmlns:a16="http://schemas.microsoft.com/office/drawing/2014/main" id="{66458825-C844-4244-AF93-61ED37985BD3}"/>
              </a:ext>
            </a:extLst>
          </p:cNvPr>
          <p:cNvCxnSpPr>
            <a:cxnSpLocks/>
          </p:cNvCxnSpPr>
          <p:nvPr/>
        </p:nvCxnSpPr>
        <p:spPr>
          <a:xfrm flipH="1">
            <a:off x="4114882" y="2993992"/>
            <a:ext cx="1031872" cy="10249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3" name="Straight Connector 382">
            <a:extLst>
              <a:ext uri="{FF2B5EF4-FFF2-40B4-BE49-F238E27FC236}">
                <a16:creationId xmlns:a16="http://schemas.microsoft.com/office/drawing/2014/main" id="{3D488001-202E-BE44-8B32-A867E7A5495A}"/>
              </a:ext>
            </a:extLst>
          </p:cNvPr>
          <p:cNvCxnSpPr>
            <a:cxnSpLocks/>
          </p:cNvCxnSpPr>
          <p:nvPr/>
        </p:nvCxnSpPr>
        <p:spPr>
          <a:xfrm>
            <a:off x="4125672" y="2987632"/>
            <a:ext cx="1016187" cy="104208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4" name="Straight Connector 383">
            <a:extLst>
              <a:ext uri="{FF2B5EF4-FFF2-40B4-BE49-F238E27FC236}">
                <a16:creationId xmlns:a16="http://schemas.microsoft.com/office/drawing/2014/main" id="{E717B5B0-FCE2-9D4E-8C9E-6F00F08A9F2B}"/>
              </a:ext>
            </a:extLst>
          </p:cNvPr>
          <p:cNvCxnSpPr>
            <a:cxnSpLocks/>
          </p:cNvCxnSpPr>
          <p:nvPr/>
        </p:nvCxnSpPr>
        <p:spPr>
          <a:xfrm flipV="1">
            <a:off x="4641336" y="2978997"/>
            <a:ext cx="534246" cy="10498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5" name="Straight Connector 384">
            <a:extLst>
              <a:ext uri="{FF2B5EF4-FFF2-40B4-BE49-F238E27FC236}">
                <a16:creationId xmlns:a16="http://schemas.microsoft.com/office/drawing/2014/main" id="{D630D4A3-A008-874F-8C94-165994435EF3}"/>
              </a:ext>
            </a:extLst>
          </p:cNvPr>
          <p:cNvCxnSpPr>
            <a:cxnSpLocks/>
          </p:cNvCxnSpPr>
          <p:nvPr/>
        </p:nvCxnSpPr>
        <p:spPr>
          <a:xfrm flipH="1" flipV="1">
            <a:off x="4633484" y="2964770"/>
            <a:ext cx="543502" cy="10434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6" name="Straight Connector 385">
            <a:extLst>
              <a:ext uri="{FF2B5EF4-FFF2-40B4-BE49-F238E27FC236}">
                <a16:creationId xmlns:a16="http://schemas.microsoft.com/office/drawing/2014/main" id="{01ED0FB2-567F-D049-A7BC-1F10132AD4E8}"/>
              </a:ext>
            </a:extLst>
          </p:cNvPr>
          <p:cNvCxnSpPr>
            <a:cxnSpLocks/>
          </p:cNvCxnSpPr>
          <p:nvPr/>
        </p:nvCxnSpPr>
        <p:spPr>
          <a:xfrm flipH="1">
            <a:off x="4105301" y="3504361"/>
            <a:ext cx="1045996" cy="53223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7" name="Straight Connector 386">
            <a:extLst>
              <a:ext uri="{FF2B5EF4-FFF2-40B4-BE49-F238E27FC236}">
                <a16:creationId xmlns:a16="http://schemas.microsoft.com/office/drawing/2014/main" id="{81E5411A-6611-124E-A58E-D2FAF80B9847}"/>
              </a:ext>
            </a:extLst>
          </p:cNvPr>
          <p:cNvCxnSpPr>
            <a:cxnSpLocks/>
          </p:cNvCxnSpPr>
          <p:nvPr/>
        </p:nvCxnSpPr>
        <p:spPr>
          <a:xfrm>
            <a:off x="4120857" y="2978445"/>
            <a:ext cx="1025634" cy="5100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8" name="Straight Connector 387">
            <a:extLst>
              <a:ext uri="{FF2B5EF4-FFF2-40B4-BE49-F238E27FC236}">
                <a16:creationId xmlns:a16="http://schemas.microsoft.com/office/drawing/2014/main" id="{C3BC92BA-9DAB-714B-A94B-AC999CA3F952}"/>
              </a:ext>
            </a:extLst>
          </p:cNvPr>
          <p:cNvCxnSpPr/>
          <p:nvPr/>
        </p:nvCxnSpPr>
        <p:spPr>
          <a:xfrm>
            <a:off x="4096986" y="402846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9" name="Straight Connector 388">
            <a:extLst>
              <a:ext uri="{FF2B5EF4-FFF2-40B4-BE49-F238E27FC236}">
                <a16:creationId xmlns:a16="http://schemas.microsoft.com/office/drawing/2014/main" id="{9C51ED46-5D7D-2343-8F0C-16B2AEC709E5}"/>
              </a:ext>
            </a:extLst>
          </p:cNvPr>
          <p:cNvCxnSpPr/>
          <p:nvPr/>
        </p:nvCxnSpPr>
        <p:spPr>
          <a:xfrm>
            <a:off x="4091930" y="296401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90" name="Oval 389">
            <a:extLst>
              <a:ext uri="{FF2B5EF4-FFF2-40B4-BE49-F238E27FC236}">
                <a16:creationId xmlns:a16="http://schemas.microsoft.com/office/drawing/2014/main" id="{39B5692F-85EF-A24E-8A0C-673B8617E883}"/>
              </a:ext>
            </a:extLst>
          </p:cNvPr>
          <p:cNvSpPr/>
          <p:nvPr/>
        </p:nvSpPr>
        <p:spPr>
          <a:xfrm>
            <a:off x="4601944" y="2927048"/>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1" name="Oval 390">
            <a:extLst>
              <a:ext uri="{FF2B5EF4-FFF2-40B4-BE49-F238E27FC236}">
                <a16:creationId xmlns:a16="http://schemas.microsoft.com/office/drawing/2014/main" id="{8220CDE0-6102-7C44-A141-EA780E0875DF}"/>
              </a:ext>
            </a:extLst>
          </p:cNvPr>
          <p:cNvSpPr/>
          <p:nvPr/>
        </p:nvSpPr>
        <p:spPr>
          <a:xfrm>
            <a:off x="4598976" y="3998794"/>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2" name="Oval 391">
            <a:extLst>
              <a:ext uri="{FF2B5EF4-FFF2-40B4-BE49-F238E27FC236}">
                <a16:creationId xmlns:a16="http://schemas.microsoft.com/office/drawing/2014/main" id="{52CE7AC0-126F-3342-A607-AF13562F9860}"/>
              </a:ext>
            </a:extLst>
          </p:cNvPr>
          <p:cNvSpPr/>
          <p:nvPr/>
        </p:nvSpPr>
        <p:spPr>
          <a:xfrm>
            <a:off x="5143208" y="3468904"/>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3" name="Oval 392">
            <a:extLst>
              <a:ext uri="{FF2B5EF4-FFF2-40B4-BE49-F238E27FC236}">
                <a16:creationId xmlns:a16="http://schemas.microsoft.com/office/drawing/2014/main" id="{9718A4BE-2606-6A4D-B1D1-781F35BBCC52}"/>
              </a:ext>
            </a:extLst>
          </p:cNvPr>
          <p:cNvSpPr/>
          <p:nvPr/>
        </p:nvSpPr>
        <p:spPr>
          <a:xfrm>
            <a:off x="5143505" y="2934729"/>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4" name="Oval 393">
            <a:extLst>
              <a:ext uri="{FF2B5EF4-FFF2-40B4-BE49-F238E27FC236}">
                <a16:creationId xmlns:a16="http://schemas.microsoft.com/office/drawing/2014/main" id="{C3300AE5-DDA2-DE46-840E-7054BDE85EFA}"/>
              </a:ext>
            </a:extLst>
          </p:cNvPr>
          <p:cNvSpPr/>
          <p:nvPr/>
        </p:nvSpPr>
        <p:spPr>
          <a:xfrm>
            <a:off x="5133521" y="3994035"/>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5" name="Oval 394">
            <a:extLst>
              <a:ext uri="{FF2B5EF4-FFF2-40B4-BE49-F238E27FC236}">
                <a16:creationId xmlns:a16="http://schemas.microsoft.com/office/drawing/2014/main" id="{031C53A4-42FB-3844-939B-D563CC985522}"/>
              </a:ext>
            </a:extLst>
          </p:cNvPr>
          <p:cNvSpPr/>
          <p:nvPr/>
        </p:nvSpPr>
        <p:spPr>
          <a:xfrm>
            <a:off x="4602231" y="3472149"/>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6" name="Straight Connector 395">
            <a:extLst>
              <a:ext uri="{FF2B5EF4-FFF2-40B4-BE49-F238E27FC236}">
                <a16:creationId xmlns:a16="http://schemas.microsoft.com/office/drawing/2014/main" id="{30562B75-1D7F-964E-83C1-888B4BE2D88F}"/>
              </a:ext>
            </a:extLst>
          </p:cNvPr>
          <p:cNvCxnSpPr/>
          <p:nvPr/>
        </p:nvCxnSpPr>
        <p:spPr>
          <a:xfrm flipV="1">
            <a:off x="3525222" y="3504368"/>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7" name="Straight Connector 396">
            <a:extLst>
              <a:ext uri="{FF2B5EF4-FFF2-40B4-BE49-F238E27FC236}">
                <a16:creationId xmlns:a16="http://schemas.microsoft.com/office/drawing/2014/main" id="{43DB9DC8-7D82-474D-B1AF-993FD40DB898}"/>
              </a:ext>
            </a:extLst>
          </p:cNvPr>
          <p:cNvCxnSpPr>
            <a:cxnSpLocks/>
          </p:cNvCxnSpPr>
          <p:nvPr/>
        </p:nvCxnSpPr>
        <p:spPr>
          <a:xfrm>
            <a:off x="3540940" y="2978514"/>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8" name="Straight Connector 397">
            <a:extLst>
              <a:ext uri="{FF2B5EF4-FFF2-40B4-BE49-F238E27FC236}">
                <a16:creationId xmlns:a16="http://schemas.microsoft.com/office/drawing/2014/main" id="{6A9BA26A-1AB4-9345-99F7-61F238B6C2A4}"/>
              </a:ext>
            </a:extLst>
          </p:cNvPr>
          <p:cNvCxnSpPr>
            <a:cxnSpLocks/>
          </p:cNvCxnSpPr>
          <p:nvPr/>
        </p:nvCxnSpPr>
        <p:spPr>
          <a:xfrm flipH="1">
            <a:off x="3038712" y="2997025"/>
            <a:ext cx="1031872" cy="10249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9" name="Straight Connector 398">
            <a:extLst>
              <a:ext uri="{FF2B5EF4-FFF2-40B4-BE49-F238E27FC236}">
                <a16:creationId xmlns:a16="http://schemas.microsoft.com/office/drawing/2014/main" id="{CC5B3308-03C7-5B44-A80E-31C26C99ECD5}"/>
              </a:ext>
            </a:extLst>
          </p:cNvPr>
          <p:cNvCxnSpPr>
            <a:cxnSpLocks/>
          </p:cNvCxnSpPr>
          <p:nvPr/>
        </p:nvCxnSpPr>
        <p:spPr>
          <a:xfrm>
            <a:off x="3030842" y="2984445"/>
            <a:ext cx="1016187" cy="104208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0" name="Straight Connector 399">
            <a:extLst>
              <a:ext uri="{FF2B5EF4-FFF2-40B4-BE49-F238E27FC236}">
                <a16:creationId xmlns:a16="http://schemas.microsoft.com/office/drawing/2014/main" id="{3EC2F3B5-4311-D74C-A14D-73EB2AA31C3E}"/>
              </a:ext>
            </a:extLst>
          </p:cNvPr>
          <p:cNvCxnSpPr>
            <a:cxnSpLocks/>
          </p:cNvCxnSpPr>
          <p:nvPr/>
        </p:nvCxnSpPr>
        <p:spPr>
          <a:xfrm flipV="1">
            <a:off x="3546506" y="2988250"/>
            <a:ext cx="534246" cy="10498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1" name="Straight Connector 400">
            <a:extLst>
              <a:ext uri="{FF2B5EF4-FFF2-40B4-BE49-F238E27FC236}">
                <a16:creationId xmlns:a16="http://schemas.microsoft.com/office/drawing/2014/main" id="{4D924337-16B1-AE45-9FFD-F386213DFF18}"/>
              </a:ext>
            </a:extLst>
          </p:cNvPr>
          <p:cNvCxnSpPr>
            <a:cxnSpLocks/>
          </p:cNvCxnSpPr>
          <p:nvPr/>
        </p:nvCxnSpPr>
        <p:spPr>
          <a:xfrm flipH="1" flipV="1">
            <a:off x="3538654" y="2967803"/>
            <a:ext cx="543502" cy="10434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2" name="Straight Connector 401">
            <a:extLst>
              <a:ext uri="{FF2B5EF4-FFF2-40B4-BE49-F238E27FC236}">
                <a16:creationId xmlns:a16="http://schemas.microsoft.com/office/drawing/2014/main" id="{194BBFB0-E38E-AB42-BB13-4B2BC8DC178B}"/>
              </a:ext>
            </a:extLst>
          </p:cNvPr>
          <p:cNvCxnSpPr>
            <a:cxnSpLocks/>
          </p:cNvCxnSpPr>
          <p:nvPr/>
        </p:nvCxnSpPr>
        <p:spPr>
          <a:xfrm flipH="1">
            <a:off x="3022604" y="3519834"/>
            <a:ext cx="1015204" cy="5174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3" name="Straight Connector 402">
            <a:extLst>
              <a:ext uri="{FF2B5EF4-FFF2-40B4-BE49-F238E27FC236}">
                <a16:creationId xmlns:a16="http://schemas.microsoft.com/office/drawing/2014/main" id="{03D80037-53F2-CB46-8980-11A2E591BDD3}"/>
              </a:ext>
            </a:extLst>
          </p:cNvPr>
          <p:cNvCxnSpPr>
            <a:cxnSpLocks/>
          </p:cNvCxnSpPr>
          <p:nvPr/>
        </p:nvCxnSpPr>
        <p:spPr>
          <a:xfrm>
            <a:off x="3026027" y="2987698"/>
            <a:ext cx="1025634" cy="5100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4" name="Straight Connector 403">
            <a:extLst>
              <a:ext uri="{FF2B5EF4-FFF2-40B4-BE49-F238E27FC236}">
                <a16:creationId xmlns:a16="http://schemas.microsoft.com/office/drawing/2014/main" id="{B0326F40-CEAF-6542-A115-6C3B1DEDFA65}"/>
              </a:ext>
            </a:extLst>
          </p:cNvPr>
          <p:cNvCxnSpPr/>
          <p:nvPr/>
        </p:nvCxnSpPr>
        <p:spPr>
          <a:xfrm>
            <a:off x="3002156" y="4043934"/>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5" name="Straight Connector 404">
            <a:extLst>
              <a:ext uri="{FF2B5EF4-FFF2-40B4-BE49-F238E27FC236}">
                <a16:creationId xmlns:a16="http://schemas.microsoft.com/office/drawing/2014/main" id="{86E1037D-5A24-EB4E-BB87-5505A3D40A12}"/>
              </a:ext>
            </a:extLst>
          </p:cNvPr>
          <p:cNvCxnSpPr/>
          <p:nvPr/>
        </p:nvCxnSpPr>
        <p:spPr>
          <a:xfrm>
            <a:off x="2990880" y="297326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06" name="Oval 405">
            <a:extLst>
              <a:ext uri="{FF2B5EF4-FFF2-40B4-BE49-F238E27FC236}">
                <a16:creationId xmlns:a16="http://schemas.microsoft.com/office/drawing/2014/main" id="{7B439EE5-23BF-4245-ACA1-285171AE3A89}"/>
              </a:ext>
            </a:extLst>
          </p:cNvPr>
          <p:cNvSpPr/>
          <p:nvPr/>
        </p:nvSpPr>
        <p:spPr>
          <a:xfrm>
            <a:off x="3507114" y="2936301"/>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7" name="Oval 406">
            <a:extLst>
              <a:ext uri="{FF2B5EF4-FFF2-40B4-BE49-F238E27FC236}">
                <a16:creationId xmlns:a16="http://schemas.microsoft.com/office/drawing/2014/main" id="{3A39A9FE-FFFF-A143-869B-125697E43D91}"/>
              </a:ext>
            </a:extLst>
          </p:cNvPr>
          <p:cNvSpPr/>
          <p:nvPr/>
        </p:nvSpPr>
        <p:spPr>
          <a:xfrm>
            <a:off x="3504146" y="4008047"/>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8" name="Oval 407">
            <a:extLst>
              <a:ext uri="{FF2B5EF4-FFF2-40B4-BE49-F238E27FC236}">
                <a16:creationId xmlns:a16="http://schemas.microsoft.com/office/drawing/2014/main" id="{A47B57E0-FC29-B04E-A43E-40C6CC9577D5}"/>
              </a:ext>
            </a:extLst>
          </p:cNvPr>
          <p:cNvSpPr/>
          <p:nvPr/>
        </p:nvSpPr>
        <p:spPr>
          <a:xfrm>
            <a:off x="4042158" y="3478157"/>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9" name="Oval 408">
            <a:extLst>
              <a:ext uri="{FF2B5EF4-FFF2-40B4-BE49-F238E27FC236}">
                <a16:creationId xmlns:a16="http://schemas.microsoft.com/office/drawing/2014/main" id="{DCE9FFAD-05F2-D848-9D50-AE25ED45A722}"/>
              </a:ext>
            </a:extLst>
          </p:cNvPr>
          <p:cNvSpPr/>
          <p:nvPr/>
        </p:nvSpPr>
        <p:spPr>
          <a:xfrm>
            <a:off x="4061115" y="2937762"/>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0" name="Oval 409">
            <a:extLst>
              <a:ext uri="{FF2B5EF4-FFF2-40B4-BE49-F238E27FC236}">
                <a16:creationId xmlns:a16="http://schemas.microsoft.com/office/drawing/2014/main" id="{B654ADCD-C882-1240-80F4-790A0447279B}"/>
              </a:ext>
            </a:extLst>
          </p:cNvPr>
          <p:cNvSpPr/>
          <p:nvPr/>
        </p:nvSpPr>
        <p:spPr>
          <a:xfrm>
            <a:off x="4038691" y="4009508"/>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1" name="Oval 410">
            <a:extLst>
              <a:ext uri="{FF2B5EF4-FFF2-40B4-BE49-F238E27FC236}">
                <a16:creationId xmlns:a16="http://schemas.microsoft.com/office/drawing/2014/main" id="{A3E65F32-9201-8A41-BF22-DC118B6A9AC5}"/>
              </a:ext>
            </a:extLst>
          </p:cNvPr>
          <p:cNvSpPr/>
          <p:nvPr/>
        </p:nvSpPr>
        <p:spPr>
          <a:xfrm>
            <a:off x="3513621" y="3481402"/>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12" name="Group 411">
            <a:extLst>
              <a:ext uri="{FF2B5EF4-FFF2-40B4-BE49-F238E27FC236}">
                <a16:creationId xmlns:a16="http://schemas.microsoft.com/office/drawing/2014/main" id="{E1FBD1E3-D6D8-0B44-B3E3-C1EA8366035E}"/>
              </a:ext>
            </a:extLst>
          </p:cNvPr>
          <p:cNvGrpSpPr/>
          <p:nvPr/>
        </p:nvGrpSpPr>
        <p:grpSpPr>
          <a:xfrm>
            <a:off x="962355" y="3563042"/>
            <a:ext cx="211477" cy="90651"/>
            <a:chOff x="6014709" y="4765370"/>
            <a:chExt cx="274257" cy="117562"/>
          </a:xfrm>
        </p:grpSpPr>
        <p:sp>
          <p:nvSpPr>
            <p:cNvPr id="413" name="Oval 412">
              <a:extLst>
                <a:ext uri="{FF2B5EF4-FFF2-40B4-BE49-F238E27FC236}">
                  <a16:creationId xmlns:a16="http://schemas.microsoft.com/office/drawing/2014/main" id="{DB67BE44-40A6-AF44-93CA-C58819FBD979}"/>
                </a:ext>
              </a:extLst>
            </p:cNvPr>
            <p:cNvSpPr/>
            <p:nvPr/>
          </p:nvSpPr>
          <p:spPr>
            <a:xfrm rot="5400000" flipV="1">
              <a:off x="6014709" y="4801763"/>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4" name="Oval 413">
              <a:extLst>
                <a:ext uri="{FF2B5EF4-FFF2-40B4-BE49-F238E27FC236}">
                  <a16:creationId xmlns:a16="http://schemas.microsoft.com/office/drawing/2014/main" id="{3AF0E71A-2E55-8B4B-AB39-7F9147007A40}"/>
                </a:ext>
              </a:extLst>
            </p:cNvPr>
            <p:cNvSpPr/>
            <p:nvPr/>
          </p:nvSpPr>
          <p:spPr>
            <a:xfrm rot="5400000" flipV="1">
              <a:off x="6111253" y="4799994"/>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5" name="Oval 414">
              <a:extLst>
                <a:ext uri="{FF2B5EF4-FFF2-40B4-BE49-F238E27FC236}">
                  <a16:creationId xmlns:a16="http://schemas.microsoft.com/office/drawing/2014/main" id="{1C489287-289B-1246-BB77-48E87846A69C}"/>
                </a:ext>
              </a:extLst>
            </p:cNvPr>
            <p:cNvSpPr/>
            <p:nvPr/>
          </p:nvSpPr>
          <p:spPr>
            <a:xfrm rot="5400000" flipV="1">
              <a:off x="6207797" y="4798225"/>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6" name="Straight Connector 415">
              <a:extLst>
                <a:ext uri="{FF2B5EF4-FFF2-40B4-BE49-F238E27FC236}">
                  <a16:creationId xmlns:a16="http://schemas.microsoft.com/office/drawing/2014/main" id="{FDCF920E-3A74-CE49-A465-23ACA030DCB4}"/>
                </a:ext>
              </a:extLst>
            </p:cNvPr>
            <p:cNvCxnSpPr/>
            <p:nvPr/>
          </p:nvCxnSpPr>
          <p:spPr>
            <a:xfrm rot="5400000" flipV="1">
              <a:off x="6161420" y="4640642"/>
              <a:ext cx="0" cy="2494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17" name="Group 416">
            <a:extLst>
              <a:ext uri="{FF2B5EF4-FFF2-40B4-BE49-F238E27FC236}">
                <a16:creationId xmlns:a16="http://schemas.microsoft.com/office/drawing/2014/main" id="{AB89466C-C501-084F-A642-9D910E0C0B5E}"/>
              </a:ext>
            </a:extLst>
          </p:cNvPr>
          <p:cNvGrpSpPr/>
          <p:nvPr/>
        </p:nvGrpSpPr>
        <p:grpSpPr>
          <a:xfrm flipV="1">
            <a:off x="963878" y="3362008"/>
            <a:ext cx="211477" cy="90651"/>
            <a:chOff x="6014709" y="4765370"/>
            <a:chExt cx="274257" cy="117562"/>
          </a:xfrm>
        </p:grpSpPr>
        <p:sp>
          <p:nvSpPr>
            <p:cNvPr id="418" name="Oval 417">
              <a:extLst>
                <a:ext uri="{FF2B5EF4-FFF2-40B4-BE49-F238E27FC236}">
                  <a16:creationId xmlns:a16="http://schemas.microsoft.com/office/drawing/2014/main" id="{2A219E59-2D7F-C245-BC3F-0F72786EFFB6}"/>
                </a:ext>
              </a:extLst>
            </p:cNvPr>
            <p:cNvSpPr/>
            <p:nvPr/>
          </p:nvSpPr>
          <p:spPr>
            <a:xfrm rot="5400000" flipV="1">
              <a:off x="6014709" y="4801763"/>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9" name="Oval 418">
              <a:extLst>
                <a:ext uri="{FF2B5EF4-FFF2-40B4-BE49-F238E27FC236}">
                  <a16:creationId xmlns:a16="http://schemas.microsoft.com/office/drawing/2014/main" id="{18B5B447-25DD-E041-8057-4B47D6686BAF}"/>
                </a:ext>
              </a:extLst>
            </p:cNvPr>
            <p:cNvSpPr/>
            <p:nvPr/>
          </p:nvSpPr>
          <p:spPr>
            <a:xfrm rot="5400000" flipV="1">
              <a:off x="6111253" y="4799994"/>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0" name="Oval 419">
              <a:extLst>
                <a:ext uri="{FF2B5EF4-FFF2-40B4-BE49-F238E27FC236}">
                  <a16:creationId xmlns:a16="http://schemas.microsoft.com/office/drawing/2014/main" id="{C9970AE4-287F-4C43-B19C-46365C177D36}"/>
                </a:ext>
              </a:extLst>
            </p:cNvPr>
            <p:cNvSpPr/>
            <p:nvPr/>
          </p:nvSpPr>
          <p:spPr>
            <a:xfrm rot="5400000" flipV="1">
              <a:off x="6207797" y="4798225"/>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1" name="Straight Connector 420">
              <a:extLst>
                <a:ext uri="{FF2B5EF4-FFF2-40B4-BE49-F238E27FC236}">
                  <a16:creationId xmlns:a16="http://schemas.microsoft.com/office/drawing/2014/main" id="{0B8F6FB9-ECA7-E940-93C7-1BA22EBC4DBB}"/>
                </a:ext>
              </a:extLst>
            </p:cNvPr>
            <p:cNvCxnSpPr/>
            <p:nvPr/>
          </p:nvCxnSpPr>
          <p:spPr>
            <a:xfrm rot="5400000" flipV="1">
              <a:off x="6161420" y="4640642"/>
              <a:ext cx="0" cy="2494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22" name="Oval 421">
            <a:extLst>
              <a:ext uri="{FF2B5EF4-FFF2-40B4-BE49-F238E27FC236}">
                <a16:creationId xmlns:a16="http://schemas.microsoft.com/office/drawing/2014/main" id="{925FC08B-936C-134B-A282-88051D26A266}"/>
              </a:ext>
            </a:extLst>
          </p:cNvPr>
          <p:cNvSpPr/>
          <p:nvPr/>
        </p:nvSpPr>
        <p:spPr>
          <a:xfrm>
            <a:off x="2988489" y="2937940"/>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3" name="Oval 422">
            <a:extLst>
              <a:ext uri="{FF2B5EF4-FFF2-40B4-BE49-F238E27FC236}">
                <a16:creationId xmlns:a16="http://schemas.microsoft.com/office/drawing/2014/main" id="{ECB7AD23-1EFE-EC44-ABB6-EB6EDE642F0D}"/>
              </a:ext>
            </a:extLst>
          </p:cNvPr>
          <p:cNvSpPr/>
          <p:nvPr/>
        </p:nvSpPr>
        <p:spPr>
          <a:xfrm>
            <a:off x="2989919" y="3478335"/>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4" name="Oval 423">
            <a:extLst>
              <a:ext uri="{FF2B5EF4-FFF2-40B4-BE49-F238E27FC236}">
                <a16:creationId xmlns:a16="http://schemas.microsoft.com/office/drawing/2014/main" id="{E77FE194-91D5-A844-B420-572EA902A8B5}"/>
              </a:ext>
            </a:extLst>
          </p:cNvPr>
          <p:cNvSpPr/>
          <p:nvPr/>
        </p:nvSpPr>
        <p:spPr>
          <a:xfrm>
            <a:off x="2981257" y="4009687"/>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5" name="TextBox 424">
            <a:extLst>
              <a:ext uri="{FF2B5EF4-FFF2-40B4-BE49-F238E27FC236}">
                <a16:creationId xmlns:a16="http://schemas.microsoft.com/office/drawing/2014/main" id="{66E8EF13-EF59-3F47-A2A7-37AADF12D7E2}"/>
              </a:ext>
            </a:extLst>
          </p:cNvPr>
          <p:cNvSpPr txBox="1"/>
          <p:nvPr/>
        </p:nvSpPr>
        <p:spPr>
          <a:xfrm>
            <a:off x="2968294" y="6210257"/>
            <a:ext cx="349061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  A heat transfer design, but not a conduction design. </a:t>
            </a:r>
          </a:p>
        </p:txBody>
      </p:sp>
    </p:spTree>
    <p:extLst>
      <p:ext uri="{BB962C8B-B14F-4D97-AF65-F5344CB8AC3E}">
        <p14:creationId xmlns:p14="http://schemas.microsoft.com/office/powerpoint/2010/main" val="14462490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5B7E8684-FED1-7A41-9A19-926BD113EC61}"/>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8" name="Straight Connector 127">
            <a:extLst>
              <a:ext uri="{FF2B5EF4-FFF2-40B4-BE49-F238E27FC236}">
                <a16:creationId xmlns:a16="http://schemas.microsoft.com/office/drawing/2014/main" id="{406FC84F-7087-634D-80AF-2F47FFDC29FA}"/>
              </a:ext>
            </a:extLst>
          </p:cNvPr>
          <p:cNvCxnSpPr/>
          <p:nvPr/>
        </p:nvCxnSpPr>
        <p:spPr>
          <a:xfrm>
            <a:off x="277472" y="1046849"/>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82" name="Group 281">
            <a:extLst>
              <a:ext uri="{FF2B5EF4-FFF2-40B4-BE49-F238E27FC236}">
                <a16:creationId xmlns:a16="http://schemas.microsoft.com/office/drawing/2014/main" id="{920F8F32-7F0A-EF47-94AE-CB09D496C62F}"/>
              </a:ext>
            </a:extLst>
          </p:cNvPr>
          <p:cNvGrpSpPr/>
          <p:nvPr/>
        </p:nvGrpSpPr>
        <p:grpSpPr>
          <a:xfrm>
            <a:off x="454479" y="5412218"/>
            <a:ext cx="924602" cy="1058574"/>
            <a:chOff x="536432" y="5376415"/>
            <a:chExt cx="924602" cy="1058574"/>
          </a:xfrm>
        </p:grpSpPr>
        <p:cxnSp>
          <p:nvCxnSpPr>
            <p:cNvPr id="283" name="Straight Arrow Connector 282">
              <a:extLst>
                <a:ext uri="{FF2B5EF4-FFF2-40B4-BE49-F238E27FC236}">
                  <a16:creationId xmlns:a16="http://schemas.microsoft.com/office/drawing/2014/main" id="{FB510365-0D4F-9A47-B0FA-EF9760CCBE10}"/>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84" name="TextBox 283">
              <a:extLst>
                <a:ext uri="{FF2B5EF4-FFF2-40B4-BE49-F238E27FC236}">
                  <a16:creationId xmlns:a16="http://schemas.microsoft.com/office/drawing/2014/main" id="{8D1D60EE-AEDF-E74C-8A99-FB783B55CF41}"/>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285" name="Straight Arrow Connector 284">
              <a:extLst>
                <a:ext uri="{FF2B5EF4-FFF2-40B4-BE49-F238E27FC236}">
                  <a16:creationId xmlns:a16="http://schemas.microsoft.com/office/drawing/2014/main" id="{3F86781F-B65A-7D45-8CED-10FEA3321F1C}"/>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86" name="TextBox 285">
              <a:extLst>
                <a:ext uri="{FF2B5EF4-FFF2-40B4-BE49-F238E27FC236}">
                  <a16:creationId xmlns:a16="http://schemas.microsoft.com/office/drawing/2014/main" id="{79E3CAD8-F233-3D4D-BB07-AF658728F5AD}"/>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289" name="TextBox 288">
            <a:extLst>
              <a:ext uri="{FF2B5EF4-FFF2-40B4-BE49-F238E27FC236}">
                <a16:creationId xmlns:a16="http://schemas.microsoft.com/office/drawing/2014/main" id="{55C8CB7A-595A-7247-BF6E-6010FC2F2E69}"/>
              </a:ext>
            </a:extLst>
          </p:cNvPr>
          <p:cNvSpPr txBox="1"/>
          <p:nvPr/>
        </p:nvSpPr>
        <p:spPr>
          <a:xfrm>
            <a:off x="2316395" y="192771"/>
            <a:ext cx="4543836" cy="861774"/>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Lattice Truss Designs Relative to </a:t>
            </a:r>
          </a:p>
          <a:p>
            <a:r>
              <a:rPr lang="en-US" sz="2200" dirty="0">
                <a:latin typeface="Times New Roman" panose="02020603050405020304" pitchFamily="18" charset="0"/>
                <a:cs typeface="Times New Roman" panose="02020603050405020304" pitchFamily="18" charset="0"/>
              </a:rPr>
              <a:t>Heat Transfer Conduction, Design #10             </a:t>
            </a:r>
          </a:p>
        </p:txBody>
      </p:sp>
      <p:grpSp>
        <p:nvGrpSpPr>
          <p:cNvPr id="287" name="Group 286">
            <a:extLst>
              <a:ext uri="{FF2B5EF4-FFF2-40B4-BE49-F238E27FC236}">
                <a16:creationId xmlns:a16="http://schemas.microsoft.com/office/drawing/2014/main" id="{872FB358-5516-D949-A1E9-4B1E391F69EF}"/>
              </a:ext>
            </a:extLst>
          </p:cNvPr>
          <p:cNvGrpSpPr/>
          <p:nvPr/>
        </p:nvGrpSpPr>
        <p:grpSpPr>
          <a:xfrm>
            <a:off x="7423473" y="6035475"/>
            <a:ext cx="1339174" cy="421977"/>
            <a:chOff x="470514" y="6098501"/>
            <a:chExt cx="1339174" cy="421977"/>
          </a:xfrm>
        </p:grpSpPr>
        <p:sp>
          <p:nvSpPr>
            <p:cNvPr id="288" name="TextBox 287">
              <a:extLst>
                <a:ext uri="{FF2B5EF4-FFF2-40B4-BE49-F238E27FC236}">
                  <a16:creationId xmlns:a16="http://schemas.microsoft.com/office/drawing/2014/main" id="{597D6E33-1B83-B241-AC14-E863DB679455}"/>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290" name="TextBox 289">
              <a:extLst>
                <a:ext uri="{FF2B5EF4-FFF2-40B4-BE49-F238E27FC236}">
                  <a16:creationId xmlns:a16="http://schemas.microsoft.com/office/drawing/2014/main" id="{F5378815-37BB-9540-93CD-DF313D0880F9}"/>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cxnSp>
        <p:nvCxnSpPr>
          <p:cNvPr id="291" name="Straight Arrow Connector 290">
            <a:extLst>
              <a:ext uri="{FF2B5EF4-FFF2-40B4-BE49-F238E27FC236}">
                <a16:creationId xmlns:a16="http://schemas.microsoft.com/office/drawing/2014/main" id="{51350F15-1AD2-B54E-BAA0-D562FE3FDE4B}"/>
              </a:ext>
            </a:extLst>
          </p:cNvPr>
          <p:cNvCxnSpPr>
            <a:cxnSpLocks/>
          </p:cNvCxnSpPr>
          <p:nvPr/>
        </p:nvCxnSpPr>
        <p:spPr>
          <a:xfrm>
            <a:off x="1573343" y="3208705"/>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292" name="Straight Arrow Connector 291">
            <a:extLst>
              <a:ext uri="{FF2B5EF4-FFF2-40B4-BE49-F238E27FC236}">
                <a16:creationId xmlns:a16="http://schemas.microsoft.com/office/drawing/2014/main" id="{7128026B-DCCC-1643-B35B-2160010A8A5F}"/>
              </a:ext>
            </a:extLst>
          </p:cNvPr>
          <p:cNvCxnSpPr>
            <a:cxnSpLocks/>
          </p:cNvCxnSpPr>
          <p:nvPr/>
        </p:nvCxnSpPr>
        <p:spPr>
          <a:xfrm flipV="1">
            <a:off x="1595932" y="1736524"/>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293" name="TextBox 292">
            <a:extLst>
              <a:ext uri="{FF2B5EF4-FFF2-40B4-BE49-F238E27FC236}">
                <a16:creationId xmlns:a16="http://schemas.microsoft.com/office/drawing/2014/main" id="{48FBE5F2-593C-E744-A9E5-FBD6EFEF870A}"/>
              </a:ext>
            </a:extLst>
          </p:cNvPr>
          <p:cNvSpPr txBox="1"/>
          <p:nvPr/>
        </p:nvSpPr>
        <p:spPr>
          <a:xfrm>
            <a:off x="1641568" y="1616872"/>
            <a:ext cx="445285"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sp>
        <p:nvSpPr>
          <p:cNvPr id="294" name="TextBox 293">
            <a:extLst>
              <a:ext uri="{FF2B5EF4-FFF2-40B4-BE49-F238E27FC236}">
                <a16:creationId xmlns:a16="http://schemas.microsoft.com/office/drawing/2014/main" id="{76A0D4C3-CEC3-124E-820A-CCD2BAD87075}"/>
              </a:ext>
            </a:extLst>
          </p:cNvPr>
          <p:cNvSpPr txBox="1"/>
          <p:nvPr/>
        </p:nvSpPr>
        <p:spPr>
          <a:xfrm>
            <a:off x="1641568" y="3159937"/>
            <a:ext cx="423170"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grpSp>
        <p:nvGrpSpPr>
          <p:cNvPr id="295" name="Group 294">
            <a:extLst>
              <a:ext uri="{FF2B5EF4-FFF2-40B4-BE49-F238E27FC236}">
                <a16:creationId xmlns:a16="http://schemas.microsoft.com/office/drawing/2014/main" id="{9B9421C4-ED6F-B94C-A32F-61D03104F7DC}"/>
              </a:ext>
            </a:extLst>
          </p:cNvPr>
          <p:cNvGrpSpPr/>
          <p:nvPr/>
        </p:nvGrpSpPr>
        <p:grpSpPr>
          <a:xfrm>
            <a:off x="5788678" y="1949554"/>
            <a:ext cx="1933829" cy="1209353"/>
            <a:chOff x="5970018" y="1713537"/>
            <a:chExt cx="2403654" cy="1503166"/>
          </a:xfrm>
        </p:grpSpPr>
        <p:cxnSp>
          <p:nvCxnSpPr>
            <p:cNvPr id="296" name="Straight Connector 295">
              <a:extLst>
                <a:ext uri="{FF2B5EF4-FFF2-40B4-BE49-F238E27FC236}">
                  <a16:creationId xmlns:a16="http://schemas.microsoft.com/office/drawing/2014/main" id="{EC9D33EE-8375-5740-A7D0-8AD2780C9D71}"/>
                </a:ext>
              </a:extLst>
            </p:cNvPr>
            <p:cNvCxnSpPr/>
            <p:nvPr/>
          </p:nvCxnSpPr>
          <p:spPr>
            <a:xfrm flipV="1">
              <a:off x="7615416" y="2461827"/>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7" name="Straight Connector 296">
              <a:extLst>
                <a:ext uri="{FF2B5EF4-FFF2-40B4-BE49-F238E27FC236}">
                  <a16:creationId xmlns:a16="http://schemas.microsoft.com/office/drawing/2014/main" id="{1ABF91A7-3267-3A40-B87E-EDB960D8785C}"/>
                </a:ext>
              </a:extLst>
            </p:cNvPr>
            <p:cNvCxnSpPr>
              <a:cxnSpLocks/>
            </p:cNvCxnSpPr>
            <p:nvPr/>
          </p:nvCxnSpPr>
          <p:spPr>
            <a:xfrm>
              <a:off x="7631134" y="1935973"/>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a:extLst>
                <a:ext uri="{FF2B5EF4-FFF2-40B4-BE49-F238E27FC236}">
                  <a16:creationId xmlns:a16="http://schemas.microsoft.com/office/drawing/2014/main" id="{3E51E1DA-653C-3A49-BECA-2415A870997D}"/>
                </a:ext>
              </a:extLst>
            </p:cNvPr>
            <p:cNvCxnSpPr>
              <a:cxnSpLocks/>
            </p:cNvCxnSpPr>
            <p:nvPr/>
          </p:nvCxnSpPr>
          <p:spPr>
            <a:xfrm flipH="1">
              <a:off x="7110246" y="1960704"/>
              <a:ext cx="1031872" cy="10249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a:extLst>
                <a:ext uri="{FF2B5EF4-FFF2-40B4-BE49-F238E27FC236}">
                  <a16:creationId xmlns:a16="http://schemas.microsoft.com/office/drawing/2014/main" id="{D65AD097-5207-8D40-8084-A136E65842BB}"/>
                </a:ext>
              </a:extLst>
            </p:cNvPr>
            <p:cNvCxnSpPr>
              <a:cxnSpLocks/>
            </p:cNvCxnSpPr>
            <p:nvPr/>
          </p:nvCxnSpPr>
          <p:spPr>
            <a:xfrm>
              <a:off x="7121036" y="1954344"/>
              <a:ext cx="1016187" cy="104208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0" name="Straight Connector 299">
              <a:extLst>
                <a:ext uri="{FF2B5EF4-FFF2-40B4-BE49-F238E27FC236}">
                  <a16:creationId xmlns:a16="http://schemas.microsoft.com/office/drawing/2014/main" id="{1B582633-D278-7743-8FDF-2CD49C82CB23}"/>
                </a:ext>
              </a:extLst>
            </p:cNvPr>
            <p:cNvCxnSpPr>
              <a:cxnSpLocks/>
            </p:cNvCxnSpPr>
            <p:nvPr/>
          </p:nvCxnSpPr>
          <p:spPr>
            <a:xfrm flipV="1">
              <a:off x="7636700" y="1945709"/>
              <a:ext cx="534246" cy="10498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1" name="Straight Connector 300">
              <a:extLst>
                <a:ext uri="{FF2B5EF4-FFF2-40B4-BE49-F238E27FC236}">
                  <a16:creationId xmlns:a16="http://schemas.microsoft.com/office/drawing/2014/main" id="{699EA172-BDBA-9B41-9BE8-331F64783F79}"/>
                </a:ext>
              </a:extLst>
            </p:cNvPr>
            <p:cNvCxnSpPr>
              <a:cxnSpLocks/>
            </p:cNvCxnSpPr>
            <p:nvPr/>
          </p:nvCxnSpPr>
          <p:spPr>
            <a:xfrm flipH="1" flipV="1">
              <a:off x="7628848" y="1931482"/>
              <a:ext cx="543502" cy="10434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2" name="Straight Connector 301">
              <a:extLst>
                <a:ext uri="{FF2B5EF4-FFF2-40B4-BE49-F238E27FC236}">
                  <a16:creationId xmlns:a16="http://schemas.microsoft.com/office/drawing/2014/main" id="{03A05A4F-71FD-8447-8C58-200330A290E2}"/>
                </a:ext>
              </a:extLst>
            </p:cNvPr>
            <p:cNvCxnSpPr>
              <a:cxnSpLocks/>
            </p:cNvCxnSpPr>
            <p:nvPr/>
          </p:nvCxnSpPr>
          <p:spPr>
            <a:xfrm flipH="1">
              <a:off x="7100665" y="2471073"/>
              <a:ext cx="1045996" cy="53223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3" name="Straight Connector 302">
              <a:extLst>
                <a:ext uri="{FF2B5EF4-FFF2-40B4-BE49-F238E27FC236}">
                  <a16:creationId xmlns:a16="http://schemas.microsoft.com/office/drawing/2014/main" id="{5F412AE5-6EBB-7B48-AE44-3310A1024581}"/>
                </a:ext>
              </a:extLst>
            </p:cNvPr>
            <p:cNvCxnSpPr>
              <a:cxnSpLocks/>
            </p:cNvCxnSpPr>
            <p:nvPr/>
          </p:nvCxnSpPr>
          <p:spPr>
            <a:xfrm>
              <a:off x="7116221" y="1945157"/>
              <a:ext cx="1025634" cy="5100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4" name="Straight Connector 303">
              <a:extLst>
                <a:ext uri="{FF2B5EF4-FFF2-40B4-BE49-F238E27FC236}">
                  <a16:creationId xmlns:a16="http://schemas.microsoft.com/office/drawing/2014/main" id="{A577752D-0375-E24B-8C1B-C9E18D8740FC}"/>
                </a:ext>
              </a:extLst>
            </p:cNvPr>
            <p:cNvCxnSpPr/>
            <p:nvPr/>
          </p:nvCxnSpPr>
          <p:spPr>
            <a:xfrm>
              <a:off x="7092350" y="2995173"/>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5" name="Straight Connector 304">
              <a:extLst>
                <a:ext uri="{FF2B5EF4-FFF2-40B4-BE49-F238E27FC236}">
                  <a16:creationId xmlns:a16="http://schemas.microsoft.com/office/drawing/2014/main" id="{287C923F-A897-9C4C-97C7-7AAD24EE9A2B}"/>
                </a:ext>
              </a:extLst>
            </p:cNvPr>
            <p:cNvCxnSpPr/>
            <p:nvPr/>
          </p:nvCxnSpPr>
          <p:spPr>
            <a:xfrm>
              <a:off x="7087294" y="1930725"/>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06" name="Oval 305">
              <a:extLst>
                <a:ext uri="{FF2B5EF4-FFF2-40B4-BE49-F238E27FC236}">
                  <a16:creationId xmlns:a16="http://schemas.microsoft.com/office/drawing/2014/main" id="{22C5A12E-8540-BC41-9AE9-489022FC64F0}"/>
                </a:ext>
              </a:extLst>
            </p:cNvPr>
            <p:cNvSpPr/>
            <p:nvPr/>
          </p:nvSpPr>
          <p:spPr>
            <a:xfrm>
              <a:off x="7597308" y="1893760"/>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 name="Oval 306">
              <a:extLst>
                <a:ext uri="{FF2B5EF4-FFF2-40B4-BE49-F238E27FC236}">
                  <a16:creationId xmlns:a16="http://schemas.microsoft.com/office/drawing/2014/main" id="{AB70277F-FB49-F344-B365-1475FA07967F}"/>
                </a:ext>
              </a:extLst>
            </p:cNvPr>
            <p:cNvSpPr/>
            <p:nvPr/>
          </p:nvSpPr>
          <p:spPr>
            <a:xfrm>
              <a:off x="7594340" y="2965506"/>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8" name="Oval 307">
              <a:extLst>
                <a:ext uri="{FF2B5EF4-FFF2-40B4-BE49-F238E27FC236}">
                  <a16:creationId xmlns:a16="http://schemas.microsoft.com/office/drawing/2014/main" id="{C42DD63A-0A00-EE41-B728-7517293A5342}"/>
                </a:ext>
              </a:extLst>
            </p:cNvPr>
            <p:cNvSpPr/>
            <p:nvPr/>
          </p:nvSpPr>
          <p:spPr>
            <a:xfrm>
              <a:off x="8138572" y="2435616"/>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9" name="Oval 308">
              <a:extLst>
                <a:ext uri="{FF2B5EF4-FFF2-40B4-BE49-F238E27FC236}">
                  <a16:creationId xmlns:a16="http://schemas.microsoft.com/office/drawing/2014/main" id="{FEDDD392-93A8-8B4D-B157-89371A3EDDE0}"/>
                </a:ext>
              </a:extLst>
            </p:cNvPr>
            <p:cNvSpPr/>
            <p:nvPr/>
          </p:nvSpPr>
          <p:spPr>
            <a:xfrm>
              <a:off x="7597595" y="2438861"/>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0" name="Straight Connector 309">
              <a:extLst>
                <a:ext uri="{FF2B5EF4-FFF2-40B4-BE49-F238E27FC236}">
                  <a16:creationId xmlns:a16="http://schemas.microsoft.com/office/drawing/2014/main" id="{1C1E10CC-B9C8-9943-AEEA-E5AEE1B640D6}"/>
                </a:ext>
              </a:extLst>
            </p:cNvPr>
            <p:cNvCxnSpPr/>
            <p:nvPr/>
          </p:nvCxnSpPr>
          <p:spPr>
            <a:xfrm flipV="1">
              <a:off x="6520586" y="247108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1" name="Straight Connector 310">
              <a:extLst>
                <a:ext uri="{FF2B5EF4-FFF2-40B4-BE49-F238E27FC236}">
                  <a16:creationId xmlns:a16="http://schemas.microsoft.com/office/drawing/2014/main" id="{451689B8-D782-784D-B117-5D81ECBB567D}"/>
                </a:ext>
              </a:extLst>
            </p:cNvPr>
            <p:cNvCxnSpPr>
              <a:cxnSpLocks/>
            </p:cNvCxnSpPr>
            <p:nvPr/>
          </p:nvCxnSpPr>
          <p:spPr>
            <a:xfrm>
              <a:off x="6536304" y="1945226"/>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2" name="Straight Connector 311">
              <a:extLst>
                <a:ext uri="{FF2B5EF4-FFF2-40B4-BE49-F238E27FC236}">
                  <a16:creationId xmlns:a16="http://schemas.microsoft.com/office/drawing/2014/main" id="{7F082D70-2603-6444-AA1B-69A3DEB02C81}"/>
                </a:ext>
              </a:extLst>
            </p:cNvPr>
            <p:cNvCxnSpPr>
              <a:cxnSpLocks/>
            </p:cNvCxnSpPr>
            <p:nvPr/>
          </p:nvCxnSpPr>
          <p:spPr>
            <a:xfrm flipH="1">
              <a:off x="6034076" y="1963737"/>
              <a:ext cx="1031872" cy="10249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3" name="Straight Connector 312">
              <a:extLst>
                <a:ext uri="{FF2B5EF4-FFF2-40B4-BE49-F238E27FC236}">
                  <a16:creationId xmlns:a16="http://schemas.microsoft.com/office/drawing/2014/main" id="{5A709DD7-97CD-C245-B9BD-ACCCD59F2123}"/>
                </a:ext>
              </a:extLst>
            </p:cNvPr>
            <p:cNvCxnSpPr>
              <a:cxnSpLocks/>
            </p:cNvCxnSpPr>
            <p:nvPr/>
          </p:nvCxnSpPr>
          <p:spPr>
            <a:xfrm>
              <a:off x="6026206" y="1951157"/>
              <a:ext cx="1016187" cy="104208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4" name="Straight Connector 313">
              <a:extLst>
                <a:ext uri="{FF2B5EF4-FFF2-40B4-BE49-F238E27FC236}">
                  <a16:creationId xmlns:a16="http://schemas.microsoft.com/office/drawing/2014/main" id="{88098D65-FD4E-8B44-99A0-2F1F4A9B228A}"/>
                </a:ext>
              </a:extLst>
            </p:cNvPr>
            <p:cNvCxnSpPr>
              <a:cxnSpLocks/>
            </p:cNvCxnSpPr>
            <p:nvPr/>
          </p:nvCxnSpPr>
          <p:spPr>
            <a:xfrm flipV="1">
              <a:off x="6541870" y="1954962"/>
              <a:ext cx="534246" cy="10498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5" name="Straight Connector 314">
              <a:extLst>
                <a:ext uri="{FF2B5EF4-FFF2-40B4-BE49-F238E27FC236}">
                  <a16:creationId xmlns:a16="http://schemas.microsoft.com/office/drawing/2014/main" id="{63FB981C-2E75-7244-9DB4-E85940A31061}"/>
                </a:ext>
              </a:extLst>
            </p:cNvPr>
            <p:cNvCxnSpPr>
              <a:cxnSpLocks/>
            </p:cNvCxnSpPr>
            <p:nvPr/>
          </p:nvCxnSpPr>
          <p:spPr>
            <a:xfrm flipH="1" flipV="1">
              <a:off x="6534018" y="1934515"/>
              <a:ext cx="543502" cy="10434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6" name="Straight Connector 315">
              <a:extLst>
                <a:ext uri="{FF2B5EF4-FFF2-40B4-BE49-F238E27FC236}">
                  <a16:creationId xmlns:a16="http://schemas.microsoft.com/office/drawing/2014/main" id="{4FEB62A4-7CBF-0548-A022-63105CD6314A}"/>
                </a:ext>
              </a:extLst>
            </p:cNvPr>
            <p:cNvCxnSpPr>
              <a:cxnSpLocks/>
            </p:cNvCxnSpPr>
            <p:nvPr/>
          </p:nvCxnSpPr>
          <p:spPr>
            <a:xfrm flipH="1">
              <a:off x="6017968" y="2486546"/>
              <a:ext cx="1015204" cy="5174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7" name="Straight Connector 316">
              <a:extLst>
                <a:ext uri="{FF2B5EF4-FFF2-40B4-BE49-F238E27FC236}">
                  <a16:creationId xmlns:a16="http://schemas.microsoft.com/office/drawing/2014/main" id="{90843655-964D-7B40-9C67-A24813D51ECD}"/>
                </a:ext>
              </a:extLst>
            </p:cNvPr>
            <p:cNvCxnSpPr>
              <a:cxnSpLocks/>
            </p:cNvCxnSpPr>
            <p:nvPr/>
          </p:nvCxnSpPr>
          <p:spPr>
            <a:xfrm>
              <a:off x="6021391" y="1954410"/>
              <a:ext cx="1025634" cy="5100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8" name="Straight Connector 317">
              <a:extLst>
                <a:ext uri="{FF2B5EF4-FFF2-40B4-BE49-F238E27FC236}">
                  <a16:creationId xmlns:a16="http://schemas.microsoft.com/office/drawing/2014/main" id="{DEB4C941-11BB-FD41-A066-51E5E1D972DD}"/>
                </a:ext>
              </a:extLst>
            </p:cNvPr>
            <p:cNvCxnSpPr/>
            <p:nvPr/>
          </p:nvCxnSpPr>
          <p:spPr>
            <a:xfrm>
              <a:off x="5997520" y="3010646"/>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9" name="Straight Connector 318">
              <a:extLst>
                <a:ext uri="{FF2B5EF4-FFF2-40B4-BE49-F238E27FC236}">
                  <a16:creationId xmlns:a16="http://schemas.microsoft.com/office/drawing/2014/main" id="{0BF70D43-DD63-5A4D-97A8-0322E3706B7A}"/>
                </a:ext>
              </a:extLst>
            </p:cNvPr>
            <p:cNvCxnSpPr/>
            <p:nvPr/>
          </p:nvCxnSpPr>
          <p:spPr>
            <a:xfrm>
              <a:off x="5986244" y="1939978"/>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20" name="Oval 319">
              <a:extLst>
                <a:ext uri="{FF2B5EF4-FFF2-40B4-BE49-F238E27FC236}">
                  <a16:creationId xmlns:a16="http://schemas.microsoft.com/office/drawing/2014/main" id="{BD6DC790-54C0-A54A-9291-37D4565F865D}"/>
                </a:ext>
              </a:extLst>
            </p:cNvPr>
            <p:cNvSpPr/>
            <p:nvPr/>
          </p:nvSpPr>
          <p:spPr>
            <a:xfrm>
              <a:off x="6502478" y="1903013"/>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1" name="Oval 320">
              <a:extLst>
                <a:ext uri="{FF2B5EF4-FFF2-40B4-BE49-F238E27FC236}">
                  <a16:creationId xmlns:a16="http://schemas.microsoft.com/office/drawing/2014/main" id="{AC0B2CBE-90F6-8F4D-A31E-BA0383E89E91}"/>
                </a:ext>
              </a:extLst>
            </p:cNvPr>
            <p:cNvSpPr/>
            <p:nvPr/>
          </p:nvSpPr>
          <p:spPr>
            <a:xfrm>
              <a:off x="6499510" y="2974759"/>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2" name="Oval 321">
              <a:extLst>
                <a:ext uri="{FF2B5EF4-FFF2-40B4-BE49-F238E27FC236}">
                  <a16:creationId xmlns:a16="http://schemas.microsoft.com/office/drawing/2014/main" id="{67D49971-CE7A-9D49-A638-55D37627A270}"/>
                </a:ext>
              </a:extLst>
            </p:cNvPr>
            <p:cNvSpPr/>
            <p:nvPr/>
          </p:nvSpPr>
          <p:spPr>
            <a:xfrm>
              <a:off x="7037522" y="2444869"/>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3" name="Oval 322">
              <a:extLst>
                <a:ext uri="{FF2B5EF4-FFF2-40B4-BE49-F238E27FC236}">
                  <a16:creationId xmlns:a16="http://schemas.microsoft.com/office/drawing/2014/main" id="{74A947D7-F6C9-D34C-A8EC-CBFE41927018}"/>
                </a:ext>
              </a:extLst>
            </p:cNvPr>
            <p:cNvSpPr/>
            <p:nvPr/>
          </p:nvSpPr>
          <p:spPr>
            <a:xfrm>
              <a:off x="7056479" y="1904474"/>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4" name="Oval 323">
              <a:extLst>
                <a:ext uri="{FF2B5EF4-FFF2-40B4-BE49-F238E27FC236}">
                  <a16:creationId xmlns:a16="http://schemas.microsoft.com/office/drawing/2014/main" id="{15E0FC8D-CB51-8F49-8626-5A235A7127AE}"/>
                </a:ext>
              </a:extLst>
            </p:cNvPr>
            <p:cNvSpPr/>
            <p:nvPr/>
          </p:nvSpPr>
          <p:spPr>
            <a:xfrm>
              <a:off x="7034055" y="2976220"/>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5" name="Oval 324">
              <a:extLst>
                <a:ext uri="{FF2B5EF4-FFF2-40B4-BE49-F238E27FC236}">
                  <a16:creationId xmlns:a16="http://schemas.microsoft.com/office/drawing/2014/main" id="{13B86F37-A7D1-9B4D-AEB2-A3865DA50CF1}"/>
                </a:ext>
              </a:extLst>
            </p:cNvPr>
            <p:cNvSpPr/>
            <p:nvPr/>
          </p:nvSpPr>
          <p:spPr>
            <a:xfrm>
              <a:off x="5977250" y="1911406"/>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6" name="Oval 325">
              <a:extLst>
                <a:ext uri="{FF2B5EF4-FFF2-40B4-BE49-F238E27FC236}">
                  <a16:creationId xmlns:a16="http://schemas.microsoft.com/office/drawing/2014/main" id="{39F953B1-BDFC-0646-9974-2F989B293A5F}"/>
                </a:ext>
              </a:extLst>
            </p:cNvPr>
            <p:cNvSpPr/>
            <p:nvPr/>
          </p:nvSpPr>
          <p:spPr>
            <a:xfrm>
              <a:off x="5970018" y="2976933"/>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7" name="Oval 326">
              <a:extLst>
                <a:ext uri="{FF2B5EF4-FFF2-40B4-BE49-F238E27FC236}">
                  <a16:creationId xmlns:a16="http://schemas.microsoft.com/office/drawing/2014/main" id="{D6067AC1-FE80-D144-9612-8991152B0B29}"/>
                </a:ext>
              </a:extLst>
            </p:cNvPr>
            <p:cNvSpPr/>
            <p:nvPr/>
          </p:nvSpPr>
          <p:spPr>
            <a:xfrm>
              <a:off x="6508985" y="2448114"/>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8" name="Group 327">
              <a:extLst>
                <a:ext uri="{FF2B5EF4-FFF2-40B4-BE49-F238E27FC236}">
                  <a16:creationId xmlns:a16="http://schemas.microsoft.com/office/drawing/2014/main" id="{D3748E24-2726-4B4E-A643-6C85EE4371EE}"/>
                </a:ext>
              </a:extLst>
            </p:cNvPr>
            <p:cNvGrpSpPr/>
            <p:nvPr/>
          </p:nvGrpSpPr>
          <p:grpSpPr>
            <a:xfrm rot="5400000">
              <a:off x="8042049" y="1733145"/>
              <a:ext cx="257781" cy="218566"/>
              <a:chOff x="1478549" y="2181747"/>
              <a:chExt cx="278369" cy="236021"/>
            </a:xfrm>
          </p:grpSpPr>
          <p:grpSp>
            <p:nvGrpSpPr>
              <p:cNvPr id="347" name="Group 346">
                <a:extLst>
                  <a:ext uri="{FF2B5EF4-FFF2-40B4-BE49-F238E27FC236}">
                    <a16:creationId xmlns:a16="http://schemas.microsoft.com/office/drawing/2014/main" id="{359D0E53-98E1-D44F-A8AF-384B0ED288FC}"/>
                  </a:ext>
                </a:extLst>
              </p:cNvPr>
              <p:cNvGrpSpPr/>
              <p:nvPr/>
            </p:nvGrpSpPr>
            <p:grpSpPr>
              <a:xfrm>
                <a:off x="1478549" y="2181747"/>
                <a:ext cx="220204" cy="236021"/>
                <a:chOff x="774700" y="3743756"/>
                <a:chExt cx="288257" cy="308962"/>
              </a:xfrm>
            </p:grpSpPr>
            <p:sp>
              <p:nvSpPr>
                <p:cNvPr id="349" name="Triangle 348">
                  <a:extLst>
                    <a:ext uri="{FF2B5EF4-FFF2-40B4-BE49-F238E27FC236}">
                      <a16:creationId xmlns:a16="http://schemas.microsoft.com/office/drawing/2014/main" id="{52EEF93F-53A1-6440-B258-0C6F44F96C6C}"/>
                    </a:ext>
                  </a:extLst>
                </p:cNvPr>
                <p:cNvSpPr/>
                <p:nvPr/>
              </p:nvSpPr>
              <p:spPr>
                <a:xfrm rot="19750281">
                  <a:off x="881026" y="3807234"/>
                  <a:ext cx="181931" cy="156837"/>
                </a:xfrm>
                <a:prstGeom prst="triangl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0" name="Oval 349">
                  <a:extLst>
                    <a:ext uri="{FF2B5EF4-FFF2-40B4-BE49-F238E27FC236}">
                      <a16:creationId xmlns:a16="http://schemas.microsoft.com/office/drawing/2014/main" id="{029D8442-0191-2C41-A10A-4DDEFC846E17}"/>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1" name="Oval 350">
                  <a:extLst>
                    <a:ext uri="{FF2B5EF4-FFF2-40B4-BE49-F238E27FC236}">
                      <a16:creationId xmlns:a16="http://schemas.microsoft.com/office/drawing/2014/main" id="{EEA869B6-A259-A34F-AF22-A8FD34852B87}"/>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2" name="Oval 351">
                  <a:extLst>
                    <a:ext uri="{FF2B5EF4-FFF2-40B4-BE49-F238E27FC236}">
                      <a16:creationId xmlns:a16="http://schemas.microsoft.com/office/drawing/2014/main" id="{EE6A81DE-A384-534F-AC97-CE81E42CFB6E}"/>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3" name="Straight Connector 352">
                  <a:extLst>
                    <a:ext uri="{FF2B5EF4-FFF2-40B4-BE49-F238E27FC236}">
                      <a16:creationId xmlns:a16="http://schemas.microsoft.com/office/drawing/2014/main" id="{954E8B8B-3C34-FF4A-BB30-A1A5E69A1BF5}"/>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48" name="Oval 347">
                <a:extLst>
                  <a:ext uri="{FF2B5EF4-FFF2-40B4-BE49-F238E27FC236}">
                    <a16:creationId xmlns:a16="http://schemas.microsoft.com/office/drawing/2014/main" id="{D210F16A-F8F0-0142-B189-9896403A7B75}"/>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9" name="Group 328">
              <a:extLst>
                <a:ext uri="{FF2B5EF4-FFF2-40B4-BE49-F238E27FC236}">
                  <a16:creationId xmlns:a16="http://schemas.microsoft.com/office/drawing/2014/main" id="{86A53B3C-8E22-6840-9A31-FAAB982A5792}"/>
                </a:ext>
              </a:extLst>
            </p:cNvPr>
            <p:cNvGrpSpPr/>
            <p:nvPr/>
          </p:nvGrpSpPr>
          <p:grpSpPr>
            <a:xfrm rot="16200000">
              <a:off x="8035744" y="2985564"/>
              <a:ext cx="243712" cy="218566"/>
              <a:chOff x="1490677" y="2820474"/>
              <a:chExt cx="263175" cy="236021"/>
            </a:xfrm>
          </p:grpSpPr>
          <p:grpSp>
            <p:nvGrpSpPr>
              <p:cNvPr id="340" name="Group 339">
                <a:extLst>
                  <a:ext uri="{FF2B5EF4-FFF2-40B4-BE49-F238E27FC236}">
                    <a16:creationId xmlns:a16="http://schemas.microsoft.com/office/drawing/2014/main" id="{C2697464-D608-B747-A69A-351ED9299AA0}"/>
                  </a:ext>
                </a:extLst>
              </p:cNvPr>
              <p:cNvGrpSpPr/>
              <p:nvPr/>
            </p:nvGrpSpPr>
            <p:grpSpPr>
              <a:xfrm>
                <a:off x="1490677" y="2820474"/>
                <a:ext cx="211555" cy="236021"/>
                <a:chOff x="790575" y="4480628"/>
                <a:chExt cx="276935" cy="308962"/>
              </a:xfrm>
            </p:grpSpPr>
            <p:sp>
              <p:nvSpPr>
                <p:cNvPr id="342" name="Triangle 341">
                  <a:extLst>
                    <a:ext uri="{FF2B5EF4-FFF2-40B4-BE49-F238E27FC236}">
                      <a16:creationId xmlns:a16="http://schemas.microsoft.com/office/drawing/2014/main" id="{3BE710A5-CD03-2E4F-8159-613C96E7562E}"/>
                    </a:ext>
                  </a:extLst>
                </p:cNvPr>
                <p:cNvSpPr/>
                <p:nvPr/>
              </p:nvSpPr>
              <p:spPr>
                <a:xfrm rot="19750281">
                  <a:off x="885579" y="4540546"/>
                  <a:ext cx="181931" cy="156837"/>
                </a:xfrm>
                <a:prstGeom prst="triangl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3" name="Oval 342">
                  <a:extLst>
                    <a:ext uri="{FF2B5EF4-FFF2-40B4-BE49-F238E27FC236}">
                      <a16:creationId xmlns:a16="http://schemas.microsoft.com/office/drawing/2014/main" id="{9B64222E-C088-E342-8595-C1C30A6DF547}"/>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4" name="Oval 343">
                  <a:extLst>
                    <a:ext uri="{FF2B5EF4-FFF2-40B4-BE49-F238E27FC236}">
                      <a16:creationId xmlns:a16="http://schemas.microsoft.com/office/drawing/2014/main" id="{DAE1C56E-5C12-D54B-A479-E8E7296750E3}"/>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5" name="Oval 344">
                  <a:extLst>
                    <a:ext uri="{FF2B5EF4-FFF2-40B4-BE49-F238E27FC236}">
                      <a16:creationId xmlns:a16="http://schemas.microsoft.com/office/drawing/2014/main" id="{DA3B2144-D258-C344-B54D-CCB5FAC0D95E}"/>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6" name="Straight Connector 345">
                  <a:extLst>
                    <a:ext uri="{FF2B5EF4-FFF2-40B4-BE49-F238E27FC236}">
                      <a16:creationId xmlns:a16="http://schemas.microsoft.com/office/drawing/2014/main" id="{50738958-C7A4-854B-B529-ED362BE2A3C7}"/>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41" name="Oval 340">
                <a:extLst>
                  <a:ext uri="{FF2B5EF4-FFF2-40B4-BE49-F238E27FC236}">
                    <a16:creationId xmlns:a16="http://schemas.microsoft.com/office/drawing/2014/main" id="{AB518398-C99B-9A4C-8B9A-4A90EA47DFD8}"/>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30" name="Group 329">
              <a:extLst>
                <a:ext uri="{FF2B5EF4-FFF2-40B4-BE49-F238E27FC236}">
                  <a16:creationId xmlns:a16="http://schemas.microsoft.com/office/drawing/2014/main" id="{7765DC59-E83B-2546-948D-E01E380DFE6B}"/>
                </a:ext>
              </a:extLst>
            </p:cNvPr>
            <p:cNvGrpSpPr/>
            <p:nvPr/>
          </p:nvGrpSpPr>
          <p:grpSpPr>
            <a:xfrm>
              <a:off x="8160672" y="2516366"/>
              <a:ext cx="211477" cy="90651"/>
              <a:chOff x="6014709" y="4765370"/>
              <a:chExt cx="274257" cy="117562"/>
            </a:xfrm>
          </p:grpSpPr>
          <p:sp>
            <p:nvSpPr>
              <p:cNvPr id="336" name="Oval 335">
                <a:extLst>
                  <a:ext uri="{FF2B5EF4-FFF2-40B4-BE49-F238E27FC236}">
                    <a16:creationId xmlns:a16="http://schemas.microsoft.com/office/drawing/2014/main" id="{DE51A845-7F47-5F4C-B9C5-EEFED5AF16AA}"/>
                  </a:ext>
                </a:extLst>
              </p:cNvPr>
              <p:cNvSpPr/>
              <p:nvPr/>
            </p:nvSpPr>
            <p:spPr>
              <a:xfrm rot="5400000" flipV="1">
                <a:off x="6014709" y="4801763"/>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7" name="Oval 336">
                <a:extLst>
                  <a:ext uri="{FF2B5EF4-FFF2-40B4-BE49-F238E27FC236}">
                    <a16:creationId xmlns:a16="http://schemas.microsoft.com/office/drawing/2014/main" id="{6193A41D-7A0B-4F4C-9786-CC417032ABBD}"/>
                  </a:ext>
                </a:extLst>
              </p:cNvPr>
              <p:cNvSpPr/>
              <p:nvPr/>
            </p:nvSpPr>
            <p:spPr>
              <a:xfrm rot="5400000" flipV="1">
                <a:off x="6111253" y="4799994"/>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8" name="Oval 337">
                <a:extLst>
                  <a:ext uri="{FF2B5EF4-FFF2-40B4-BE49-F238E27FC236}">
                    <a16:creationId xmlns:a16="http://schemas.microsoft.com/office/drawing/2014/main" id="{033FB555-92E8-5D47-BE5B-C513CFA5B390}"/>
                  </a:ext>
                </a:extLst>
              </p:cNvPr>
              <p:cNvSpPr/>
              <p:nvPr/>
            </p:nvSpPr>
            <p:spPr>
              <a:xfrm rot="5400000" flipV="1">
                <a:off x="6207797" y="4798225"/>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9" name="Straight Connector 338">
                <a:extLst>
                  <a:ext uri="{FF2B5EF4-FFF2-40B4-BE49-F238E27FC236}">
                    <a16:creationId xmlns:a16="http://schemas.microsoft.com/office/drawing/2014/main" id="{1000BD3A-4EE3-3040-941D-5B1A9EAF727F}"/>
                  </a:ext>
                </a:extLst>
              </p:cNvPr>
              <p:cNvCxnSpPr/>
              <p:nvPr/>
            </p:nvCxnSpPr>
            <p:spPr>
              <a:xfrm rot="5400000" flipV="1">
                <a:off x="6161420" y="4640642"/>
                <a:ext cx="0" cy="2494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31" name="Group 330">
              <a:extLst>
                <a:ext uri="{FF2B5EF4-FFF2-40B4-BE49-F238E27FC236}">
                  <a16:creationId xmlns:a16="http://schemas.microsoft.com/office/drawing/2014/main" id="{AF022F03-4DC8-504B-9B1E-76D9BA241819}"/>
                </a:ext>
              </a:extLst>
            </p:cNvPr>
            <p:cNvGrpSpPr/>
            <p:nvPr/>
          </p:nvGrpSpPr>
          <p:grpSpPr>
            <a:xfrm flipV="1">
              <a:off x="8162195" y="2315332"/>
              <a:ext cx="211477" cy="90651"/>
              <a:chOff x="6014709" y="4765370"/>
              <a:chExt cx="274257" cy="117562"/>
            </a:xfrm>
          </p:grpSpPr>
          <p:sp>
            <p:nvSpPr>
              <p:cNvPr id="332" name="Oval 331">
                <a:extLst>
                  <a:ext uri="{FF2B5EF4-FFF2-40B4-BE49-F238E27FC236}">
                    <a16:creationId xmlns:a16="http://schemas.microsoft.com/office/drawing/2014/main" id="{68294397-9BCE-8343-8A43-0A51E9FD3F3C}"/>
                  </a:ext>
                </a:extLst>
              </p:cNvPr>
              <p:cNvSpPr/>
              <p:nvPr/>
            </p:nvSpPr>
            <p:spPr>
              <a:xfrm rot="5400000" flipV="1">
                <a:off x="6014709" y="4801763"/>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3" name="Oval 332">
                <a:extLst>
                  <a:ext uri="{FF2B5EF4-FFF2-40B4-BE49-F238E27FC236}">
                    <a16:creationId xmlns:a16="http://schemas.microsoft.com/office/drawing/2014/main" id="{2F693538-AE96-4947-8FA2-A4CBFE2631A2}"/>
                  </a:ext>
                </a:extLst>
              </p:cNvPr>
              <p:cNvSpPr/>
              <p:nvPr/>
            </p:nvSpPr>
            <p:spPr>
              <a:xfrm rot="5400000" flipV="1">
                <a:off x="6111253" y="4799994"/>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4" name="Oval 333">
                <a:extLst>
                  <a:ext uri="{FF2B5EF4-FFF2-40B4-BE49-F238E27FC236}">
                    <a16:creationId xmlns:a16="http://schemas.microsoft.com/office/drawing/2014/main" id="{56082BD7-A639-914F-BBDE-FA4423A7BA20}"/>
                  </a:ext>
                </a:extLst>
              </p:cNvPr>
              <p:cNvSpPr/>
              <p:nvPr/>
            </p:nvSpPr>
            <p:spPr>
              <a:xfrm rot="5400000" flipV="1">
                <a:off x="6207797" y="4798225"/>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5" name="Straight Connector 334">
                <a:extLst>
                  <a:ext uri="{FF2B5EF4-FFF2-40B4-BE49-F238E27FC236}">
                    <a16:creationId xmlns:a16="http://schemas.microsoft.com/office/drawing/2014/main" id="{50904BF5-E066-0D42-B0E4-1E1E8F6EFADC}"/>
                  </a:ext>
                </a:extLst>
              </p:cNvPr>
              <p:cNvCxnSpPr/>
              <p:nvPr/>
            </p:nvCxnSpPr>
            <p:spPr>
              <a:xfrm rot="5400000" flipV="1">
                <a:off x="6161420" y="4640642"/>
                <a:ext cx="0" cy="2494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354" name="Oval 353">
            <a:extLst>
              <a:ext uri="{FF2B5EF4-FFF2-40B4-BE49-F238E27FC236}">
                <a16:creationId xmlns:a16="http://schemas.microsoft.com/office/drawing/2014/main" id="{324C7069-AEAC-0F40-ADCC-F06F507479DB}"/>
              </a:ext>
            </a:extLst>
          </p:cNvPr>
          <p:cNvSpPr/>
          <p:nvPr/>
        </p:nvSpPr>
        <p:spPr>
          <a:xfrm>
            <a:off x="5431765" y="2542003"/>
            <a:ext cx="37184" cy="37184"/>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55" name="Oval 354">
            <a:extLst>
              <a:ext uri="{FF2B5EF4-FFF2-40B4-BE49-F238E27FC236}">
                <a16:creationId xmlns:a16="http://schemas.microsoft.com/office/drawing/2014/main" id="{317D335F-C373-7741-9D57-C02E6B5E2018}"/>
              </a:ext>
            </a:extLst>
          </p:cNvPr>
          <p:cNvSpPr/>
          <p:nvPr/>
        </p:nvSpPr>
        <p:spPr>
          <a:xfrm>
            <a:off x="5577502" y="2544075"/>
            <a:ext cx="37184" cy="37184"/>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56" name="Oval 355">
            <a:extLst>
              <a:ext uri="{FF2B5EF4-FFF2-40B4-BE49-F238E27FC236}">
                <a16:creationId xmlns:a16="http://schemas.microsoft.com/office/drawing/2014/main" id="{61E4C061-E8BA-E647-B04E-3430D5391476}"/>
              </a:ext>
            </a:extLst>
          </p:cNvPr>
          <p:cNvSpPr/>
          <p:nvPr/>
        </p:nvSpPr>
        <p:spPr>
          <a:xfrm>
            <a:off x="5723573" y="2552893"/>
            <a:ext cx="37184" cy="37184"/>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357" name="Straight Connector 356">
            <a:extLst>
              <a:ext uri="{FF2B5EF4-FFF2-40B4-BE49-F238E27FC236}">
                <a16:creationId xmlns:a16="http://schemas.microsoft.com/office/drawing/2014/main" id="{94EE441C-C21D-D74D-944F-DA610C709CBE}"/>
              </a:ext>
            </a:extLst>
          </p:cNvPr>
          <p:cNvCxnSpPr>
            <a:cxnSpLocks/>
          </p:cNvCxnSpPr>
          <p:nvPr/>
        </p:nvCxnSpPr>
        <p:spPr>
          <a:xfrm>
            <a:off x="2971580" y="2123565"/>
            <a:ext cx="428725" cy="4287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8" name="Straight Connector 357">
            <a:extLst>
              <a:ext uri="{FF2B5EF4-FFF2-40B4-BE49-F238E27FC236}">
                <a16:creationId xmlns:a16="http://schemas.microsoft.com/office/drawing/2014/main" id="{28110824-276B-D945-9B74-2C5A4D79B9C6}"/>
              </a:ext>
            </a:extLst>
          </p:cNvPr>
          <p:cNvCxnSpPr/>
          <p:nvPr/>
        </p:nvCxnSpPr>
        <p:spPr>
          <a:xfrm flipV="1">
            <a:off x="2981799" y="2558302"/>
            <a:ext cx="428725" cy="4287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9" name="Straight Connector 358">
            <a:extLst>
              <a:ext uri="{FF2B5EF4-FFF2-40B4-BE49-F238E27FC236}">
                <a16:creationId xmlns:a16="http://schemas.microsoft.com/office/drawing/2014/main" id="{59A6F888-78F8-6E42-805D-CFD7BE47D292}"/>
              </a:ext>
            </a:extLst>
          </p:cNvPr>
          <p:cNvCxnSpPr>
            <a:cxnSpLocks/>
          </p:cNvCxnSpPr>
          <p:nvPr/>
        </p:nvCxnSpPr>
        <p:spPr>
          <a:xfrm>
            <a:off x="2121303" y="2133980"/>
            <a:ext cx="428725" cy="4287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0" name="Straight Connector 359">
            <a:extLst>
              <a:ext uri="{FF2B5EF4-FFF2-40B4-BE49-F238E27FC236}">
                <a16:creationId xmlns:a16="http://schemas.microsoft.com/office/drawing/2014/main" id="{CF09F629-5597-F146-87BD-0B4E28812EB0}"/>
              </a:ext>
            </a:extLst>
          </p:cNvPr>
          <p:cNvCxnSpPr/>
          <p:nvPr/>
        </p:nvCxnSpPr>
        <p:spPr>
          <a:xfrm flipV="1">
            <a:off x="2111829" y="2557116"/>
            <a:ext cx="428725" cy="4287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1" name="Straight Connector 360">
            <a:extLst>
              <a:ext uri="{FF2B5EF4-FFF2-40B4-BE49-F238E27FC236}">
                <a16:creationId xmlns:a16="http://schemas.microsoft.com/office/drawing/2014/main" id="{9327A189-D7AA-B64A-A5EE-EF1DDE6CBEB2}"/>
              </a:ext>
            </a:extLst>
          </p:cNvPr>
          <p:cNvCxnSpPr>
            <a:cxnSpLocks/>
          </p:cNvCxnSpPr>
          <p:nvPr/>
        </p:nvCxnSpPr>
        <p:spPr>
          <a:xfrm flipH="1">
            <a:off x="2559175" y="2143864"/>
            <a:ext cx="830179" cy="82460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2" name="Straight Connector 361">
            <a:extLst>
              <a:ext uri="{FF2B5EF4-FFF2-40B4-BE49-F238E27FC236}">
                <a16:creationId xmlns:a16="http://schemas.microsoft.com/office/drawing/2014/main" id="{D18C12E6-5B1B-8641-BF9B-318CF9C3E83D}"/>
              </a:ext>
            </a:extLst>
          </p:cNvPr>
          <p:cNvCxnSpPr>
            <a:cxnSpLocks/>
          </p:cNvCxnSpPr>
          <p:nvPr/>
        </p:nvCxnSpPr>
        <p:spPr>
          <a:xfrm>
            <a:off x="2568495" y="2154613"/>
            <a:ext cx="817560" cy="83839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63" name="Oval 362">
            <a:extLst>
              <a:ext uri="{FF2B5EF4-FFF2-40B4-BE49-F238E27FC236}">
                <a16:creationId xmlns:a16="http://schemas.microsoft.com/office/drawing/2014/main" id="{6F6214BF-61CD-7644-9B1A-B90BB0E9FC64}"/>
              </a:ext>
            </a:extLst>
          </p:cNvPr>
          <p:cNvSpPr/>
          <p:nvPr/>
        </p:nvSpPr>
        <p:spPr>
          <a:xfrm>
            <a:off x="2948530" y="2542172"/>
            <a:ext cx="53590" cy="5359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4" name="Straight Connector 363">
            <a:extLst>
              <a:ext uri="{FF2B5EF4-FFF2-40B4-BE49-F238E27FC236}">
                <a16:creationId xmlns:a16="http://schemas.microsoft.com/office/drawing/2014/main" id="{6BA4775B-7C57-1F46-82EC-1186B3EC1ED8}"/>
              </a:ext>
            </a:extLst>
          </p:cNvPr>
          <p:cNvCxnSpPr>
            <a:cxnSpLocks/>
          </p:cNvCxnSpPr>
          <p:nvPr/>
        </p:nvCxnSpPr>
        <p:spPr>
          <a:xfrm flipH="1" flipV="1">
            <a:off x="2106523" y="2110190"/>
            <a:ext cx="441787" cy="88996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5" name="Straight Connector 364">
            <a:extLst>
              <a:ext uri="{FF2B5EF4-FFF2-40B4-BE49-F238E27FC236}">
                <a16:creationId xmlns:a16="http://schemas.microsoft.com/office/drawing/2014/main" id="{F03D66C2-F084-9848-8121-12857AB4ACFA}"/>
              </a:ext>
            </a:extLst>
          </p:cNvPr>
          <p:cNvCxnSpPr>
            <a:cxnSpLocks/>
          </p:cNvCxnSpPr>
          <p:nvPr/>
        </p:nvCxnSpPr>
        <p:spPr>
          <a:xfrm flipV="1">
            <a:off x="2971185" y="2131626"/>
            <a:ext cx="429821" cy="8446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6" name="Straight Connector 365">
            <a:extLst>
              <a:ext uri="{FF2B5EF4-FFF2-40B4-BE49-F238E27FC236}">
                <a16:creationId xmlns:a16="http://schemas.microsoft.com/office/drawing/2014/main" id="{4A1CEAA5-B561-594F-B3C3-2EB4B9B09EE6}"/>
              </a:ext>
            </a:extLst>
          </p:cNvPr>
          <p:cNvCxnSpPr>
            <a:cxnSpLocks/>
          </p:cNvCxnSpPr>
          <p:nvPr/>
        </p:nvCxnSpPr>
        <p:spPr>
          <a:xfrm flipV="1">
            <a:off x="2116149" y="2131218"/>
            <a:ext cx="417667" cy="8504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7" name="Straight Connector 366">
            <a:extLst>
              <a:ext uri="{FF2B5EF4-FFF2-40B4-BE49-F238E27FC236}">
                <a16:creationId xmlns:a16="http://schemas.microsoft.com/office/drawing/2014/main" id="{E752236C-DAEF-9A4A-8A33-C6B291922F64}"/>
              </a:ext>
            </a:extLst>
          </p:cNvPr>
          <p:cNvCxnSpPr>
            <a:cxnSpLocks/>
          </p:cNvCxnSpPr>
          <p:nvPr/>
        </p:nvCxnSpPr>
        <p:spPr>
          <a:xfrm flipH="1" flipV="1">
            <a:off x="2964868" y="2115175"/>
            <a:ext cx="437268" cy="8395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8" name="Straight Connector 367">
            <a:extLst>
              <a:ext uri="{FF2B5EF4-FFF2-40B4-BE49-F238E27FC236}">
                <a16:creationId xmlns:a16="http://schemas.microsoft.com/office/drawing/2014/main" id="{64799E14-DEB0-9044-AF77-EAAB467D8FCB}"/>
              </a:ext>
            </a:extLst>
          </p:cNvPr>
          <p:cNvCxnSpPr/>
          <p:nvPr/>
        </p:nvCxnSpPr>
        <p:spPr>
          <a:xfrm>
            <a:off x="2536775" y="2990694"/>
            <a:ext cx="428725" cy="12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9" name="Straight Connector 368">
            <a:extLst>
              <a:ext uri="{FF2B5EF4-FFF2-40B4-BE49-F238E27FC236}">
                <a16:creationId xmlns:a16="http://schemas.microsoft.com/office/drawing/2014/main" id="{0DBC0C78-246E-2E46-953C-DA8534C68F4E}"/>
              </a:ext>
            </a:extLst>
          </p:cNvPr>
          <p:cNvCxnSpPr/>
          <p:nvPr/>
        </p:nvCxnSpPr>
        <p:spPr>
          <a:xfrm>
            <a:off x="1681367" y="2986682"/>
            <a:ext cx="428725" cy="12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0" name="Straight Connector 369">
            <a:extLst>
              <a:ext uri="{FF2B5EF4-FFF2-40B4-BE49-F238E27FC236}">
                <a16:creationId xmlns:a16="http://schemas.microsoft.com/office/drawing/2014/main" id="{291B9F57-9A28-2642-91DA-F275843091FF}"/>
              </a:ext>
            </a:extLst>
          </p:cNvPr>
          <p:cNvCxnSpPr/>
          <p:nvPr/>
        </p:nvCxnSpPr>
        <p:spPr>
          <a:xfrm>
            <a:off x="2538981" y="2132687"/>
            <a:ext cx="428725" cy="12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1" name="Straight Connector 370">
            <a:extLst>
              <a:ext uri="{FF2B5EF4-FFF2-40B4-BE49-F238E27FC236}">
                <a16:creationId xmlns:a16="http://schemas.microsoft.com/office/drawing/2014/main" id="{ED69E707-8FC4-504A-9A44-7D322A17D72C}"/>
              </a:ext>
            </a:extLst>
          </p:cNvPr>
          <p:cNvCxnSpPr/>
          <p:nvPr/>
        </p:nvCxnSpPr>
        <p:spPr>
          <a:xfrm>
            <a:off x="1703775" y="2131776"/>
            <a:ext cx="428725" cy="12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2" name="Straight Connector 371">
            <a:extLst>
              <a:ext uri="{FF2B5EF4-FFF2-40B4-BE49-F238E27FC236}">
                <a16:creationId xmlns:a16="http://schemas.microsoft.com/office/drawing/2014/main" id="{1AD8D803-EA46-AA4C-993B-D62AC6E4587B}"/>
              </a:ext>
            </a:extLst>
          </p:cNvPr>
          <p:cNvCxnSpPr>
            <a:cxnSpLocks/>
          </p:cNvCxnSpPr>
          <p:nvPr/>
        </p:nvCxnSpPr>
        <p:spPr>
          <a:xfrm flipH="1">
            <a:off x="1700173" y="2141660"/>
            <a:ext cx="830179" cy="82460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3" name="Straight Connector 372">
            <a:extLst>
              <a:ext uri="{FF2B5EF4-FFF2-40B4-BE49-F238E27FC236}">
                <a16:creationId xmlns:a16="http://schemas.microsoft.com/office/drawing/2014/main" id="{0FD4F7CE-F8BE-AD4F-A826-3F0609093B84}"/>
              </a:ext>
            </a:extLst>
          </p:cNvPr>
          <p:cNvCxnSpPr>
            <a:cxnSpLocks/>
          </p:cNvCxnSpPr>
          <p:nvPr/>
        </p:nvCxnSpPr>
        <p:spPr>
          <a:xfrm flipH="1">
            <a:off x="2529337" y="2588184"/>
            <a:ext cx="849303" cy="4054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4" name="Straight Connector 373">
            <a:extLst>
              <a:ext uri="{FF2B5EF4-FFF2-40B4-BE49-F238E27FC236}">
                <a16:creationId xmlns:a16="http://schemas.microsoft.com/office/drawing/2014/main" id="{84596E5B-24EC-5447-B464-49C39915544A}"/>
              </a:ext>
            </a:extLst>
          </p:cNvPr>
          <p:cNvCxnSpPr>
            <a:cxnSpLocks/>
          </p:cNvCxnSpPr>
          <p:nvPr/>
        </p:nvCxnSpPr>
        <p:spPr>
          <a:xfrm>
            <a:off x="1709493" y="2152408"/>
            <a:ext cx="817560" cy="83839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5" name="Straight Connector 374">
            <a:extLst>
              <a:ext uri="{FF2B5EF4-FFF2-40B4-BE49-F238E27FC236}">
                <a16:creationId xmlns:a16="http://schemas.microsoft.com/office/drawing/2014/main" id="{0BC40184-7922-A442-B544-43C685C090DB}"/>
              </a:ext>
            </a:extLst>
          </p:cNvPr>
          <p:cNvCxnSpPr>
            <a:cxnSpLocks/>
          </p:cNvCxnSpPr>
          <p:nvPr/>
        </p:nvCxnSpPr>
        <p:spPr>
          <a:xfrm>
            <a:off x="2559936" y="2139261"/>
            <a:ext cx="825161" cy="4103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76" name="Oval 375">
            <a:extLst>
              <a:ext uri="{FF2B5EF4-FFF2-40B4-BE49-F238E27FC236}">
                <a16:creationId xmlns:a16="http://schemas.microsoft.com/office/drawing/2014/main" id="{4EDDF03E-A231-1440-B061-937183978192}"/>
              </a:ext>
            </a:extLst>
          </p:cNvPr>
          <p:cNvSpPr/>
          <p:nvPr/>
        </p:nvSpPr>
        <p:spPr>
          <a:xfrm>
            <a:off x="2943790" y="2963101"/>
            <a:ext cx="53590" cy="5359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7" name="Oval 376">
            <a:extLst>
              <a:ext uri="{FF2B5EF4-FFF2-40B4-BE49-F238E27FC236}">
                <a16:creationId xmlns:a16="http://schemas.microsoft.com/office/drawing/2014/main" id="{64BA2053-B4F7-1D4B-8E1B-7F41DF0CD10D}"/>
              </a:ext>
            </a:extLst>
          </p:cNvPr>
          <p:cNvSpPr/>
          <p:nvPr/>
        </p:nvSpPr>
        <p:spPr>
          <a:xfrm>
            <a:off x="2095131" y="2102917"/>
            <a:ext cx="53590" cy="5359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8" name="Oval 377">
            <a:extLst>
              <a:ext uri="{FF2B5EF4-FFF2-40B4-BE49-F238E27FC236}">
                <a16:creationId xmlns:a16="http://schemas.microsoft.com/office/drawing/2014/main" id="{A5DC0B66-E15D-BB4C-B04E-10B4203B1311}"/>
              </a:ext>
            </a:extLst>
          </p:cNvPr>
          <p:cNvSpPr/>
          <p:nvPr/>
        </p:nvSpPr>
        <p:spPr>
          <a:xfrm>
            <a:off x="2082217" y="2959593"/>
            <a:ext cx="53590" cy="5359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9" name="Oval 378">
            <a:extLst>
              <a:ext uri="{FF2B5EF4-FFF2-40B4-BE49-F238E27FC236}">
                <a16:creationId xmlns:a16="http://schemas.microsoft.com/office/drawing/2014/main" id="{F8A13A7A-4667-C841-AC8C-AC613CA0D575}"/>
              </a:ext>
            </a:extLst>
          </p:cNvPr>
          <p:cNvSpPr/>
          <p:nvPr/>
        </p:nvSpPr>
        <p:spPr>
          <a:xfrm>
            <a:off x="2946179" y="2100841"/>
            <a:ext cx="53590" cy="5359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0" name="Oval 379">
            <a:extLst>
              <a:ext uri="{FF2B5EF4-FFF2-40B4-BE49-F238E27FC236}">
                <a16:creationId xmlns:a16="http://schemas.microsoft.com/office/drawing/2014/main" id="{8AA0A7E2-0AFF-B047-B757-1DEC8861D7D1}"/>
              </a:ext>
            </a:extLst>
          </p:cNvPr>
          <p:cNvSpPr/>
          <p:nvPr/>
        </p:nvSpPr>
        <p:spPr>
          <a:xfrm>
            <a:off x="2520609" y="2102589"/>
            <a:ext cx="53590" cy="5359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1" name="Oval 380">
            <a:extLst>
              <a:ext uri="{FF2B5EF4-FFF2-40B4-BE49-F238E27FC236}">
                <a16:creationId xmlns:a16="http://schemas.microsoft.com/office/drawing/2014/main" id="{C88B49A0-B807-494B-93FD-B22AF2B72270}"/>
              </a:ext>
            </a:extLst>
          </p:cNvPr>
          <p:cNvSpPr/>
          <p:nvPr/>
        </p:nvSpPr>
        <p:spPr>
          <a:xfrm>
            <a:off x="2507786" y="2964850"/>
            <a:ext cx="53590" cy="5359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2" name="Oval 381">
            <a:extLst>
              <a:ext uri="{FF2B5EF4-FFF2-40B4-BE49-F238E27FC236}">
                <a16:creationId xmlns:a16="http://schemas.microsoft.com/office/drawing/2014/main" id="{DC628519-714B-E94B-B03F-A73765583288}"/>
              </a:ext>
            </a:extLst>
          </p:cNvPr>
          <p:cNvSpPr/>
          <p:nvPr/>
        </p:nvSpPr>
        <p:spPr>
          <a:xfrm>
            <a:off x="2089528" y="2539968"/>
            <a:ext cx="53590" cy="5359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3" name="Straight Connector 382">
            <a:extLst>
              <a:ext uri="{FF2B5EF4-FFF2-40B4-BE49-F238E27FC236}">
                <a16:creationId xmlns:a16="http://schemas.microsoft.com/office/drawing/2014/main" id="{78322594-78D4-3A43-8EAD-BB7A51F5208C}"/>
              </a:ext>
            </a:extLst>
          </p:cNvPr>
          <p:cNvCxnSpPr>
            <a:cxnSpLocks/>
          </p:cNvCxnSpPr>
          <p:nvPr/>
        </p:nvCxnSpPr>
        <p:spPr>
          <a:xfrm flipH="1">
            <a:off x="1686279" y="2570507"/>
            <a:ext cx="849303" cy="4054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4" name="Straight Connector 383">
            <a:extLst>
              <a:ext uri="{FF2B5EF4-FFF2-40B4-BE49-F238E27FC236}">
                <a16:creationId xmlns:a16="http://schemas.microsoft.com/office/drawing/2014/main" id="{73211C8B-33B2-4B46-8D92-66B350F5988C}"/>
              </a:ext>
            </a:extLst>
          </p:cNvPr>
          <p:cNvCxnSpPr>
            <a:cxnSpLocks/>
          </p:cNvCxnSpPr>
          <p:nvPr/>
        </p:nvCxnSpPr>
        <p:spPr>
          <a:xfrm>
            <a:off x="1702342" y="2136761"/>
            <a:ext cx="825161" cy="4103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85" name="Oval 384">
            <a:extLst>
              <a:ext uri="{FF2B5EF4-FFF2-40B4-BE49-F238E27FC236}">
                <a16:creationId xmlns:a16="http://schemas.microsoft.com/office/drawing/2014/main" id="{9AB467CE-C193-5648-991F-60C570C70B73}"/>
              </a:ext>
            </a:extLst>
          </p:cNvPr>
          <p:cNvSpPr/>
          <p:nvPr/>
        </p:nvSpPr>
        <p:spPr>
          <a:xfrm>
            <a:off x="2514755" y="2537357"/>
            <a:ext cx="53590" cy="5359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86" name="Group 385">
            <a:extLst>
              <a:ext uri="{FF2B5EF4-FFF2-40B4-BE49-F238E27FC236}">
                <a16:creationId xmlns:a16="http://schemas.microsoft.com/office/drawing/2014/main" id="{297D5E46-BC06-C847-BCF1-0CD61CF4F707}"/>
              </a:ext>
            </a:extLst>
          </p:cNvPr>
          <p:cNvGrpSpPr/>
          <p:nvPr/>
        </p:nvGrpSpPr>
        <p:grpSpPr>
          <a:xfrm>
            <a:off x="1533373" y="2049397"/>
            <a:ext cx="207394" cy="175845"/>
            <a:chOff x="1478549" y="2181747"/>
            <a:chExt cx="278369" cy="236021"/>
          </a:xfrm>
        </p:grpSpPr>
        <p:grpSp>
          <p:nvGrpSpPr>
            <p:cNvPr id="387" name="Group 386">
              <a:extLst>
                <a:ext uri="{FF2B5EF4-FFF2-40B4-BE49-F238E27FC236}">
                  <a16:creationId xmlns:a16="http://schemas.microsoft.com/office/drawing/2014/main" id="{2C56A820-0EBF-4B40-B606-15D36D5ADCE2}"/>
                </a:ext>
              </a:extLst>
            </p:cNvPr>
            <p:cNvGrpSpPr/>
            <p:nvPr/>
          </p:nvGrpSpPr>
          <p:grpSpPr>
            <a:xfrm>
              <a:off x="1478549" y="2181747"/>
              <a:ext cx="220204" cy="236021"/>
              <a:chOff x="774700" y="3743756"/>
              <a:chExt cx="288257" cy="308962"/>
            </a:xfrm>
          </p:grpSpPr>
          <p:sp>
            <p:nvSpPr>
              <p:cNvPr id="389" name="Triangle 388">
                <a:extLst>
                  <a:ext uri="{FF2B5EF4-FFF2-40B4-BE49-F238E27FC236}">
                    <a16:creationId xmlns:a16="http://schemas.microsoft.com/office/drawing/2014/main" id="{726B6A17-DBE8-2946-8AD2-867C9065766C}"/>
                  </a:ext>
                </a:extLst>
              </p:cNvPr>
              <p:cNvSpPr/>
              <p:nvPr/>
            </p:nvSpPr>
            <p:spPr>
              <a:xfrm rot="19750281">
                <a:off x="881026" y="3807234"/>
                <a:ext cx="181931" cy="156837"/>
              </a:xfrm>
              <a:prstGeom prst="triangl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0" name="Oval 389">
                <a:extLst>
                  <a:ext uri="{FF2B5EF4-FFF2-40B4-BE49-F238E27FC236}">
                    <a16:creationId xmlns:a16="http://schemas.microsoft.com/office/drawing/2014/main" id="{159F5ED7-1E39-9146-9158-54FB9022EF12}"/>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1" name="Oval 390">
                <a:extLst>
                  <a:ext uri="{FF2B5EF4-FFF2-40B4-BE49-F238E27FC236}">
                    <a16:creationId xmlns:a16="http://schemas.microsoft.com/office/drawing/2014/main" id="{4FB2D04C-47CE-A843-91C2-63F99BD74CBF}"/>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2" name="Oval 391">
                <a:extLst>
                  <a:ext uri="{FF2B5EF4-FFF2-40B4-BE49-F238E27FC236}">
                    <a16:creationId xmlns:a16="http://schemas.microsoft.com/office/drawing/2014/main" id="{9A25E77E-B1FD-9441-8545-11B6659AE111}"/>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3" name="Straight Connector 392">
                <a:extLst>
                  <a:ext uri="{FF2B5EF4-FFF2-40B4-BE49-F238E27FC236}">
                    <a16:creationId xmlns:a16="http://schemas.microsoft.com/office/drawing/2014/main" id="{5D9912CE-F402-AB47-9AE1-C7B8D89F50BF}"/>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88" name="Oval 387">
              <a:extLst>
                <a:ext uri="{FF2B5EF4-FFF2-40B4-BE49-F238E27FC236}">
                  <a16:creationId xmlns:a16="http://schemas.microsoft.com/office/drawing/2014/main" id="{F758D9D6-8240-6549-AC11-D037D6FF6F94}"/>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94" name="Group 393">
            <a:extLst>
              <a:ext uri="{FF2B5EF4-FFF2-40B4-BE49-F238E27FC236}">
                <a16:creationId xmlns:a16="http://schemas.microsoft.com/office/drawing/2014/main" id="{F320A1D0-6BB5-A14B-8590-0708C465F9F4}"/>
              </a:ext>
            </a:extLst>
          </p:cNvPr>
          <p:cNvGrpSpPr/>
          <p:nvPr/>
        </p:nvGrpSpPr>
        <p:grpSpPr>
          <a:xfrm>
            <a:off x="1526004" y="2874469"/>
            <a:ext cx="196075" cy="175845"/>
            <a:chOff x="1490677" y="2820474"/>
            <a:chExt cx="263175" cy="236021"/>
          </a:xfrm>
        </p:grpSpPr>
        <p:grpSp>
          <p:nvGrpSpPr>
            <p:cNvPr id="395" name="Group 394">
              <a:extLst>
                <a:ext uri="{FF2B5EF4-FFF2-40B4-BE49-F238E27FC236}">
                  <a16:creationId xmlns:a16="http://schemas.microsoft.com/office/drawing/2014/main" id="{930137A3-3122-E24A-B0C1-9EF66A9E2AAF}"/>
                </a:ext>
              </a:extLst>
            </p:cNvPr>
            <p:cNvGrpSpPr/>
            <p:nvPr/>
          </p:nvGrpSpPr>
          <p:grpSpPr>
            <a:xfrm>
              <a:off x="1490677" y="2820474"/>
              <a:ext cx="211555" cy="236021"/>
              <a:chOff x="790575" y="4480628"/>
              <a:chExt cx="276935" cy="308962"/>
            </a:xfrm>
          </p:grpSpPr>
          <p:sp>
            <p:nvSpPr>
              <p:cNvPr id="397" name="Triangle 396">
                <a:extLst>
                  <a:ext uri="{FF2B5EF4-FFF2-40B4-BE49-F238E27FC236}">
                    <a16:creationId xmlns:a16="http://schemas.microsoft.com/office/drawing/2014/main" id="{E379A131-7733-2F42-A3F5-D11D1482CC00}"/>
                  </a:ext>
                </a:extLst>
              </p:cNvPr>
              <p:cNvSpPr/>
              <p:nvPr/>
            </p:nvSpPr>
            <p:spPr>
              <a:xfrm rot="19750281">
                <a:off x="885579" y="4540546"/>
                <a:ext cx="181931" cy="156837"/>
              </a:xfrm>
              <a:prstGeom prst="triangl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8" name="Oval 397">
                <a:extLst>
                  <a:ext uri="{FF2B5EF4-FFF2-40B4-BE49-F238E27FC236}">
                    <a16:creationId xmlns:a16="http://schemas.microsoft.com/office/drawing/2014/main" id="{35A18914-995C-DF47-A10B-22EC26497E27}"/>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9" name="Oval 398">
                <a:extLst>
                  <a:ext uri="{FF2B5EF4-FFF2-40B4-BE49-F238E27FC236}">
                    <a16:creationId xmlns:a16="http://schemas.microsoft.com/office/drawing/2014/main" id="{2FF4BE5D-D1E3-E24E-897F-94F5B525D1B2}"/>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0" name="Oval 399">
                <a:extLst>
                  <a:ext uri="{FF2B5EF4-FFF2-40B4-BE49-F238E27FC236}">
                    <a16:creationId xmlns:a16="http://schemas.microsoft.com/office/drawing/2014/main" id="{95CB6B91-0D82-3942-878C-FBB6ABCE7C9D}"/>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1" name="Straight Connector 400">
                <a:extLst>
                  <a:ext uri="{FF2B5EF4-FFF2-40B4-BE49-F238E27FC236}">
                    <a16:creationId xmlns:a16="http://schemas.microsoft.com/office/drawing/2014/main" id="{4AD664EF-E1D1-CC41-A406-A88D3CF0D3F7}"/>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96" name="Oval 395">
              <a:extLst>
                <a:ext uri="{FF2B5EF4-FFF2-40B4-BE49-F238E27FC236}">
                  <a16:creationId xmlns:a16="http://schemas.microsoft.com/office/drawing/2014/main" id="{73C139E3-B676-E44F-91A1-07999BEC1822}"/>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402" name="Straight Connector 401">
            <a:extLst>
              <a:ext uri="{FF2B5EF4-FFF2-40B4-BE49-F238E27FC236}">
                <a16:creationId xmlns:a16="http://schemas.microsoft.com/office/drawing/2014/main" id="{3B024B07-361C-8C45-90D1-931D131B4A7F}"/>
              </a:ext>
            </a:extLst>
          </p:cNvPr>
          <p:cNvCxnSpPr/>
          <p:nvPr/>
        </p:nvCxnSpPr>
        <p:spPr>
          <a:xfrm flipV="1">
            <a:off x="4697576" y="2551207"/>
            <a:ext cx="428725" cy="4287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3" name="Straight Connector 402">
            <a:extLst>
              <a:ext uri="{FF2B5EF4-FFF2-40B4-BE49-F238E27FC236}">
                <a16:creationId xmlns:a16="http://schemas.microsoft.com/office/drawing/2014/main" id="{7F9403E3-20E6-BA49-9C6C-BC39539CDF02}"/>
              </a:ext>
            </a:extLst>
          </p:cNvPr>
          <p:cNvCxnSpPr>
            <a:cxnSpLocks/>
          </p:cNvCxnSpPr>
          <p:nvPr/>
        </p:nvCxnSpPr>
        <p:spPr>
          <a:xfrm>
            <a:off x="4710222" y="2128137"/>
            <a:ext cx="428725" cy="4287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4" name="Straight Connector 403">
            <a:extLst>
              <a:ext uri="{FF2B5EF4-FFF2-40B4-BE49-F238E27FC236}">
                <a16:creationId xmlns:a16="http://schemas.microsoft.com/office/drawing/2014/main" id="{D12EB2C0-74A0-CD4B-AFDA-AB0304C9F478}"/>
              </a:ext>
            </a:extLst>
          </p:cNvPr>
          <p:cNvCxnSpPr>
            <a:cxnSpLocks/>
          </p:cNvCxnSpPr>
          <p:nvPr/>
        </p:nvCxnSpPr>
        <p:spPr>
          <a:xfrm flipH="1">
            <a:off x="4291148" y="2148034"/>
            <a:ext cx="830179" cy="82460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5" name="Straight Connector 404">
            <a:extLst>
              <a:ext uri="{FF2B5EF4-FFF2-40B4-BE49-F238E27FC236}">
                <a16:creationId xmlns:a16="http://schemas.microsoft.com/office/drawing/2014/main" id="{2A94E802-8F60-F740-9574-B7B149FB0279}"/>
              </a:ext>
            </a:extLst>
          </p:cNvPr>
          <p:cNvCxnSpPr>
            <a:cxnSpLocks/>
          </p:cNvCxnSpPr>
          <p:nvPr/>
        </p:nvCxnSpPr>
        <p:spPr>
          <a:xfrm>
            <a:off x="4299829" y="2142918"/>
            <a:ext cx="817560" cy="83839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6" name="Straight Connector 405">
            <a:extLst>
              <a:ext uri="{FF2B5EF4-FFF2-40B4-BE49-F238E27FC236}">
                <a16:creationId xmlns:a16="http://schemas.microsoft.com/office/drawing/2014/main" id="{3811CB81-4F56-E44A-BB3C-4CE7D05768D3}"/>
              </a:ext>
            </a:extLst>
          </p:cNvPr>
          <p:cNvCxnSpPr>
            <a:cxnSpLocks/>
          </p:cNvCxnSpPr>
          <p:nvPr/>
        </p:nvCxnSpPr>
        <p:spPr>
          <a:xfrm flipV="1">
            <a:off x="4714700" y="2135970"/>
            <a:ext cx="429821" cy="8446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7" name="Straight Connector 406">
            <a:extLst>
              <a:ext uri="{FF2B5EF4-FFF2-40B4-BE49-F238E27FC236}">
                <a16:creationId xmlns:a16="http://schemas.microsoft.com/office/drawing/2014/main" id="{8EAB9AED-6F6C-ED4B-9E5D-FEBEEBE565D7}"/>
              </a:ext>
            </a:extLst>
          </p:cNvPr>
          <p:cNvCxnSpPr>
            <a:cxnSpLocks/>
          </p:cNvCxnSpPr>
          <p:nvPr/>
        </p:nvCxnSpPr>
        <p:spPr>
          <a:xfrm flipH="1" flipV="1">
            <a:off x="4708383" y="2124524"/>
            <a:ext cx="437268" cy="8395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8" name="Straight Connector 407">
            <a:extLst>
              <a:ext uri="{FF2B5EF4-FFF2-40B4-BE49-F238E27FC236}">
                <a16:creationId xmlns:a16="http://schemas.microsoft.com/office/drawing/2014/main" id="{BFF94782-8AB5-DD46-8AA8-3838983D4112}"/>
              </a:ext>
            </a:extLst>
          </p:cNvPr>
          <p:cNvCxnSpPr>
            <a:cxnSpLocks/>
          </p:cNvCxnSpPr>
          <p:nvPr/>
        </p:nvCxnSpPr>
        <p:spPr>
          <a:xfrm flipH="1">
            <a:off x="4283440" y="2558645"/>
            <a:ext cx="841543" cy="4282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9" name="Straight Connector 408">
            <a:extLst>
              <a:ext uri="{FF2B5EF4-FFF2-40B4-BE49-F238E27FC236}">
                <a16:creationId xmlns:a16="http://schemas.microsoft.com/office/drawing/2014/main" id="{28921E7B-2B7A-A243-BB1D-959B5703CD02}"/>
              </a:ext>
            </a:extLst>
          </p:cNvPr>
          <p:cNvCxnSpPr>
            <a:cxnSpLocks/>
          </p:cNvCxnSpPr>
          <p:nvPr/>
        </p:nvCxnSpPr>
        <p:spPr>
          <a:xfrm>
            <a:off x="4295955" y="2135526"/>
            <a:ext cx="825161" cy="4103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0" name="Straight Connector 409">
            <a:extLst>
              <a:ext uri="{FF2B5EF4-FFF2-40B4-BE49-F238E27FC236}">
                <a16:creationId xmlns:a16="http://schemas.microsoft.com/office/drawing/2014/main" id="{F484A125-0C4F-9640-854E-AA2B94D3D5B3}"/>
              </a:ext>
            </a:extLst>
          </p:cNvPr>
          <p:cNvCxnSpPr/>
          <p:nvPr/>
        </p:nvCxnSpPr>
        <p:spPr>
          <a:xfrm>
            <a:off x="4276750" y="2980303"/>
            <a:ext cx="428725" cy="12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1" name="Straight Connector 410">
            <a:extLst>
              <a:ext uri="{FF2B5EF4-FFF2-40B4-BE49-F238E27FC236}">
                <a16:creationId xmlns:a16="http://schemas.microsoft.com/office/drawing/2014/main" id="{438BC3D9-884C-F047-BE25-3DAB6ED4471F}"/>
              </a:ext>
            </a:extLst>
          </p:cNvPr>
          <p:cNvCxnSpPr/>
          <p:nvPr/>
        </p:nvCxnSpPr>
        <p:spPr>
          <a:xfrm>
            <a:off x="4272683" y="2123915"/>
            <a:ext cx="428725" cy="12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12" name="Oval 411">
            <a:extLst>
              <a:ext uri="{FF2B5EF4-FFF2-40B4-BE49-F238E27FC236}">
                <a16:creationId xmlns:a16="http://schemas.microsoft.com/office/drawing/2014/main" id="{4978CF99-B535-0D4F-B7FB-F30976384B9E}"/>
              </a:ext>
            </a:extLst>
          </p:cNvPr>
          <p:cNvSpPr/>
          <p:nvPr/>
        </p:nvSpPr>
        <p:spPr>
          <a:xfrm>
            <a:off x="4683008" y="2094175"/>
            <a:ext cx="53590" cy="5359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3" name="Oval 412">
            <a:extLst>
              <a:ext uri="{FF2B5EF4-FFF2-40B4-BE49-F238E27FC236}">
                <a16:creationId xmlns:a16="http://schemas.microsoft.com/office/drawing/2014/main" id="{3D086E8F-4932-1846-924A-8B1F8137F04B}"/>
              </a:ext>
            </a:extLst>
          </p:cNvPr>
          <p:cNvSpPr/>
          <p:nvPr/>
        </p:nvSpPr>
        <p:spPr>
          <a:xfrm>
            <a:off x="4680620" y="2956435"/>
            <a:ext cx="53590" cy="5359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4" name="Oval 413">
            <a:extLst>
              <a:ext uri="{FF2B5EF4-FFF2-40B4-BE49-F238E27FC236}">
                <a16:creationId xmlns:a16="http://schemas.microsoft.com/office/drawing/2014/main" id="{ED2539BC-411D-FE4A-B4B9-AF877CE732F9}"/>
              </a:ext>
            </a:extLst>
          </p:cNvPr>
          <p:cNvSpPr/>
          <p:nvPr/>
        </p:nvSpPr>
        <p:spPr>
          <a:xfrm>
            <a:off x="5118475" y="2530119"/>
            <a:ext cx="53590" cy="5359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5" name="Oval 414">
            <a:extLst>
              <a:ext uri="{FF2B5EF4-FFF2-40B4-BE49-F238E27FC236}">
                <a16:creationId xmlns:a16="http://schemas.microsoft.com/office/drawing/2014/main" id="{DAF0803D-B7A2-3F45-90A7-D4393FEE8414}"/>
              </a:ext>
            </a:extLst>
          </p:cNvPr>
          <p:cNvSpPr/>
          <p:nvPr/>
        </p:nvSpPr>
        <p:spPr>
          <a:xfrm>
            <a:off x="5118714" y="2100355"/>
            <a:ext cx="53590" cy="5359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6" name="Oval 415">
            <a:extLst>
              <a:ext uri="{FF2B5EF4-FFF2-40B4-BE49-F238E27FC236}">
                <a16:creationId xmlns:a16="http://schemas.microsoft.com/office/drawing/2014/main" id="{961A3C4A-9710-564F-A077-E47313EF1C20}"/>
              </a:ext>
            </a:extLst>
          </p:cNvPr>
          <p:cNvSpPr/>
          <p:nvPr/>
        </p:nvSpPr>
        <p:spPr>
          <a:xfrm>
            <a:off x="5110681" y="2952606"/>
            <a:ext cx="53590" cy="5359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7" name="Oval 416">
            <a:extLst>
              <a:ext uri="{FF2B5EF4-FFF2-40B4-BE49-F238E27FC236}">
                <a16:creationId xmlns:a16="http://schemas.microsoft.com/office/drawing/2014/main" id="{0E5E3E6C-126C-9A48-AC6F-07ABD8425C1D}"/>
              </a:ext>
            </a:extLst>
          </p:cNvPr>
          <p:cNvSpPr/>
          <p:nvPr/>
        </p:nvSpPr>
        <p:spPr>
          <a:xfrm>
            <a:off x="4683239" y="2532730"/>
            <a:ext cx="53590" cy="5359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8" name="Straight Connector 417">
            <a:extLst>
              <a:ext uri="{FF2B5EF4-FFF2-40B4-BE49-F238E27FC236}">
                <a16:creationId xmlns:a16="http://schemas.microsoft.com/office/drawing/2014/main" id="{BE7D7CE8-E450-CB4A-8E1A-9EB0FBF25056}"/>
              </a:ext>
            </a:extLst>
          </p:cNvPr>
          <p:cNvCxnSpPr/>
          <p:nvPr/>
        </p:nvCxnSpPr>
        <p:spPr>
          <a:xfrm flipV="1">
            <a:off x="3816745" y="2558651"/>
            <a:ext cx="428725" cy="4287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9" name="Straight Connector 418">
            <a:extLst>
              <a:ext uri="{FF2B5EF4-FFF2-40B4-BE49-F238E27FC236}">
                <a16:creationId xmlns:a16="http://schemas.microsoft.com/office/drawing/2014/main" id="{B3688B40-132B-E240-8136-2F093166D98C}"/>
              </a:ext>
            </a:extLst>
          </p:cNvPr>
          <p:cNvCxnSpPr>
            <a:cxnSpLocks/>
          </p:cNvCxnSpPr>
          <p:nvPr/>
        </p:nvCxnSpPr>
        <p:spPr>
          <a:xfrm>
            <a:off x="3829391" y="2135582"/>
            <a:ext cx="428725" cy="42872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0" name="Straight Connector 419">
            <a:extLst>
              <a:ext uri="{FF2B5EF4-FFF2-40B4-BE49-F238E27FC236}">
                <a16:creationId xmlns:a16="http://schemas.microsoft.com/office/drawing/2014/main" id="{ADE91D47-0FC3-9845-8266-AB73B148E336}"/>
              </a:ext>
            </a:extLst>
          </p:cNvPr>
          <p:cNvCxnSpPr>
            <a:cxnSpLocks/>
          </p:cNvCxnSpPr>
          <p:nvPr/>
        </p:nvCxnSpPr>
        <p:spPr>
          <a:xfrm flipH="1">
            <a:off x="3425330" y="2150475"/>
            <a:ext cx="830179" cy="82460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1" name="Straight Connector 420">
            <a:extLst>
              <a:ext uri="{FF2B5EF4-FFF2-40B4-BE49-F238E27FC236}">
                <a16:creationId xmlns:a16="http://schemas.microsoft.com/office/drawing/2014/main" id="{FC00D3C5-3D6B-3448-AB37-7DFCA42FC40B}"/>
              </a:ext>
            </a:extLst>
          </p:cNvPr>
          <p:cNvCxnSpPr>
            <a:cxnSpLocks/>
          </p:cNvCxnSpPr>
          <p:nvPr/>
        </p:nvCxnSpPr>
        <p:spPr>
          <a:xfrm>
            <a:off x="3418998" y="2140354"/>
            <a:ext cx="817560" cy="83839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2" name="Straight Connector 421">
            <a:extLst>
              <a:ext uri="{FF2B5EF4-FFF2-40B4-BE49-F238E27FC236}">
                <a16:creationId xmlns:a16="http://schemas.microsoft.com/office/drawing/2014/main" id="{FC922681-61BD-E346-AEC6-F25D68B226C2}"/>
              </a:ext>
            </a:extLst>
          </p:cNvPr>
          <p:cNvCxnSpPr>
            <a:cxnSpLocks/>
          </p:cNvCxnSpPr>
          <p:nvPr/>
        </p:nvCxnSpPr>
        <p:spPr>
          <a:xfrm flipV="1">
            <a:off x="3833869" y="2143415"/>
            <a:ext cx="429821" cy="8446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3" name="Straight Connector 422">
            <a:extLst>
              <a:ext uri="{FF2B5EF4-FFF2-40B4-BE49-F238E27FC236}">
                <a16:creationId xmlns:a16="http://schemas.microsoft.com/office/drawing/2014/main" id="{F02BCF22-70E6-6F49-AB2C-6E260067B763}"/>
              </a:ext>
            </a:extLst>
          </p:cNvPr>
          <p:cNvCxnSpPr>
            <a:cxnSpLocks/>
          </p:cNvCxnSpPr>
          <p:nvPr/>
        </p:nvCxnSpPr>
        <p:spPr>
          <a:xfrm flipH="1" flipV="1">
            <a:off x="3827551" y="2126964"/>
            <a:ext cx="437268" cy="8395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4" name="Straight Connector 423">
            <a:extLst>
              <a:ext uri="{FF2B5EF4-FFF2-40B4-BE49-F238E27FC236}">
                <a16:creationId xmlns:a16="http://schemas.microsoft.com/office/drawing/2014/main" id="{CBE4B886-0636-4D4B-8F07-2189896D7359}"/>
              </a:ext>
            </a:extLst>
          </p:cNvPr>
          <p:cNvCxnSpPr>
            <a:cxnSpLocks/>
          </p:cNvCxnSpPr>
          <p:nvPr/>
        </p:nvCxnSpPr>
        <p:spPr>
          <a:xfrm flipH="1">
            <a:off x="3412370" y="2571094"/>
            <a:ext cx="816769" cy="41632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5" name="Straight Connector 424">
            <a:extLst>
              <a:ext uri="{FF2B5EF4-FFF2-40B4-BE49-F238E27FC236}">
                <a16:creationId xmlns:a16="http://schemas.microsoft.com/office/drawing/2014/main" id="{D4C2568B-13A3-EB4B-B39C-92F186CA2C61}"/>
              </a:ext>
            </a:extLst>
          </p:cNvPr>
          <p:cNvCxnSpPr>
            <a:cxnSpLocks/>
          </p:cNvCxnSpPr>
          <p:nvPr/>
        </p:nvCxnSpPr>
        <p:spPr>
          <a:xfrm>
            <a:off x="3415124" y="2142971"/>
            <a:ext cx="825161" cy="4103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6" name="Straight Connector 425">
            <a:extLst>
              <a:ext uri="{FF2B5EF4-FFF2-40B4-BE49-F238E27FC236}">
                <a16:creationId xmlns:a16="http://schemas.microsoft.com/office/drawing/2014/main" id="{C7466732-457C-D146-8E26-89A1CF1E90A4}"/>
              </a:ext>
            </a:extLst>
          </p:cNvPr>
          <p:cNvCxnSpPr/>
          <p:nvPr/>
        </p:nvCxnSpPr>
        <p:spPr>
          <a:xfrm>
            <a:off x="3395919" y="2992752"/>
            <a:ext cx="428725" cy="12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7" name="Straight Connector 426">
            <a:extLst>
              <a:ext uri="{FF2B5EF4-FFF2-40B4-BE49-F238E27FC236}">
                <a16:creationId xmlns:a16="http://schemas.microsoft.com/office/drawing/2014/main" id="{2F17341D-D3F7-9748-ADD3-0A634575828B}"/>
              </a:ext>
            </a:extLst>
          </p:cNvPr>
          <p:cNvCxnSpPr/>
          <p:nvPr/>
        </p:nvCxnSpPr>
        <p:spPr>
          <a:xfrm>
            <a:off x="3386847" y="2131360"/>
            <a:ext cx="428725" cy="120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28" name="Oval 427">
            <a:extLst>
              <a:ext uri="{FF2B5EF4-FFF2-40B4-BE49-F238E27FC236}">
                <a16:creationId xmlns:a16="http://schemas.microsoft.com/office/drawing/2014/main" id="{C71EB6C5-6E1F-B248-94C2-EEF01F7D3847}"/>
              </a:ext>
            </a:extLst>
          </p:cNvPr>
          <p:cNvSpPr/>
          <p:nvPr/>
        </p:nvSpPr>
        <p:spPr>
          <a:xfrm>
            <a:off x="3802176" y="2101620"/>
            <a:ext cx="53590" cy="5359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9" name="Oval 428">
            <a:extLst>
              <a:ext uri="{FF2B5EF4-FFF2-40B4-BE49-F238E27FC236}">
                <a16:creationId xmlns:a16="http://schemas.microsoft.com/office/drawing/2014/main" id="{141CAEAC-C691-CB43-9741-8FBB3D47BAA4}"/>
              </a:ext>
            </a:extLst>
          </p:cNvPr>
          <p:cNvSpPr/>
          <p:nvPr/>
        </p:nvSpPr>
        <p:spPr>
          <a:xfrm>
            <a:off x="3799788" y="2963880"/>
            <a:ext cx="53590" cy="5359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0" name="Oval 429">
            <a:extLst>
              <a:ext uri="{FF2B5EF4-FFF2-40B4-BE49-F238E27FC236}">
                <a16:creationId xmlns:a16="http://schemas.microsoft.com/office/drawing/2014/main" id="{4C9AA307-0C89-1743-9C8E-5D3915FDA421}"/>
              </a:ext>
            </a:extLst>
          </p:cNvPr>
          <p:cNvSpPr/>
          <p:nvPr/>
        </p:nvSpPr>
        <p:spPr>
          <a:xfrm>
            <a:off x="4232639" y="2537563"/>
            <a:ext cx="53590" cy="5359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1" name="Oval 430">
            <a:extLst>
              <a:ext uri="{FF2B5EF4-FFF2-40B4-BE49-F238E27FC236}">
                <a16:creationId xmlns:a16="http://schemas.microsoft.com/office/drawing/2014/main" id="{E6AE9D56-1622-E64E-B4C2-B19C2D282FD0}"/>
              </a:ext>
            </a:extLst>
          </p:cNvPr>
          <p:cNvSpPr/>
          <p:nvPr/>
        </p:nvSpPr>
        <p:spPr>
          <a:xfrm>
            <a:off x="4247891" y="2102795"/>
            <a:ext cx="53590" cy="5359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2" name="Oval 431">
            <a:extLst>
              <a:ext uri="{FF2B5EF4-FFF2-40B4-BE49-F238E27FC236}">
                <a16:creationId xmlns:a16="http://schemas.microsoft.com/office/drawing/2014/main" id="{C1C8583D-7461-C946-B139-2DDCF11E1A56}"/>
              </a:ext>
            </a:extLst>
          </p:cNvPr>
          <p:cNvSpPr/>
          <p:nvPr/>
        </p:nvSpPr>
        <p:spPr>
          <a:xfrm>
            <a:off x="4229850" y="2965055"/>
            <a:ext cx="53590" cy="5359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3" name="Oval 432">
            <a:extLst>
              <a:ext uri="{FF2B5EF4-FFF2-40B4-BE49-F238E27FC236}">
                <a16:creationId xmlns:a16="http://schemas.microsoft.com/office/drawing/2014/main" id="{C31BED35-9FAE-794D-A093-9E5348958BF5}"/>
              </a:ext>
            </a:extLst>
          </p:cNvPr>
          <p:cNvSpPr/>
          <p:nvPr/>
        </p:nvSpPr>
        <p:spPr>
          <a:xfrm>
            <a:off x="3807411" y="2540174"/>
            <a:ext cx="53590" cy="5359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34" name="Group 433">
            <a:extLst>
              <a:ext uri="{FF2B5EF4-FFF2-40B4-BE49-F238E27FC236}">
                <a16:creationId xmlns:a16="http://schemas.microsoft.com/office/drawing/2014/main" id="{18CA8D92-B831-2A44-B850-F83AA005E9CC}"/>
              </a:ext>
            </a:extLst>
          </p:cNvPr>
          <p:cNvGrpSpPr/>
          <p:nvPr/>
        </p:nvGrpSpPr>
        <p:grpSpPr>
          <a:xfrm>
            <a:off x="1743556" y="2605507"/>
            <a:ext cx="170141" cy="72932"/>
            <a:chOff x="6014709" y="4765370"/>
            <a:chExt cx="274257" cy="117562"/>
          </a:xfrm>
        </p:grpSpPr>
        <p:sp>
          <p:nvSpPr>
            <p:cNvPr id="435" name="Oval 434">
              <a:extLst>
                <a:ext uri="{FF2B5EF4-FFF2-40B4-BE49-F238E27FC236}">
                  <a16:creationId xmlns:a16="http://schemas.microsoft.com/office/drawing/2014/main" id="{9F17E4A3-B08D-264A-8BD5-6F1DAC887C95}"/>
                </a:ext>
              </a:extLst>
            </p:cNvPr>
            <p:cNvSpPr/>
            <p:nvPr/>
          </p:nvSpPr>
          <p:spPr>
            <a:xfrm rot="5400000" flipV="1">
              <a:off x="6014709" y="4801763"/>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6" name="Oval 435">
              <a:extLst>
                <a:ext uri="{FF2B5EF4-FFF2-40B4-BE49-F238E27FC236}">
                  <a16:creationId xmlns:a16="http://schemas.microsoft.com/office/drawing/2014/main" id="{5E2A01A1-B09C-EE4A-8273-8664BA0A61C9}"/>
                </a:ext>
              </a:extLst>
            </p:cNvPr>
            <p:cNvSpPr/>
            <p:nvPr/>
          </p:nvSpPr>
          <p:spPr>
            <a:xfrm rot="5400000" flipV="1">
              <a:off x="6111253" y="4799994"/>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7" name="Oval 436">
              <a:extLst>
                <a:ext uri="{FF2B5EF4-FFF2-40B4-BE49-F238E27FC236}">
                  <a16:creationId xmlns:a16="http://schemas.microsoft.com/office/drawing/2014/main" id="{1058732B-2117-FC4D-9489-ED75F8D23A63}"/>
                </a:ext>
              </a:extLst>
            </p:cNvPr>
            <p:cNvSpPr/>
            <p:nvPr/>
          </p:nvSpPr>
          <p:spPr>
            <a:xfrm rot="5400000" flipV="1">
              <a:off x="6207797" y="4798225"/>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8" name="Straight Connector 437">
              <a:extLst>
                <a:ext uri="{FF2B5EF4-FFF2-40B4-BE49-F238E27FC236}">
                  <a16:creationId xmlns:a16="http://schemas.microsoft.com/office/drawing/2014/main" id="{EDB8E5DB-B220-424E-9250-564BB54284C3}"/>
                </a:ext>
              </a:extLst>
            </p:cNvPr>
            <p:cNvCxnSpPr/>
            <p:nvPr/>
          </p:nvCxnSpPr>
          <p:spPr>
            <a:xfrm rot="5400000" flipV="1">
              <a:off x="6161420" y="4640642"/>
              <a:ext cx="0" cy="2494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39" name="Group 438">
            <a:extLst>
              <a:ext uri="{FF2B5EF4-FFF2-40B4-BE49-F238E27FC236}">
                <a16:creationId xmlns:a16="http://schemas.microsoft.com/office/drawing/2014/main" id="{2417D863-6638-BE4E-924D-897BB8CA13A6}"/>
              </a:ext>
            </a:extLst>
          </p:cNvPr>
          <p:cNvGrpSpPr/>
          <p:nvPr/>
        </p:nvGrpSpPr>
        <p:grpSpPr>
          <a:xfrm flipV="1">
            <a:off x="1744781" y="2443768"/>
            <a:ext cx="170141" cy="72932"/>
            <a:chOff x="6014709" y="4765370"/>
            <a:chExt cx="274257" cy="117562"/>
          </a:xfrm>
        </p:grpSpPr>
        <p:sp>
          <p:nvSpPr>
            <p:cNvPr id="440" name="Oval 439">
              <a:extLst>
                <a:ext uri="{FF2B5EF4-FFF2-40B4-BE49-F238E27FC236}">
                  <a16:creationId xmlns:a16="http://schemas.microsoft.com/office/drawing/2014/main" id="{26B7FF01-AB6A-1D4B-A53D-93054F3064F2}"/>
                </a:ext>
              </a:extLst>
            </p:cNvPr>
            <p:cNvSpPr/>
            <p:nvPr/>
          </p:nvSpPr>
          <p:spPr>
            <a:xfrm rot="5400000" flipV="1">
              <a:off x="6014709" y="4801763"/>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1" name="Oval 440">
              <a:extLst>
                <a:ext uri="{FF2B5EF4-FFF2-40B4-BE49-F238E27FC236}">
                  <a16:creationId xmlns:a16="http://schemas.microsoft.com/office/drawing/2014/main" id="{2C7BF4CC-582A-8643-A0C7-467A772890FB}"/>
                </a:ext>
              </a:extLst>
            </p:cNvPr>
            <p:cNvSpPr/>
            <p:nvPr/>
          </p:nvSpPr>
          <p:spPr>
            <a:xfrm rot="5400000" flipV="1">
              <a:off x="6111253" y="4799994"/>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2" name="Oval 441">
              <a:extLst>
                <a:ext uri="{FF2B5EF4-FFF2-40B4-BE49-F238E27FC236}">
                  <a16:creationId xmlns:a16="http://schemas.microsoft.com/office/drawing/2014/main" id="{8CBE7B67-91D2-7F4F-97BA-2A27FBA16437}"/>
                </a:ext>
              </a:extLst>
            </p:cNvPr>
            <p:cNvSpPr/>
            <p:nvPr/>
          </p:nvSpPr>
          <p:spPr>
            <a:xfrm rot="5400000" flipV="1">
              <a:off x="6207797" y="4798225"/>
              <a:ext cx="81169" cy="81169"/>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43" name="Straight Connector 442">
              <a:extLst>
                <a:ext uri="{FF2B5EF4-FFF2-40B4-BE49-F238E27FC236}">
                  <a16:creationId xmlns:a16="http://schemas.microsoft.com/office/drawing/2014/main" id="{C9B4F289-4B91-9949-9F14-E35DC90833FF}"/>
                </a:ext>
              </a:extLst>
            </p:cNvPr>
            <p:cNvCxnSpPr/>
            <p:nvPr/>
          </p:nvCxnSpPr>
          <p:spPr>
            <a:xfrm rot="5400000" flipV="1">
              <a:off x="6161420" y="4640642"/>
              <a:ext cx="0" cy="24945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44" name="Oval 443">
            <a:extLst>
              <a:ext uri="{FF2B5EF4-FFF2-40B4-BE49-F238E27FC236}">
                <a16:creationId xmlns:a16="http://schemas.microsoft.com/office/drawing/2014/main" id="{2599709C-0372-F24E-B225-80DCA6C547A6}"/>
              </a:ext>
            </a:extLst>
          </p:cNvPr>
          <p:cNvSpPr/>
          <p:nvPr/>
        </p:nvSpPr>
        <p:spPr>
          <a:xfrm>
            <a:off x="3373656" y="2102589"/>
            <a:ext cx="53590" cy="5359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5" name="Oval 444">
            <a:extLst>
              <a:ext uri="{FF2B5EF4-FFF2-40B4-BE49-F238E27FC236}">
                <a16:creationId xmlns:a16="http://schemas.microsoft.com/office/drawing/2014/main" id="{E354719F-1092-174F-B536-425C25322CCB}"/>
              </a:ext>
            </a:extLst>
          </p:cNvPr>
          <p:cNvSpPr/>
          <p:nvPr/>
        </p:nvSpPr>
        <p:spPr>
          <a:xfrm>
            <a:off x="3374806" y="2537357"/>
            <a:ext cx="53590" cy="5359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6" name="Oval 445">
            <a:extLst>
              <a:ext uri="{FF2B5EF4-FFF2-40B4-BE49-F238E27FC236}">
                <a16:creationId xmlns:a16="http://schemas.microsoft.com/office/drawing/2014/main" id="{633C76FB-9F7F-3244-BD22-5CDEE153F8E5}"/>
              </a:ext>
            </a:extLst>
          </p:cNvPr>
          <p:cNvSpPr/>
          <p:nvPr/>
        </p:nvSpPr>
        <p:spPr>
          <a:xfrm>
            <a:off x="3367837" y="2964850"/>
            <a:ext cx="53590" cy="5359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47" name="Group 446">
            <a:extLst>
              <a:ext uri="{FF2B5EF4-FFF2-40B4-BE49-F238E27FC236}">
                <a16:creationId xmlns:a16="http://schemas.microsoft.com/office/drawing/2014/main" id="{235A9032-2EB4-5245-9E26-1FCA3770B801}"/>
              </a:ext>
            </a:extLst>
          </p:cNvPr>
          <p:cNvGrpSpPr/>
          <p:nvPr/>
        </p:nvGrpSpPr>
        <p:grpSpPr>
          <a:xfrm>
            <a:off x="3130059" y="4151243"/>
            <a:ext cx="2971973" cy="1508036"/>
            <a:chOff x="2742078" y="4188958"/>
            <a:chExt cx="3623122" cy="1838442"/>
          </a:xfrm>
        </p:grpSpPr>
        <p:cxnSp>
          <p:nvCxnSpPr>
            <p:cNvPr id="448" name="Straight Connector 447">
              <a:extLst>
                <a:ext uri="{FF2B5EF4-FFF2-40B4-BE49-F238E27FC236}">
                  <a16:creationId xmlns:a16="http://schemas.microsoft.com/office/drawing/2014/main" id="{84A62F4D-3ACC-494D-A5B2-D6C0F77200D7}"/>
                </a:ext>
              </a:extLst>
            </p:cNvPr>
            <p:cNvCxnSpPr/>
            <p:nvPr/>
          </p:nvCxnSpPr>
          <p:spPr>
            <a:xfrm flipV="1">
              <a:off x="5424800" y="5111629"/>
              <a:ext cx="856469" cy="8564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9" name="Straight Connector 448">
              <a:extLst>
                <a:ext uri="{FF2B5EF4-FFF2-40B4-BE49-F238E27FC236}">
                  <a16:creationId xmlns:a16="http://schemas.microsoft.com/office/drawing/2014/main" id="{664FACCF-9900-5846-B627-1BE631D76611}"/>
                </a:ext>
              </a:extLst>
            </p:cNvPr>
            <p:cNvCxnSpPr>
              <a:cxnSpLocks/>
            </p:cNvCxnSpPr>
            <p:nvPr/>
          </p:nvCxnSpPr>
          <p:spPr>
            <a:xfrm>
              <a:off x="5418863" y="4237474"/>
              <a:ext cx="856469" cy="8564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0" name="Straight Connector 449">
              <a:extLst>
                <a:ext uri="{FF2B5EF4-FFF2-40B4-BE49-F238E27FC236}">
                  <a16:creationId xmlns:a16="http://schemas.microsoft.com/office/drawing/2014/main" id="{41D658B5-DDB4-444A-AFB8-B455C058F724}"/>
                </a:ext>
              </a:extLst>
            </p:cNvPr>
            <p:cNvCxnSpPr>
              <a:cxnSpLocks/>
            </p:cNvCxnSpPr>
            <p:nvPr/>
          </p:nvCxnSpPr>
          <p:spPr>
            <a:xfrm flipH="1">
              <a:off x="4614902" y="4286556"/>
              <a:ext cx="1658459" cy="16473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1" name="Straight Connector 450">
              <a:extLst>
                <a:ext uri="{FF2B5EF4-FFF2-40B4-BE49-F238E27FC236}">
                  <a16:creationId xmlns:a16="http://schemas.microsoft.com/office/drawing/2014/main" id="{0B7CB776-2D2D-9044-8F75-09481CB71699}"/>
                </a:ext>
              </a:extLst>
            </p:cNvPr>
            <p:cNvCxnSpPr>
              <a:cxnSpLocks/>
            </p:cNvCxnSpPr>
            <p:nvPr/>
          </p:nvCxnSpPr>
          <p:spPr>
            <a:xfrm>
              <a:off x="4602253" y="4266337"/>
              <a:ext cx="1633250" cy="167487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2" name="Straight Connector 451">
              <a:extLst>
                <a:ext uri="{FF2B5EF4-FFF2-40B4-BE49-F238E27FC236}">
                  <a16:creationId xmlns:a16="http://schemas.microsoft.com/office/drawing/2014/main" id="{04871B52-9A02-5744-B8F5-0B4F8B8C074C}"/>
                </a:ext>
              </a:extLst>
            </p:cNvPr>
            <p:cNvCxnSpPr>
              <a:cxnSpLocks/>
            </p:cNvCxnSpPr>
            <p:nvPr/>
          </p:nvCxnSpPr>
          <p:spPr>
            <a:xfrm flipV="1">
              <a:off x="5431046" y="4272452"/>
              <a:ext cx="858658" cy="16873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3" name="Straight Connector 452">
              <a:extLst>
                <a:ext uri="{FF2B5EF4-FFF2-40B4-BE49-F238E27FC236}">
                  <a16:creationId xmlns:a16="http://schemas.microsoft.com/office/drawing/2014/main" id="{4F2E3901-FAEB-E14C-AD12-ACDE438FFD43}"/>
                </a:ext>
              </a:extLst>
            </p:cNvPr>
            <p:cNvCxnSpPr>
              <a:cxnSpLocks/>
            </p:cNvCxnSpPr>
            <p:nvPr/>
          </p:nvCxnSpPr>
          <p:spPr>
            <a:xfrm flipH="1" flipV="1">
              <a:off x="5418426" y="4239589"/>
              <a:ext cx="873534" cy="167709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4" name="Straight Connector 453">
              <a:extLst>
                <a:ext uri="{FF2B5EF4-FFF2-40B4-BE49-F238E27FC236}">
                  <a16:creationId xmlns:a16="http://schemas.microsoft.com/office/drawing/2014/main" id="{B675B9B1-BD7B-F041-904E-0BE363B94CA3}"/>
                </a:ext>
              </a:extLst>
            </p:cNvPr>
            <p:cNvCxnSpPr>
              <a:cxnSpLocks/>
            </p:cNvCxnSpPr>
            <p:nvPr/>
          </p:nvCxnSpPr>
          <p:spPr>
            <a:xfrm flipH="1">
              <a:off x="4534015" y="5156823"/>
              <a:ext cx="1696663" cy="80999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5" name="Straight Connector 454">
              <a:extLst>
                <a:ext uri="{FF2B5EF4-FFF2-40B4-BE49-F238E27FC236}">
                  <a16:creationId xmlns:a16="http://schemas.microsoft.com/office/drawing/2014/main" id="{CD88D807-B043-FC43-8D6A-C116E3BCB1A0}"/>
                </a:ext>
              </a:extLst>
            </p:cNvPr>
            <p:cNvCxnSpPr>
              <a:cxnSpLocks/>
            </p:cNvCxnSpPr>
            <p:nvPr/>
          </p:nvCxnSpPr>
          <p:spPr>
            <a:xfrm>
              <a:off x="4590462" y="4245980"/>
              <a:ext cx="1632313" cy="8553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6" name="Straight Connector 455">
              <a:extLst>
                <a:ext uri="{FF2B5EF4-FFF2-40B4-BE49-F238E27FC236}">
                  <a16:creationId xmlns:a16="http://schemas.microsoft.com/office/drawing/2014/main" id="{6B159D3B-6802-9447-B53C-948A8DC3585A}"/>
                </a:ext>
              </a:extLst>
            </p:cNvPr>
            <p:cNvCxnSpPr/>
            <p:nvPr/>
          </p:nvCxnSpPr>
          <p:spPr>
            <a:xfrm>
              <a:off x="4556148" y="5969183"/>
              <a:ext cx="856469" cy="24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7" name="Straight Connector 456">
              <a:extLst>
                <a:ext uri="{FF2B5EF4-FFF2-40B4-BE49-F238E27FC236}">
                  <a16:creationId xmlns:a16="http://schemas.microsoft.com/office/drawing/2014/main" id="{78C8D4F3-9BA5-594C-B4CD-AA127CE57DF1}"/>
                </a:ext>
              </a:extLst>
            </p:cNvPr>
            <p:cNvCxnSpPr/>
            <p:nvPr/>
          </p:nvCxnSpPr>
          <p:spPr>
            <a:xfrm>
              <a:off x="4538025" y="4248369"/>
              <a:ext cx="856469" cy="240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58" name="Oval 457">
              <a:extLst>
                <a:ext uri="{FF2B5EF4-FFF2-40B4-BE49-F238E27FC236}">
                  <a16:creationId xmlns:a16="http://schemas.microsoft.com/office/drawing/2014/main" id="{7CCB875A-0EB3-E544-9BD0-A7AC532D30EB}"/>
                </a:ext>
              </a:extLst>
            </p:cNvPr>
            <p:cNvSpPr/>
            <p:nvPr/>
          </p:nvSpPr>
          <p:spPr>
            <a:xfrm>
              <a:off x="5367733" y="4188958"/>
              <a:ext cx="107058" cy="10705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9" name="Oval 458">
              <a:extLst>
                <a:ext uri="{FF2B5EF4-FFF2-40B4-BE49-F238E27FC236}">
                  <a16:creationId xmlns:a16="http://schemas.microsoft.com/office/drawing/2014/main" id="{AA686A16-A304-7C4D-B8E0-FD9A1949581F}"/>
                </a:ext>
              </a:extLst>
            </p:cNvPr>
            <p:cNvSpPr/>
            <p:nvPr/>
          </p:nvSpPr>
          <p:spPr>
            <a:xfrm>
              <a:off x="5362963" y="5911504"/>
              <a:ext cx="107058" cy="10705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0" name="Oval 459">
              <a:extLst>
                <a:ext uri="{FF2B5EF4-FFF2-40B4-BE49-F238E27FC236}">
                  <a16:creationId xmlns:a16="http://schemas.microsoft.com/office/drawing/2014/main" id="{50CAD627-F04E-F744-8B9E-E9E86048F4ED}"/>
                </a:ext>
              </a:extLst>
            </p:cNvPr>
            <p:cNvSpPr/>
            <p:nvPr/>
          </p:nvSpPr>
          <p:spPr>
            <a:xfrm>
              <a:off x="6227674" y="5059847"/>
              <a:ext cx="107058" cy="10705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1" name="Oval 460">
              <a:extLst>
                <a:ext uri="{FF2B5EF4-FFF2-40B4-BE49-F238E27FC236}">
                  <a16:creationId xmlns:a16="http://schemas.microsoft.com/office/drawing/2014/main" id="{596D58DE-B2B9-A149-B6C6-92D326886EBD}"/>
                </a:ext>
              </a:extLst>
            </p:cNvPr>
            <p:cNvSpPr/>
            <p:nvPr/>
          </p:nvSpPr>
          <p:spPr>
            <a:xfrm>
              <a:off x="6258142" y="4191306"/>
              <a:ext cx="107058" cy="10705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2" name="Oval 461">
              <a:extLst>
                <a:ext uri="{FF2B5EF4-FFF2-40B4-BE49-F238E27FC236}">
                  <a16:creationId xmlns:a16="http://schemas.microsoft.com/office/drawing/2014/main" id="{EF1E6EB4-83C0-464C-BAB8-E83CA9A2EA4C}"/>
                </a:ext>
              </a:extLst>
            </p:cNvPr>
            <p:cNvSpPr/>
            <p:nvPr/>
          </p:nvSpPr>
          <p:spPr>
            <a:xfrm>
              <a:off x="6222102" y="5913852"/>
              <a:ext cx="107058" cy="10705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3" name="Oval 462">
              <a:extLst>
                <a:ext uri="{FF2B5EF4-FFF2-40B4-BE49-F238E27FC236}">
                  <a16:creationId xmlns:a16="http://schemas.microsoft.com/office/drawing/2014/main" id="{2BB4E0A3-2056-1D45-A2C9-4463BBE93181}"/>
                </a:ext>
              </a:extLst>
            </p:cNvPr>
            <p:cNvSpPr/>
            <p:nvPr/>
          </p:nvSpPr>
          <p:spPr>
            <a:xfrm>
              <a:off x="5378192" y="5065063"/>
              <a:ext cx="107058" cy="10705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64" name="Group 463">
              <a:extLst>
                <a:ext uri="{FF2B5EF4-FFF2-40B4-BE49-F238E27FC236}">
                  <a16:creationId xmlns:a16="http://schemas.microsoft.com/office/drawing/2014/main" id="{EC9991BD-0254-8A47-8D85-E4EC2A6E5193}"/>
                </a:ext>
              </a:extLst>
            </p:cNvPr>
            <p:cNvGrpSpPr/>
            <p:nvPr/>
          </p:nvGrpSpPr>
          <p:grpSpPr>
            <a:xfrm>
              <a:off x="2742078" y="4194302"/>
              <a:ext cx="1873248" cy="1833098"/>
              <a:chOff x="2776798" y="4450106"/>
              <a:chExt cx="1165511" cy="1140530"/>
            </a:xfrm>
          </p:grpSpPr>
          <p:cxnSp>
            <p:nvCxnSpPr>
              <p:cNvPr id="465" name="Straight Connector 464">
                <a:extLst>
                  <a:ext uri="{FF2B5EF4-FFF2-40B4-BE49-F238E27FC236}">
                    <a16:creationId xmlns:a16="http://schemas.microsoft.com/office/drawing/2014/main" id="{06E2AD7A-6004-E54D-A957-90724B375C71}"/>
                  </a:ext>
                </a:extLst>
              </p:cNvPr>
              <p:cNvCxnSpPr/>
              <p:nvPr/>
            </p:nvCxnSpPr>
            <p:spPr>
              <a:xfrm flipV="1">
                <a:off x="3357204" y="5024180"/>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6" name="Straight Connector 465">
                <a:extLst>
                  <a:ext uri="{FF2B5EF4-FFF2-40B4-BE49-F238E27FC236}">
                    <a16:creationId xmlns:a16="http://schemas.microsoft.com/office/drawing/2014/main" id="{52D25683-361E-2B43-8A81-08BA4A0DCD0F}"/>
                  </a:ext>
                </a:extLst>
              </p:cNvPr>
              <p:cNvCxnSpPr>
                <a:cxnSpLocks/>
              </p:cNvCxnSpPr>
              <p:nvPr/>
            </p:nvCxnSpPr>
            <p:spPr>
              <a:xfrm>
                <a:off x="3353510" y="4480292"/>
                <a:ext cx="532884" cy="53288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7" name="Straight Connector 466">
                <a:extLst>
                  <a:ext uri="{FF2B5EF4-FFF2-40B4-BE49-F238E27FC236}">
                    <a16:creationId xmlns:a16="http://schemas.microsoft.com/office/drawing/2014/main" id="{5D03672F-5D56-D64E-9CB9-ABD2AD07A045}"/>
                  </a:ext>
                </a:extLst>
              </p:cNvPr>
              <p:cNvCxnSpPr>
                <a:cxnSpLocks/>
              </p:cNvCxnSpPr>
              <p:nvPr/>
            </p:nvCxnSpPr>
            <p:spPr>
              <a:xfrm flipH="1">
                <a:off x="2853296" y="4510830"/>
                <a:ext cx="1031872" cy="10249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8" name="Straight Connector 467">
                <a:extLst>
                  <a:ext uri="{FF2B5EF4-FFF2-40B4-BE49-F238E27FC236}">
                    <a16:creationId xmlns:a16="http://schemas.microsoft.com/office/drawing/2014/main" id="{416FF448-E6CB-5C48-9020-C5D312474203}"/>
                  </a:ext>
                </a:extLst>
              </p:cNvPr>
              <p:cNvCxnSpPr>
                <a:cxnSpLocks/>
              </p:cNvCxnSpPr>
              <p:nvPr/>
            </p:nvCxnSpPr>
            <p:spPr>
              <a:xfrm>
                <a:off x="2845426" y="4498250"/>
                <a:ext cx="1016187" cy="104208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9" name="Straight Connector 468">
                <a:extLst>
                  <a:ext uri="{FF2B5EF4-FFF2-40B4-BE49-F238E27FC236}">
                    <a16:creationId xmlns:a16="http://schemas.microsoft.com/office/drawing/2014/main" id="{71B33782-ABE9-7548-BC2C-CAB05CE26AD8}"/>
                  </a:ext>
                </a:extLst>
              </p:cNvPr>
              <p:cNvCxnSpPr>
                <a:cxnSpLocks/>
              </p:cNvCxnSpPr>
              <p:nvPr/>
            </p:nvCxnSpPr>
            <p:spPr>
              <a:xfrm flipV="1">
                <a:off x="3361090" y="4502055"/>
                <a:ext cx="534246" cy="10498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0" name="Straight Connector 469">
                <a:extLst>
                  <a:ext uri="{FF2B5EF4-FFF2-40B4-BE49-F238E27FC236}">
                    <a16:creationId xmlns:a16="http://schemas.microsoft.com/office/drawing/2014/main" id="{49A9AC8F-567D-F74A-8519-802EC19755C4}"/>
                  </a:ext>
                </a:extLst>
              </p:cNvPr>
              <p:cNvCxnSpPr>
                <a:cxnSpLocks/>
              </p:cNvCxnSpPr>
              <p:nvPr/>
            </p:nvCxnSpPr>
            <p:spPr>
              <a:xfrm flipH="1" flipV="1">
                <a:off x="3353238" y="4481608"/>
                <a:ext cx="543502" cy="10434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1" name="Straight Connector 470">
                <a:extLst>
                  <a:ext uri="{FF2B5EF4-FFF2-40B4-BE49-F238E27FC236}">
                    <a16:creationId xmlns:a16="http://schemas.microsoft.com/office/drawing/2014/main" id="{A613D4D4-A349-784A-84A5-B2A2E685D3DF}"/>
                  </a:ext>
                </a:extLst>
              </p:cNvPr>
              <p:cNvCxnSpPr>
                <a:cxnSpLocks/>
              </p:cNvCxnSpPr>
              <p:nvPr/>
            </p:nvCxnSpPr>
            <p:spPr>
              <a:xfrm flipH="1">
                <a:off x="2835042" y="5031384"/>
                <a:ext cx="1031937" cy="5217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2" name="Straight Connector 471">
                <a:extLst>
                  <a:ext uri="{FF2B5EF4-FFF2-40B4-BE49-F238E27FC236}">
                    <a16:creationId xmlns:a16="http://schemas.microsoft.com/office/drawing/2014/main" id="{A45666FC-EDDE-3945-8C4A-760B67877C8E}"/>
                  </a:ext>
                </a:extLst>
              </p:cNvPr>
              <p:cNvCxnSpPr>
                <a:cxnSpLocks/>
              </p:cNvCxnSpPr>
              <p:nvPr/>
            </p:nvCxnSpPr>
            <p:spPr>
              <a:xfrm>
                <a:off x="2836427" y="4490989"/>
                <a:ext cx="1025634" cy="51003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3" name="Straight Connector 472">
                <a:extLst>
                  <a:ext uri="{FF2B5EF4-FFF2-40B4-BE49-F238E27FC236}">
                    <a16:creationId xmlns:a16="http://schemas.microsoft.com/office/drawing/2014/main" id="{9F6F56FE-2786-034F-B50C-8B168E33875F}"/>
                  </a:ext>
                </a:extLst>
              </p:cNvPr>
              <p:cNvCxnSpPr/>
              <p:nvPr/>
            </p:nvCxnSpPr>
            <p:spPr>
              <a:xfrm>
                <a:off x="2816740" y="5557739"/>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4" name="Straight Connector 473">
                <a:extLst>
                  <a:ext uri="{FF2B5EF4-FFF2-40B4-BE49-F238E27FC236}">
                    <a16:creationId xmlns:a16="http://schemas.microsoft.com/office/drawing/2014/main" id="{41C5CF73-33A5-424C-AEF0-AE9E5A772AE2}"/>
                  </a:ext>
                </a:extLst>
              </p:cNvPr>
              <p:cNvCxnSpPr/>
              <p:nvPr/>
            </p:nvCxnSpPr>
            <p:spPr>
              <a:xfrm>
                <a:off x="2805464" y="4487071"/>
                <a:ext cx="532884" cy="14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75" name="Oval 474">
                <a:extLst>
                  <a:ext uri="{FF2B5EF4-FFF2-40B4-BE49-F238E27FC236}">
                    <a16:creationId xmlns:a16="http://schemas.microsoft.com/office/drawing/2014/main" id="{86869B21-97B3-544B-BDA1-146D17FCBA61}"/>
                  </a:ext>
                </a:extLst>
              </p:cNvPr>
              <p:cNvSpPr/>
              <p:nvPr/>
            </p:nvSpPr>
            <p:spPr>
              <a:xfrm>
                <a:off x="3321698" y="4450106"/>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6" name="Oval 475">
                <a:extLst>
                  <a:ext uri="{FF2B5EF4-FFF2-40B4-BE49-F238E27FC236}">
                    <a16:creationId xmlns:a16="http://schemas.microsoft.com/office/drawing/2014/main" id="{AC717BE7-F158-074A-8FD7-2EC09A0591EF}"/>
                  </a:ext>
                </a:extLst>
              </p:cNvPr>
              <p:cNvSpPr/>
              <p:nvPr/>
            </p:nvSpPr>
            <p:spPr>
              <a:xfrm>
                <a:off x="3318730" y="5521852"/>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7" name="Oval 476">
                <a:extLst>
                  <a:ext uri="{FF2B5EF4-FFF2-40B4-BE49-F238E27FC236}">
                    <a16:creationId xmlns:a16="http://schemas.microsoft.com/office/drawing/2014/main" id="{AA9B40DB-D94F-BC4E-B15B-D32BC0947D32}"/>
                  </a:ext>
                </a:extLst>
              </p:cNvPr>
              <p:cNvSpPr/>
              <p:nvPr/>
            </p:nvSpPr>
            <p:spPr>
              <a:xfrm>
                <a:off x="3856742" y="4991962"/>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8" name="Oval 477">
                <a:extLst>
                  <a:ext uri="{FF2B5EF4-FFF2-40B4-BE49-F238E27FC236}">
                    <a16:creationId xmlns:a16="http://schemas.microsoft.com/office/drawing/2014/main" id="{23B99CB6-3E3D-FC49-A12D-0650E94DC415}"/>
                  </a:ext>
                </a:extLst>
              </p:cNvPr>
              <p:cNvSpPr/>
              <p:nvPr/>
            </p:nvSpPr>
            <p:spPr>
              <a:xfrm>
                <a:off x="3875699" y="4451567"/>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9" name="Oval 478">
                <a:extLst>
                  <a:ext uri="{FF2B5EF4-FFF2-40B4-BE49-F238E27FC236}">
                    <a16:creationId xmlns:a16="http://schemas.microsoft.com/office/drawing/2014/main" id="{A9A97B0F-D191-D04E-9D4C-87C5997582FB}"/>
                  </a:ext>
                </a:extLst>
              </p:cNvPr>
              <p:cNvSpPr/>
              <p:nvPr/>
            </p:nvSpPr>
            <p:spPr>
              <a:xfrm>
                <a:off x="3853275" y="5523313"/>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0" name="Oval 479">
                <a:extLst>
                  <a:ext uri="{FF2B5EF4-FFF2-40B4-BE49-F238E27FC236}">
                    <a16:creationId xmlns:a16="http://schemas.microsoft.com/office/drawing/2014/main" id="{263F2207-5CAF-564F-8F70-3610DE91A411}"/>
                  </a:ext>
                </a:extLst>
              </p:cNvPr>
              <p:cNvSpPr/>
              <p:nvPr/>
            </p:nvSpPr>
            <p:spPr>
              <a:xfrm>
                <a:off x="2784030" y="4452279"/>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1" name="Oval 480">
                <a:extLst>
                  <a:ext uri="{FF2B5EF4-FFF2-40B4-BE49-F238E27FC236}">
                    <a16:creationId xmlns:a16="http://schemas.microsoft.com/office/drawing/2014/main" id="{FEEF86B4-2E0B-3D45-884B-507312D6E922}"/>
                  </a:ext>
                </a:extLst>
              </p:cNvPr>
              <p:cNvSpPr/>
              <p:nvPr/>
            </p:nvSpPr>
            <p:spPr>
              <a:xfrm>
                <a:off x="2776798" y="5524026"/>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2" name="Oval 481">
                <a:extLst>
                  <a:ext uri="{FF2B5EF4-FFF2-40B4-BE49-F238E27FC236}">
                    <a16:creationId xmlns:a16="http://schemas.microsoft.com/office/drawing/2014/main" id="{FA3980A4-BC6B-374F-A589-7D1894E4176B}"/>
                  </a:ext>
                </a:extLst>
              </p:cNvPr>
              <p:cNvSpPr/>
              <p:nvPr/>
            </p:nvSpPr>
            <p:spPr>
              <a:xfrm>
                <a:off x="3328205" y="4995207"/>
                <a:ext cx="66610" cy="6661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483" name="TextBox 482">
            <a:extLst>
              <a:ext uri="{FF2B5EF4-FFF2-40B4-BE49-F238E27FC236}">
                <a16:creationId xmlns:a16="http://schemas.microsoft.com/office/drawing/2014/main" id="{BC40A870-4BD1-2F47-9BD0-304C0989A487}"/>
              </a:ext>
            </a:extLst>
          </p:cNvPr>
          <p:cNvSpPr txBox="1"/>
          <p:nvPr/>
        </p:nvSpPr>
        <p:spPr>
          <a:xfrm>
            <a:off x="2902193" y="6177206"/>
            <a:ext cx="3490619" cy="276999"/>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  A heat transfer design, but not a conduction design. </a:t>
            </a:r>
          </a:p>
        </p:txBody>
      </p:sp>
    </p:spTree>
    <p:extLst>
      <p:ext uri="{BB962C8B-B14F-4D97-AF65-F5344CB8AC3E}">
        <p14:creationId xmlns:p14="http://schemas.microsoft.com/office/powerpoint/2010/main" val="38809041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 name="Group 56">
            <a:extLst>
              <a:ext uri="{FF2B5EF4-FFF2-40B4-BE49-F238E27FC236}">
                <a16:creationId xmlns:a16="http://schemas.microsoft.com/office/drawing/2014/main" id="{92A79EBA-CEE5-ED4E-A1B3-CE40E8DCF22D}"/>
              </a:ext>
            </a:extLst>
          </p:cNvPr>
          <p:cNvGrpSpPr/>
          <p:nvPr/>
        </p:nvGrpSpPr>
        <p:grpSpPr>
          <a:xfrm>
            <a:off x="578884" y="5362456"/>
            <a:ext cx="924602" cy="1058574"/>
            <a:chOff x="536432" y="5376415"/>
            <a:chExt cx="924602" cy="1058574"/>
          </a:xfrm>
        </p:grpSpPr>
        <p:cxnSp>
          <p:nvCxnSpPr>
            <p:cNvPr id="58" name="Straight Arrow Connector 57">
              <a:extLst>
                <a:ext uri="{FF2B5EF4-FFF2-40B4-BE49-F238E27FC236}">
                  <a16:creationId xmlns:a16="http://schemas.microsoft.com/office/drawing/2014/main" id="{324973D0-C879-8C4B-A406-A4B718E3681D}"/>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A5E199C6-297D-8146-AFE6-255EBF8314D7}"/>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60" name="Straight Arrow Connector 59">
              <a:extLst>
                <a:ext uri="{FF2B5EF4-FFF2-40B4-BE49-F238E27FC236}">
                  <a16:creationId xmlns:a16="http://schemas.microsoft.com/office/drawing/2014/main" id="{086F6CAF-622D-5048-BFA8-2838B01A7053}"/>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C6C3FEB0-E5EB-FB4A-9473-6AE1D0B5CB6E}"/>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63" name="Rectangle 62">
            <a:extLst>
              <a:ext uri="{FF2B5EF4-FFF2-40B4-BE49-F238E27FC236}">
                <a16:creationId xmlns:a16="http://schemas.microsoft.com/office/drawing/2014/main" id="{D7D8B865-44D6-0440-82CA-0F359786A4E5}"/>
              </a:ext>
            </a:extLst>
          </p:cNvPr>
          <p:cNvSpPr/>
          <p:nvPr/>
        </p:nvSpPr>
        <p:spPr>
          <a:xfrm>
            <a:off x="285564"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4" name="Straight Connector 63">
            <a:extLst>
              <a:ext uri="{FF2B5EF4-FFF2-40B4-BE49-F238E27FC236}">
                <a16:creationId xmlns:a16="http://schemas.microsoft.com/office/drawing/2014/main" id="{139550C6-2083-2948-BE5F-91354EE0A8D8}"/>
              </a:ext>
            </a:extLst>
          </p:cNvPr>
          <p:cNvCxnSpPr/>
          <p:nvPr/>
        </p:nvCxnSpPr>
        <p:spPr>
          <a:xfrm>
            <a:off x="290085" y="1058776"/>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 name="Group 2">
            <a:extLst>
              <a:ext uri="{FF2B5EF4-FFF2-40B4-BE49-F238E27FC236}">
                <a16:creationId xmlns:a16="http://schemas.microsoft.com/office/drawing/2014/main" id="{F226A5EC-B2F7-5A4F-94AC-2F4CEE94928B}"/>
              </a:ext>
            </a:extLst>
          </p:cNvPr>
          <p:cNvGrpSpPr/>
          <p:nvPr/>
        </p:nvGrpSpPr>
        <p:grpSpPr>
          <a:xfrm>
            <a:off x="534536" y="2323188"/>
            <a:ext cx="7993990" cy="2221978"/>
            <a:chOff x="534536" y="2186348"/>
            <a:chExt cx="7993990" cy="2221978"/>
          </a:xfrm>
        </p:grpSpPr>
        <p:cxnSp>
          <p:nvCxnSpPr>
            <p:cNvPr id="416" name="Straight Connector 415">
              <a:extLst>
                <a:ext uri="{FF2B5EF4-FFF2-40B4-BE49-F238E27FC236}">
                  <a16:creationId xmlns:a16="http://schemas.microsoft.com/office/drawing/2014/main" id="{E214FD0E-7124-7040-B7BF-3237676FBC5D}"/>
                </a:ext>
              </a:extLst>
            </p:cNvPr>
            <p:cNvCxnSpPr>
              <a:cxnSpLocks/>
            </p:cNvCxnSpPr>
            <p:nvPr/>
          </p:nvCxnSpPr>
          <p:spPr>
            <a:xfrm flipH="1" flipV="1">
              <a:off x="3860082" y="3118604"/>
              <a:ext cx="419681" cy="8412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7" name="Straight Connector 416">
              <a:extLst>
                <a:ext uri="{FF2B5EF4-FFF2-40B4-BE49-F238E27FC236}">
                  <a16:creationId xmlns:a16="http://schemas.microsoft.com/office/drawing/2014/main" id="{B1C7252D-2928-7F43-A1C9-DAD48BC88728}"/>
                </a:ext>
              </a:extLst>
            </p:cNvPr>
            <p:cNvCxnSpPr>
              <a:cxnSpLocks/>
            </p:cNvCxnSpPr>
            <p:nvPr/>
          </p:nvCxnSpPr>
          <p:spPr>
            <a:xfrm flipH="1" flipV="1">
              <a:off x="3428232" y="3105706"/>
              <a:ext cx="444348" cy="86671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8" name="Straight Connector 417">
              <a:extLst>
                <a:ext uri="{FF2B5EF4-FFF2-40B4-BE49-F238E27FC236}">
                  <a16:creationId xmlns:a16="http://schemas.microsoft.com/office/drawing/2014/main" id="{C2C8D782-A3D8-4E42-AB4B-1916E839DD48}"/>
                </a:ext>
              </a:extLst>
            </p:cNvPr>
            <p:cNvCxnSpPr>
              <a:cxnSpLocks/>
            </p:cNvCxnSpPr>
            <p:nvPr/>
          </p:nvCxnSpPr>
          <p:spPr>
            <a:xfrm flipV="1">
              <a:off x="3835087" y="2690635"/>
              <a:ext cx="456862" cy="8535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9" name="Straight Connector 418">
              <a:extLst>
                <a:ext uri="{FF2B5EF4-FFF2-40B4-BE49-F238E27FC236}">
                  <a16:creationId xmlns:a16="http://schemas.microsoft.com/office/drawing/2014/main" id="{550922D4-0093-354B-9623-79B0CC398E91}"/>
                </a:ext>
              </a:extLst>
            </p:cNvPr>
            <p:cNvCxnSpPr>
              <a:cxnSpLocks/>
            </p:cNvCxnSpPr>
            <p:nvPr/>
          </p:nvCxnSpPr>
          <p:spPr>
            <a:xfrm flipV="1">
              <a:off x="3444182" y="2699836"/>
              <a:ext cx="417209" cy="8323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0" name="Straight Connector 419">
              <a:extLst>
                <a:ext uri="{FF2B5EF4-FFF2-40B4-BE49-F238E27FC236}">
                  <a16:creationId xmlns:a16="http://schemas.microsoft.com/office/drawing/2014/main" id="{F01AE1BA-C5AF-8842-AC48-0FAB4E9EC153}"/>
                </a:ext>
              </a:extLst>
            </p:cNvPr>
            <p:cNvCxnSpPr/>
            <p:nvPr/>
          </p:nvCxnSpPr>
          <p:spPr>
            <a:xfrm>
              <a:off x="3869989" y="3115722"/>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1" name="Straight Connector 420">
              <a:extLst>
                <a:ext uri="{FF2B5EF4-FFF2-40B4-BE49-F238E27FC236}">
                  <a16:creationId xmlns:a16="http://schemas.microsoft.com/office/drawing/2014/main" id="{2CB8E7F3-6649-8848-9BCC-67E2EA23DD4A}"/>
                </a:ext>
              </a:extLst>
            </p:cNvPr>
            <p:cNvCxnSpPr/>
            <p:nvPr/>
          </p:nvCxnSpPr>
          <p:spPr>
            <a:xfrm flipV="1">
              <a:off x="3864714" y="3542318"/>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2" name="Straight Connector 421">
              <a:extLst>
                <a:ext uri="{FF2B5EF4-FFF2-40B4-BE49-F238E27FC236}">
                  <a16:creationId xmlns:a16="http://schemas.microsoft.com/office/drawing/2014/main" id="{A5FF7AA8-802E-9B4F-B495-A3A96DE312B6}"/>
                </a:ext>
              </a:extLst>
            </p:cNvPr>
            <p:cNvCxnSpPr/>
            <p:nvPr/>
          </p:nvCxnSpPr>
          <p:spPr>
            <a:xfrm>
              <a:off x="3431425" y="3117475"/>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3" name="Straight Connector 422">
              <a:extLst>
                <a:ext uri="{FF2B5EF4-FFF2-40B4-BE49-F238E27FC236}">
                  <a16:creationId xmlns:a16="http://schemas.microsoft.com/office/drawing/2014/main" id="{6D76E52F-3BB5-6D45-A820-9B77B3A76A3D}"/>
                </a:ext>
              </a:extLst>
            </p:cNvPr>
            <p:cNvCxnSpPr/>
            <p:nvPr/>
          </p:nvCxnSpPr>
          <p:spPr>
            <a:xfrm flipH="1" flipV="1">
              <a:off x="3436908" y="2699484"/>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4" name="Straight Connector 423">
              <a:extLst>
                <a:ext uri="{FF2B5EF4-FFF2-40B4-BE49-F238E27FC236}">
                  <a16:creationId xmlns:a16="http://schemas.microsoft.com/office/drawing/2014/main" id="{2989A512-3C1B-5440-A564-293E75AD0F16}"/>
                </a:ext>
              </a:extLst>
            </p:cNvPr>
            <p:cNvCxnSpPr/>
            <p:nvPr/>
          </p:nvCxnSpPr>
          <p:spPr>
            <a:xfrm flipV="1">
              <a:off x="3434357" y="3539865"/>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5" name="Straight Connector 424">
              <a:extLst>
                <a:ext uri="{FF2B5EF4-FFF2-40B4-BE49-F238E27FC236}">
                  <a16:creationId xmlns:a16="http://schemas.microsoft.com/office/drawing/2014/main" id="{027B5D1A-2DF7-8742-A69B-0C9795F3EC75}"/>
                </a:ext>
              </a:extLst>
            </p:cNvPr>
            <p:cNvCxnSpPr/>
            <p:nvPr/>
          </p:nvCxnSpPr>
          <p:spPr>
            <a:xfrm flipH="1" flipV="1">
              <a:off x="3869244" y="2698204"/>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26" name="Oval 425">
              <a:extLst>
                <a:ext uri="{FF2B5EF4-FFF2-40B4-BE49-F238E27FC236}">
                  <a16:creationId xmlns:a16="http://schemas.microsoft.com/office/drawing/2014/main" id="{6C00C8C9-2893-8945-9403-2B794D18633A}"/>
                </a:ext>
              </a:extLst>
            </p:cNvPr>
            <p:cNvSpPr/>
            <p:nvPr/>
          </p:nvSpPr>
          <p:spPr>
            <a:xfrm>
              <a:off x="3830780" y="3093043"/>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7" name="Straight Connector 426">
              <a:extLst>
                <a:ext uri="{FF2B5EF4-FFF2-40B4-BE49-F238E27FC236}">
                  <a16:creationId xmlns:a16="http://schemas.microsoft.com/office/drawing/2014/main" id="{8874B39F-51DE-D745-B20E-2D8930FACB7F}"/>
                </a:ext>
              </a:extLst>
            </p:cNvPr>
            <p:cNvCxnSpPr/>
            <p:nvPr/>
          </p:nvCxnSpPr>
          <p:spPr>
            <a:xfrm>
              <a:off x="3875853" y="2690705"/>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8" name="Straight Connector 427">
              <a:extLst>
                <a:ext uri="{FF2B5EF4-FFF2-40B4-BE49-F238E27FC236}">
                  <a16:creationId xmlns:a16="http://schemas.microsoft.com/office/drawing/2014/main" id="{E68194D3-019B-E84D-AF85-81D9BE46CD39}"/>
                </a:ext>
              </a:extLst>
            </p:cNvPr>
            <p:cNvCxnSpPr/>
            <p:nvPr/>
          </p:nvCxnSpPr>
          <p:spPr>
            <a:xfrm>
              <a:off x="3437290" y="2692458"/>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29" name="Oval 428">
              <a:extLst>
                <a:ext uri="{FF2B5EF4-FFF2-40B4-BE49-F238E27FC236}">
                  <a16:creationId xmlns:a16="http://schemas.microsoft.com/office/drawing/2014/main" id="{BF7D89CF-B57C-FE40-8BD4-9F29B5DD9424}"/>
                </a:ext>
              </a:extLst>
            </p:cNvPr>
            <p:cNvSpPr/>
            <p:nvPr/>
          </p:nvSpPr>
          <p:spPr>
            <a:xfrm>
              <a:off x="3836489" y="2669022"/>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0" name="Oval 429">
              <a:extLst>
                <a:ext uri="{FF2B5EF4-FFF2-40B4-BE49-F238E27FC236}">
                  <a16:creationId xmlns:a16="http://schemas.microsoft.com/office/drawing/2014/main" id="{CADAC8F7-84D9-6849-9C29-C021F14A9040}"/>
                </a:ext>
              </a:extLst>
            </p:cNvPr>
            <p:cNvSpPr/>
            <p:nvPr/>
          </p:nvSpPr>
          <p:spPr>
            <a:xfrm>
              <a:off x="4260150" y="2670168"/>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3" name="Straight Connector 432">
              <a:extLst>
                <a:ext uri="{FF2B5EF4-FFF2-40B4-BE49-F238E27FC236}">
                  <a16:creationId xmlns:a16="http://schemas.microsoft.com/office/drawing/2014/main" id="{29D0527C-80AE-104C-933D-5354816745D3}"/>
                </a:ext>
              </a:extLst>
            </p:cNvPr>
            <p:cNvCxnSpPr/>
            <p:nvPr/>
          </p:nvCxnSpPr>
          <p:spPr>
            <a:xfrm>
              <a:off x="3871362" y="3958669"/>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4" name="Straight Connector 433">
              <a:extLst>
                <a:ext uri="{FF2B5EF4-FFF2-40B4-BE49-F238E27FC236}">
                  <a16:creationId xmlns:a16="http://schemas.microsoft.com/office/drawing/2014/main" id="{24BE0C6C-C8C0-A045-A7E4-23E7D1BE9551}"/>
                </a:ext>
              </a:extLst>
            </p:cNvPr>
            <p:cNvCxnSpPr/>
            <p:nvPr/>
          </p:nvCxnSpPr>
          <p:spPr>
            <a:xfrm>
              <a:off x="3440157" y="3960422"/>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35" name="Oval 434">
              <a:extLst>
                <a:ext uri="{FF2B5EF4-FFF2-40B4-BE49-F238E27FC236}">
                  <a16:creationId xmlns:a16="http://schemas.microsoft.com/office/drawing/2014/main" id="{71109900-43BA-8641-B862-156626AFDA3E}"/>
                </a:ext>
              </a:extLst>
            </p:cNvPr>
            <p:cNvSpPr/>
            <p:nvPr/>
          </p:nvSpPr>
          <p:spPr>
            <a:xfrm>
              <a:off x="3830971" y="3933817"/>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6" name="Oval 435">
              <a:extLst>
                <a:ext uri="{FF2B5EF4-FFF2-40B4-BE49-F238E27FC236}">
                  <a16:creationId xmlns:a16="http://schemas.microsoft.com/office/drawing/2014/main" id="{A11EC9D5-D79F-A044-9AED-1141D6E0CBAD}"/>
                </a:ext>
              </a:extLst>
            </p:cNvPr>
            <p:cNvSpPr/>
            <p:nvPr/>
          </p:nvSpPr>
          <p:spPr>
            <a:xfrm>
              <a:off x="4258311" y="3934964"/>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8" name="Straight Connector 437">
              <a:extLst>
                <a:ext uri="{FF2B5EF4-FFF2-40B4-BE49-F238E27FC236}">
                  <a16:creationId xmlns:a16="http://schemas.microsoft.com/office/drawing/2014/main" id="{4B5AEA37-FDDE-634A-8012-112CFD38653D}"/>
                </a:ext>
              </a:extLst>
            </p:cNvPr>
            <p:cNvCxnSpPr/>
            <p:nvPr/>
          </p:nvCxnSpPr>
          <p:spPr>
            <a:xfrm>
              <a:off x="3440273" y="3538128"/>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9" name="Straight Connector 438">
              <a:extLst>
                <a:ext uri="{FF2B5EF4-FFF2-40B4-BE49-F238E27FC236}">
                  <a16:creationId xmlns:a16="http://schemas.microsoft.com/office/drawing/2014/main" id="{69626CBF-67C0-8B49-9EC4-7593D68C57C0}"/>
                </a:ext>
              </a:extLst>
            </p:cNvPr>
            <p:cNvCxnSpPr/>
            <p:nvPr/>
          </p:nvCxnSpPr>
          <p:spPr>
            <a:xfrm>
              <a:off x="3854594" y="3537172"/>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40" name="Oval 439">
              <a:extLst>
                <a:ext uri="{FF2B5EF4-FFF2-40B4-BE49-F238E27FC236}">
                  <a16:creationId xmlns:a16="http://schemas.microsoft.com/office/drawing/2014/main" id="{5D162353-63FC-544F-BB27-DFA5EA93B477}"/>
                </a:ext>
              </a:extLst>
            </p:cNvPr>
            <p:cNvSpPr/>
            <p:nvPr/>
          </p:nvSpPr>
          <p:spPr>
            <a:xfrm>
              <a:off x="3823984" y="3509969"/>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2" name="Oval 441">
              <a:extLst>
                <a:ext uri="{FF2B5EF4-FFF2-40B4-BE49-F238E27FC236}">
                  <a16:creationId xmlns:a16="http://schemas.microsoft.com/office/drawing/2014/main" id="{686AAAEC-AE81-504B-83CF-44A2B37DB2D3}"/>
                </a:ext>
              </a:extLst>
            </p:cNvPr>
            <p:cNvSpPr/>
            <p:nvPr/>
          </p:nvSpPr>
          <p:spPr>
            <a:xfrm>
              <a:off x="4258681" y="3511116"/>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3" name="Oval 442">
              <a:extLst>
                <a:ext uri="{FF2B5EF4-FFF2-40B4-BE49-F238E27FC236}">
                  <a16:creationId xmlns:a16="http://schemas.microsoft.com/office/drawing/2014/main" id="{04FF6817-AA34-F54B-AE26-B5AD392D2570}"/>
                </a:ext>
              </a:extLst>
            </p:cNvPr>
            <p:cNvSpPr/>
            <p:nvPr/>
          </p:nvSpPr>
          <p:spPr>
            <a:xfrm>
              <a:off x="4261401" y="3094190"/>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26AC56D7-4BD0-B54A-94A2-1F7596895A43}"/>
                </a:ext>
              </a:extLst>
            </p:cNvPr>
            <p:cNvCxnSpPr>
              <a:cxnSpLocks/>
            </p:cNvCxnSpPr>
            <p:nvPr/>
          </p:nvCxnSpPr>
          <p:spPr>
            <a:xfrm flipH="1" flipV="1">
              <a:off x="3010063" y="3117218"/>
              <a:ext cx="419681" cy="8412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EFF18530-5960-CE46-A86E-5CF3029B0482}"/>
                </a:ext>
              </a:extLst>
            </p:cNvPr>
            <p:cNvCxnSpPr>
              <a:cxnSpLocks/>
            </p:cNvCxnSpPr>
            <p:nvPr/>
          </p:nvCxnSpPr>
          <p:spPr>
            <a:xfrm flipH="1" flipV="1">
              <a:off x="1745181" y="3108942"/>
              <a:ext cx="434689" cy="8577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63004B1-4780-7745-8D1C-89266CFAE068}"/>
                </a:ext>
              </a:extLst>
            </p:cNvPr>
            <p:cNvCxnSpPr>
              <a:cxnSpLocks/>
            </p:cNvCxnSpPr>
            <p:nvPr/>
          </p:nvCxnSpPr>
          <p:spPr>
            <a:xfrm flipH="1" flipV="1">
              <a:off x="2157318" y="3106095"/>
              <a:ext cx="439465" cy="86230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CED8423-530D-3544-99F7-78F5043748DE}"/>
                </a:ext>
              </a:extLst>
            </p:cNvPr>
            <p:cNvCxnSpPr>
              <a:cxnSpLocks/>
            </p:cNvCxnSpPr>
            <p:nvPr/>
          </p:nvCxnSpPr>
          <p:spPr>
            <a:xfrm flipH="1" flipV="1">
              <a:off x="2578213" y="3104319"/>
              <a:ext cx="444348" cy="86671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1736D08F-B7B7-5845-9102-A61D0373ED99}"/>
                </a:ext>
              </a:extLst>
            </p:cNvPr>
            <p:cNvCxnSpPr>
              <a:cxnSpLocks/>
            </p:cNvCxnSpPr>
            <p:nvPr/>
          </p:nvCxnSpPr>
          <p:spPr>
            <a:xfrm flipH="1" flipV="1">
              <a:off x="1327370" y="3093401"/>
              <a:ext cx="440899" cy="8784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098F2935-BA13-264B-AC2D-3D1118A433A9}"/>
                </a:ext>
              </a:extLst>
            </p:cNvPr>
            <p:cNvCxnSpPr>
              <a:cxnSpLocks/>
            </p:cNvCxnSpPr>
            <p:nvPr/>
          </p:nvCxnSpPr>
          <p:spPr>
            <a:xfrm flipH="1" flipV="1">
              <a:off x="921483" y="3104069"/>
              <a:ext cx="424696" cy="8681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E49980D-3D23-8E42-9BD2-AC0BB37D3BDC}"/>
                </a:ext>
              </a:extLst>
            </p:cNvPr>
            <p:cNvCxnSpPr>
              <a:cxnSpLocks/>
            </p:cNvCxnSpPr>
            <p:nvPr/>
          </p:nvCxnSpPr>
          <p:spPr>
            <a:xfrm flipV="1">
              <a:off x="2985068" y="2689248"/>
              <a:ext cx="456862" cy="8535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1D1553CE-478A-454E-AB43-31F165C47859}"/>
                </a:ext>
              </a:extLst>
            </p:cNvPr>
            <p:cNvCxnSpPr>
              <a:cxnSpLocks/>
            </p:cNvCxnSpPr>
            <p:nvPr/>
          </p:nvCxnSpPr>
          <p:spPr>
            <a:xfrm flipV="1">
              <a:off x="1751230" y="2706103"/>
              <a:ext cx="422579" cy="82093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A989E52-D96C-E84F-ACCE-6827A60C914B}"/>
                </a:ext>
              </a:extLst>
            </p:cNvPr>
            <p:cNvCxnSpPr>
              <a:cxnSpLocks/>
            </p:cNvCxnSpPr>
            <p:nvPr/>
          </p:nvCxnSpPr>
          <p:spPr>
            <a:xfrm flipV="1">
              <a:off x="2166817" y="2717053"/>
              <a:ext cx="423036" cy="8076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104D73B9-9041-A548-8027-AAEBEC248812}"/>
                </a:ext>
              </a:extLst>
            </p:cNvPr>
            <p:cNvCxnSpPr>
              <a:cxnSpLocks/>
            </p:cNvCxnSpPr>
            <p:nvPr/>
          </p:nvCxnSpPr>
          <p:spPr>
            <a:xfrm flipV="1">
              <a:off x="2594162" y="2698449"/>
              <a:ext cx="417209" cy="8323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0C029EF3-98DE-0C4E-A6F0-0C4A6B890102}"/>
                </a:ext>
              </a:extLst>
            </p:cNvPr>
            <p:cNvCxnSpPr>
              <a:cxnSpLocks/>
            </p:cNvCxnSpPr>
            <p:nvPr/>
          </p:nvCxnSpPr>
          <p:spPr>
            <a:xfrm flipV="1">
              <a:off x="1319622" y="2694011"/>
              <a:ext cx="446035" cy="8454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42D75EDD-4C27-0745-BE6A-E43DBCBBEF07}"/>
                </a:ext>
              </a:extLst>
            </p:cNvPr>
            <p:cNvCxnSpPr>
              <a:cxnSpLocks/>
            </p:cNvCxnSpPr>
            <p:nvPr/>
          </p:nvCxnSpPr>
          <p:spPr>
            <a:xfrm flipV="1">
              <a:off x="927532" y="2701230"/>
              <a:ext cx="416035" cy="81764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3D491C69-B674-B345-AF92-A1BBB3BB8497}"/>
                </a:ext>
              </a:extLst>
            </p:cNvPr>
            <p:cNvCxnSpPr/>
            <p:nvPr/>
          </p:nvCxnSpPr>
          <p:spPr>
            <a:xfrm>
              <a:off x="3019970" y="3114335"/>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5C638196-8E6D-E04B-8A97-397344AD3425}"/>
                </a:ext>
              </a:extLst>
            </p:cNvPr>
            <p:cNvCxnSpPr/>
            <p:nvPr/>
          </p:nvCxnSpPr>
          <p:spPr>
            <a:xfrm flipV="1">
              <a:off x="3014695" y="3540932"/>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89E42D1A-2AA9-5346-B55F-0EC71ED46DEC}"/>
                </a:ext>
              </a:extLst>
            </p:cNvPr>
            <p:cNvCxnSpPr/>
            <p:nvPr/>
          </p:nvCxnSpPr>
          <p:spPr>
            <a:xfrm>
              <a:off x="1337428" y="3115733"/>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1D010776-1B6C-F94D-80FE-BB4A9E2A32DC}"/>
                </a:ext>
              </a:extLst>
            </p:cNvPr>
            <p:cNvCxnSpPr/>
            <p:nvPr/>
          </p:nvCxnSpPr>
          <p:spPr>
            <a:xfrm>
              <a:off x="1750543" y="3118142"/>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17E20CCF-90EA-4742-87DA-E3F1C9F9847B}"/>
                </a:ext>
              </a:extLst>
            </p:cNvPr>
            <p:cNvCxnSpPr/>
            <p:nvPr/>
          </p:nvCxnSpPr>
          <p:spPr>
            <a:xfrm>
              <a:off x="2581406" y="3116088"/>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1C30BF07-979E-AC48-B409-A71E3AA3F3C0}"/>
                </a:ext>
              </a:extLst>
            </p:cNvPr>
            <p:cNvCxnSpPr/>
            <p:nvPr/>
          </p:nvCxnSpPr>
          <p:spPr>
            <a:xfrm>
              <a:off x="917584" y="3113575"/>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275D0FD7-6ECE-1740-9299-92E65E76E351}"/>
                </a:ext>
              </a:extLst>
            </p:cNvPr>
            <p:cNvCxnSpPr>
              <a:cxnSpLocks/>
            </p:cNvCxnSpPr>
            <p:nvPr/>
          </p:nvCxnSpPr>
          <p:spPr>
            <a:xfrm flipH="1" flipV="1">
              <a:off x="934076" y="2677660"/>
              <a:ext cx="422400" cy="4461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6A309D75-B6C2-1345-BC39-91549858B7F7}"/>
                </a:ext>
              </a:extLst>
            </p:cNvPr>
            <p:cNvCxnSpPr/>
            <p:nvPr/>
          </p:nvCxnSpPr>
          <p:spPr>
            <a:xfrm flipH="1" flipV="1">
              <a:off x="1756545" y="2697501"/>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9F087C7D-FA2D-404B-AE1B-4908BA584DFB}"/>
                </a:ext>
              </a:extLst>
            </p:cNvPr>
            <p:cNvCxnSpPr/>
            <p:nvPr/>
          </p:nvCxnSpPr>
          <p:spPr>
            <a:xfrm flipH="1" flipV="1">
              <a:off x="2586889" y="2698098"/>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C90A4556-D08A-6B46-AE55-3D3D64567CE5}"/>
                </a:ext>
              </a:extLst>
            </p:cNvPr>
            <p:cNvCxnSpPr/>
            <p:nvPr/>
          </p:nvCxnSpPr>
          <p:spPr>
            <a:xfrm flipV="1">
              <a:off x="1332921" y="3537933"/>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0BF64617-B6F2-C748-B2D3-2CE3754B723A}"/>
                </a:ext>
              </a:extLst>
            </p:cNvPr>
            <p:cNvCxnSpPr/>
            <p:nvPr/>
          </p:nvCxnSpPr>
          <p:spPr>
            <a:xfrm flipV="1">
              <a:off x="2172323" y="3540551"/>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CAE6C4BF-171D-C846-9335-448B4F03FF15}"/>
                </a:ext>
              </a:extLst>
            </p:cNvPr>
            <p:cNvCxnSpPr/>
            <p:nvPr/>
          </p:nvCxnSpPr>
          <p:spPr>
            <a:xfrm>
              <a:off x="2167876" y="3116321"/>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6668F487-D0B7-334B-B7B7-46F97DBF21D4}"/>
                </a:ext>
              </a:extLst>
            </p:cNvPr>
            <p:cNvCxnSpPr/>
            <p:nvPr/>
          </p:nvCxnSpPr>
          <p:spPr>
            <a:xfrm flipV="1">
              <a:off x="2584338" y="3538478"/>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8BEACC7E-D6DD-F541-B567-140F920791E5}"/>
                </a:ext>
              </a:extLst>
            </p:cNvPr>
            <p:cNvCxnSpPr>
              <a:cxnSpLocks/>
            </p:cNvCxnSpPr>
            <p:nvPr/>
          </p:nvCxnSpPr>
          <p:spPr>
            <a:xfrm flipV="1">
              <a:off x="940434" y="3546771"/>
              <a:ext cx="381295" cy="4051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BC0CAE46-5356-EF40-9FBD-3AB532F1452C}"/>
                </a:ext>
              </a:extLst>
            </p:cNvPr>
            <p:cNvCxnSpPr/>
            <p:nvPr/>
          </p:nvCxnSpPr>
          <p:spPr>
            <a:xfrm flipV="1">
              <a:off x="1745032" y="3541764"/>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AF341FA1-39D7-BC4C-BBF1-582D7380359B}"/>
                </a:ext>
              </a:extLst>
            </p:cNvPr>
            <p:cNvCxnSpPr/>
            <p:nvPr/>
          </p:nvCxnSpPr>
          <p:spPr>
            <a:xfrm flipH="1" flipV="1">
              <a:off x="1341236" y="2697490"/>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9C28878A-3045-694F-A4A6-2747F6A3141D}"/>
                </a:ext>
              </a:extLst>
            </p:cNvPr>
            <p:cNvCxnSpPr/>
            <p:nvPr/>
          </p:nvCxnSpPr>
          <p:spPr>
            <a:xfrm flipH="1" flipV="1">
              <a:off x="2170539" y="2694212"/>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6E285D7A-5257-5C41-A85C-E0560DA84B27}"/>
                </a:ext>
              </a:extLst>
            </p:cNvPr>
            <p:cNvCxnSpPr/>
            <p:nvPr/>
          </p:nvCxnSpPr>
          <p:spPr>
            <a:xfrm flipH="1" flipV="1">
              <a:off x="3019225" y="2696818"/>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Oval 65">
              <a:extLst>
                <a:ext uri="{FF2B5EF4-FFF2-40B4-BE49-F238E27FC236}">
                  <a16:creationId xmlns:a16="http://schemas.microsoft.com/office/drawing/2014/main" id="{BB5062F9-0A56-D54D-8B41-67D22E6242F8}"/>
                </a:ext>
              </a:extLst>
            </p:cNvPr>
            <p:cNvSpPr/>
            <p:nvPr/>
          </p:nvSpPr>
          <p:spPr>
            <a:xfrm>
              <a:off x="1311865" y="3088236"/>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a:extLst>
                <a:ext uri="{FF2B5EF4-FFF2-40B4-BE49-F238E27FC236}">
                  <a16:creationId xmlns:a16="http://schemas.microsoft.com/office/drawing/2014/main" id="{74504D92-1D42-854A-A658-06DCE680FBA2}"/>
                </a:ext>
              </a:extLst>
            </p:cNvPr>
            <p:cNvSpPr/>
            <p:nvPr/>
          </p:nvSpPr>
          <p:spPr>
            <a:xfrm>
              <a:off x="2141967" y="3091656"/>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0A8504B7-E686-194B-9BA1-BC84CD1343B6}"/>
                </a:ext>
              </a:extLst>
            </p:cNvPr>
            <p:cNvSpPr/>
            <p:nvPr/>
          </p:nvSpPr>
          <p:spPr>
            <a:xfrm>
              <a:off x="2980761" y="3091656"/>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5" name="Straight Connector 74">
              <a:extLst>
                <a:ext uri="{FF2B5EF4-FFF2-40B4-BE49-F238E27FC236}">
                  <a16:creationId xmlns:a16="http://schemas.microsoft.com/office/drawing/2014/main" id="{4575EDBC-F600-9B4A-A916-321FB0049CDC}"/>
                </a:ext>
              </a:extLst>
            </p:cNvPr>
            <p:cNvCxnSpPr/>
            <p:nvPr/>
          </p:nvCxnSpPr>
          <p:spPr>
            <a:xfrm>
              <a:off x="3025834" y="2689318"/>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0AD5F69A-F0A6-D047-BF51-71361A4B09C4}"/>
                </a:ext>
              </a:extLst>
            </p:cNvPr>
            <p:cNvCxnSpPr/>
            <p:nvPr/>
          </p:nvCxnSpPr>
          <p:spPr>
            <a:xfrm>
              <a:off x="1343292" y="2690716"/>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9FDF79F4-3670-BF40-A1F3-D1270E784F4D}"/>
                </a:ext>
              </a:extLst>
            </p:cNvPr>
            <p:cNvCxnSpPr/>
            <p:nvPr/>
          </p:nvCxnSpPr>
          <p:spPr>
            <a:xfrm>
              <a:off x="1756407" y="2693125"/>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215A78F3-7F3A-8D41-8098-09C18E4CDBCC}"/>
                </a:ext>
              </a:extLst>
            </p:cNvPr>
            <p:cNvCxnSpPr/>
            <p:nvPr/>
          </p:nvCxnSpPr>
          <p:spPr>
            <a:xfrm>
              <a:off x="2587271" y="2691071"/>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5A701983-A8FF-594E-AF6D-2E8CE585A79C}"/>
                </a:ext>
              </a:extLst>
            </p:cNvPr>
            <p:cNvCxnSpPr/>
            <p:nvPr/>
          </p:nvCxnSpPr>
          <p:spPr>
            <a:xfrm>
              <a:off x="941844" y="2688558"/>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387938E4-7E1D-0F4D-8B05-C2693B9F06AD}"/>
                </a:ext>
              </a:extLst>
            </p:cNvPr>
            <p:cNvCxnSpPr/>
            <p:nvPr/>
          </p:nvCxnSpPr>
          <p:spPr>
            <a:xfrm>
              <a:off x="2173740" y="2691304"/>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4" name="Oval 83">
              <a:extLst>
                <a:ext uri="{FF2B5EF4-FFF2-40B4-BE49-F238E27FC236}">
                  <a16:creationId xmlns:a16="http://schemas.microsoft.com/office/drawing/2014/main" id="{1BEDB33E-BD76-3247-B11E-F560F672B933}"/>
                </a:ext>
              </a:extLst>
            </p:cNvPr>
            <p:cNvSpPr/>
            <p:nvPr/>
          </p:nvSpPr>
          <p:spPr>
            <a:xfrm>
              <a:off x="2986470" y="2667635"/>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560245AF-E46F-A043-AA6F-3782F8F1A59B}"/>
                </a:ext>
              </a:extLst>
            </p:cNvPr>
            <p:cNvSpPr/>
            <p:nvPr/>
          </p:nvSpPr>
          <p:spPr>
            <a:xfrm>
              <a:off x="1313985" y="2669660"/>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6858C58A-1A52-7A4C-A128-92B6097EFF43}"/>
                </a:ext>
              </a:extLst>
            </p:cNvPr>
            <p:cNvSpPr/>
            <p:nvPr/>
          </p:nvSpPr>
          <p:spPr>
            <a:xfrm>
              <a:off x="2147677" y="2667635"/>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a:extLst>
                <a:ext uri="{FF2B5EF4-FFF2-40B4-BE49-F238E27FC236}">
                  <a16:creationId xmlns:a16="http://schemas.microsoft.com/office/drawing/2014/main" id="{7BC9537A-005A-0F42-B55A-D39CFA0DDF26}"/>
                </a:ext>
              </a:extLst>
            </p:cNvPr>
            <p:cNvSpPr/>
            <p:nvPr/>
          </p:nvSpPr>
          <p:spPr>
            <a:xfrm>
              <a:off x="3410131" y="2668781"/>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a:extLst>
                <a:ext uri="{FF2B5EF4-FFF2-40B4-BE49-F238E27FC236}">
                  <a16:creationId xmlns:a16="http://schemas.microsoft.com/office/drawing/2014/main" id="{D7DB93BA-B6B5-D848-A0CE-C7F32E25B787}"/>
                </a:ext>
              </a:extLst>
            </p:cNvPr>
            <p:cNvSpPr/>
            <p:nvPr/>
          </p:nvSpPr>
          <p:spPr>
            <a:xfrm>
              <a:off x="2569469" y="2669340"/>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A62484C5-F10C-754F-A89F-E9BE480F54D5}"/>
                </a:ext>
              </a:extLst>
            </p:cNvPr>
            <p:cNvSpPr/>
            <p:nvPr/>
          </p:nvSpPr>
          <p:spPr>
            <a:xfrm>
              <a:off x="1732625" y="2669340"/>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E72B53C8-A7FA-674C-B43E-53EA1BA392BF}"/>
                </a:ext>
              </a:extLst>
            </p:cNvPr>
            <p:cNvSpPr/>
            <p:nvPr/>
          </p:nvSpPr>
          <p:spPr>
            <a:xfrm>
              <a:off x="2565710" y="3093362"/>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7" name="Straight Connector 106">
              <a:extLst>
                <a:ext uri="{FF2B5EF4-FFF2-40B4-BE49-F238E27FC236}">
                  <a16:creationId xmlns:a16="http://schemas.microsoft.com/office/drawing/2014/main" id="{C466C504-E68F-D842-95EE-18454FB001BA}"/>
                </a:ext>
              </a:extLst>
            </p:cNvPr>
            <p:cNvCxnSpPr/>
            <p:nvPr/>
          </p:nvCxnSpPr>
          <p:spPr>
            <a:xfrm>
              <a:off x="3021343" y="3957282"/>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6C0FAE70-38CA-A040-8181-7F47AA5F3916}"/>
                </a:ext>
              </a:extLst>
            </p:cNvPr>
            <p:cNvCxnSpPr/>
            <p:nvPr/>
          </p:nvCxnSpPr>
          <p:spPr>
            <a:xfrm>
              <a:off x="1353518" y="3958680"/>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C83581FE-45EA-3B4A-BFBC-7ED19D56AD68}"/>
                </a:ext>
              </a:extLst>
            </p:cNvPr>
            <p:cNvCxnSpPr/>
            <p:nvPr/>
          </p:nvCxnSpPr>
          <p:spPr>
            <a:xfrm>
              <a:off x="1759275" y="3961089"/>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ACB66030-7AA7-2548-A003-B4CB8D1EAFE3}"/>
                </a:ext>
              </a:extLst>
            </p:cNvPr>
            <p:cNvCxnSpPr/>
            <p:nvPr/>
          </p:nvCxnSpPr>
          <p:spPr>
            <a:xfrm>
              <a:off x="2590138" y="3959035"/>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0C73795F-E5E7-EC41-B461-F36D8EB5C1EC}"/>
                </a:ext>
              </a:extLst>
            </p:cNvPr>
            <p:cNvCxnSpPr/>
            <p:nvPr/>
          </p:nvCxnSpPr>
          <p:spPr>
            <a:xfrm>
              <a:off x="941032" y="3960201"/>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C279BBCD-078C-8243-A7D8-D10A7A61982C}"/>
                </a:ext>
              </a:extLst>
            </p:cNvPr>
            <p:cNvCxnSpPr/>
            <p:nvPr/>
          </p:nvCxnSpPr>
          <p:spPr>
            <a:xfrm>
              <a:off x="2176607" y="3959268"/>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3" name="Oval 112">
              <a:extLst>
                <a:ext uri="{FF2B5EF4-FFF2-40B4-BE49-F238E27FC236}">
                  <a16:creationId xmlns:a16="http://schemas.microsoft.com/office/drawing/2014/main" id="{E96416E7-7F0B-2B43-BF6C-0593B7DFFB81}"/>
                </a:ext>
              </a:extLst>
            </p:cNvPr>
            <p:cNvSpPr/>
            <p:nvPr/>
          </p:nvSpPr>
          <p:spPr>
            <a:xfrm>
              <a:off x="2980952" y="3932431"/>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090366C6-A922-A042-81BD-4B37D812A145}"/>
                </a:ext>
              </a:extLst>
            </p:cNvPr>
            <p:cNvSpPr/>
            <p:nvPr/>
          </p:nvSpPr>
          <p:spPr>
            <a:xfrm>
              <a:off x="1308466" y="3934456"/>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a:extLst>
                <a:ext uri="{FF2B5EF4-FFF2-40B4-BE49-F238E27FC236}">
                  <a16:creationId xmlns:a16="http://schemas.microsoft.com/office/drawing/2014/main" id="{31BD634C-4E9D-954F-8AA4-17AB4911A78A}"/>
                </a:ext>
              </a:extLst>
            </p:cNvPr>
            <p:cNvSpPr/>
            <p:nvPr/>
          </p:nvSpPr>
          <p:spPr>
            <a:xfrm>
              <a:off x="2142158" y="3932431"/>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a:extLst>
                <a:ext uri="{FF2B5EF4-FFF2-40B4-BE49-F238E27FC236}">
                  <a16:creationId xmlns:a16="http://schemas.microsoft.com/office/drawing/2014/main" id="{948455C0-B784-4D4E-BB0B-7C4C93BAA7D9}"/>
                </a:ext>
              </a:extLst>
            </p:cNvPr>
            <p:cNvSpPr/>
            <p:nvPr/>
          </p:nvSpPr>
          <p:spPr>
            <a:xfrm>
              <a:off x="3408292" y="3933577"/>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a:extLst>
                <a:ext uri="{FF2B5EF4-FFF2-40B4-BE49-F238E27FC236}">
                  <a16:creationId xmlns:a16="http://schemas.microsoft.com/office/drawing/2014/main" id="{61DBA0DB-295A-E846-BC0F-08C9A5A3086B}"/>
                </a:ext>
              </a:extLst>
            </p:cNvPr>
            <p:cNvSpPr/>
            <p:nvPr/>
          </p:nvSpPr>
          <p:spPr>
            <a:xfrm>
              <a:off x="2559070" y="3934136"/>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a:extLst>
                <a:ext uri="{FF2B5EF4-FFF2-40B4-BE49-F238E27FC236}">
                  <a16:creationId xmlns:a16="http://schemas.microsoft.com/office/drawing/2014/main" id="{2621BB7D-31A4-9040-B937-570C1B412A7B}"/>
                </a:ext>
              </a:extLst>
            </p:cNvPr>
            <p:cNvSpPr/>
            <p:nvPr/>
          </p:nvSpPr>
          <p:spPr>
            <a:xfrm>
              <a:off x="1727107" y="3934136"/>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5" name="Straight Connector 124">
              <a:extLst>
                <a:ext uri="{FF2B5EF4-FFF2-40B4-BE49-F238E27FC236}">
                  <a16:creationId xmlns:a16="http://schemas.microsoft.com/office/drawing/2014/main" id="{CC98AAAF-95FF-E543-81EC-C828AD4F81DC}"/>
                </a:ext>
              </a:extLst>
            </p:cNvPr>
            <p:cNvCxnSpPr/>
            <p:nvPr/>
          </p:nvCxnSpPr>
          <p:spPr>
            <a:xfrm>
              <a:off x="2590254" y="3536742"/>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79A1BECA-B027-414D-9BF5-0BAD4B84CC60}"/>
                </a:ext>
              </a:extLst>
            </p:cNvPr>
            <p:cNvCxnSpPr/>
            <p:nvPr/>
          </p:nvCxnSpPr>
          <p:spPr>
            <a:xfrm>
              <a:off x="1748391" y="3535494"/>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860453BC-C4E7-D44E-B478-4D9F70DB5D49}"/>
                </a:ext>
              </a:extLst>
            </p:cNvPr>
            <p:cNvCxnSpPr/>
            <p:nvPr/>
          </p:nvCxnSpPr>
          <p:spPr>
            <a:xfrm>
              <a:off x="914127" y="3531581"/>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81E8D115-FB75-BD41-9B1E-D0B58D54ADCA}"/>
                </a:ext>
              </a:extLst>
            </p:cNvPr>
            <p:cNvCxnSpPr/>
            <p:nvPr/>
          </p:nvCxnSpPr>
          <p:spPr>
            <a:xfrm>
              <a:off x="1333919" y="3534607"/>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4D853F62-C392-0548-B359-86474ABA0888}"/>
                </a:ext>
              </a:extLst>
            </p:cNvPr>
            <p:cNvCxnSpPr/>
            <p:nvPr/>
          </p:nvCxnSpPr>
          <p:spPr>
            <a:xfrm>
              <a:off x="2168708" y="3535743"/>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7D2BB5E1-9314-D84C-B696-4DB8BD6E76C4}"/>
                </a:ext>
              </a:extLst>
            </p:cNvPr>
            <p:cNvCxnSpPr/>
            <p:nvPr/>
          </p:nvCxnSpPr>
          <p:spPr>
            <a:xfrm>
              <a:off x="3004575" y="3535786"/>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1" name="Oval 130">
              <a:extLst>
                <a:ext uri="{FF2B5EF4-FFF2-40B4-BE49-F238E27FC236}">
                  <a16:creationId xmlns:a16="http://schemas.microsoft.com/office/drawing/2014/main" id="{6CC7E80F-ED29-524F-9218-88DBD4DCBA6F}"/>
                </a:ext>
              </a:extLst>
            </p:cNvPr>
            <p:cNvSpPr/>
            <p:nvPr/>
          </p:nvSpPr>
          <p:spPr>
            <a:xfrm>
              <a:off x="2135170" y="3508583"/>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a:extLst>
                <a:ext uri="{FF2B5EF4-FFF2-40B4-BE49-F238E27FC236}">
                  <a16:creationId xmlns:a16="http://schemas.microsoft.com/office/drawing/2014/main" id="{DF8E3AD7-EA73-0A4B-9657-2D34428D13C4}"/>
                </a:ext>
              </a:extLst>
            </p:cNvPr>
            <p:cNvSpPr/>
            <p:nvPr/>
          </p:nvSpPr>
          <p:spPr>
            <a:xfrm>
              <a:off x="2973965" y="3508583"/>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a:extLst>
                <a:ext uri="{FF2B5EF4-FFF2-40B4-BE49-F238E27FC236}">
                  <a16:creationId xmlns:a16="http://schemas.microsoft.com/office/drawing/2014/main" id="{1440A456-7331-E74C-BD1E-DE3D226E2E9F}"/>
                </a:ext>
              </a:extLst>
            </p:cNvPr>
            <p:cNvSpPr/>
            <p:nvPr/>
          </p:nvSpPr>
          <p:spPr>
            <a:xfrm>
              <a:off x="1305069" y="3505162"/>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a:extLst>
                <a:ext uri="{FF2B5EF4-FFF2-40B4-BE49-F238E27FC236}">
                  <a16:creationId xmlns:a16="http://schemas.microsoft.com/office/drawing/2014/main" id="{301732AA-CB60-ED4F-9FD1-A236AEADF59A}"/>
                </a:ext>
              </a:extLst>
            </p:cNvPr>
            <p:cNvSpPr/>
            <p:nvPr/>
          </p:nvSpPr>
          <p:spPr>
            <a:xfrm>
              <a:off x="1720119" y="3510289"/>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a:extLst>
                <a:ext uri="{FF2B5EF4-FFF2-40B4-BE49-F238E27FC236}">
                  <a16:creationId xmlns:a16="http://schemas.microsoft.com/office/drawing/2014/main" id="{AE4B85D0-09F7-BB45-A6E6-3D2CC85A16B3}"/>
                </a:ext>
              </a:extLst>
            </p:cNvPr>
            <p:cNvSpPr/>
            <p:nvPr/>
          </p:nvSpPr>
          <p:spPr>
            <a:xfrm>
              <a:off x="2558914" y="3510289"/>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a:extLst>
                <a:ext uri="{FF2B5EF4-FFF2-40B4-BE49-F238E27FC236}">
                  <a16:creationId xmlns:a16="http://schemas.microsoft.com/office/drawing/2014/main" id="{70B4F34F-B164-D741-A50A-465E2333698A}"/>
                </a:ext>
              </a:extLst>
            </p:cNvPr>
            <p:cNvSpPr/>
            <p:nvPr/>
          </p:nvSpPr>
          <p:spPr>
            <a:xfrm>
              <a:off x="3408662" y="3509729"/>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a:extLst>
                <a:ext uri="{FF2B5EF4-FFF2-40B4-BE49-F238E27FC236}">
                  <a16:creationId xmlns:a16="http://schemas.microsoft.com/office/drawing/2014/main" id="{9DA8D59C-6234-2E4F-A1B3-0CAF8E9B1DEC}"/>
                </a:ext>
              </a:extLst>
            </p:cNvPr>
            <p:cNvSpPr/>
            <p:nvPr/>
          </p:nvSpPr>
          <p:spPr>
            <a:xfrm>
              <a:off x="1726916" y="3093362"/>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a:extLst>
                <a:ext uri="{FF2B5EF4-FFF2-40B4-BE49-F238E27FC236}">
                  <a16:creationId xmlns:a16="http://schemas.microsoft.com/office/drawing/2014/main" id="{4C79F874-BFE8-C847-9198-F98F85DDEE9B}"/>
                </a:ext>
              </a:extLst>
            </p:cNvPr>
            <p:cNvSpPr/>
            <p:nvPr/>
          </p:nvSpPr>
          <p:spPr>
            <a:xfrm>
              <a:off x="3411382" y="3092804"/>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8" name="Group 157">
              <a:extLst>
                <a:ext uri="{FF2B5EF4-FFF2-40B4-BE49-F238E27FC236}">
                  <a16:creationId xmlns:a16="http://schemas.microsoft.com/office/drawing/2014/main" id="{35004D00-2228-B34D-BA81-359441D20F78}"/>
                </a:ext>
              </a:extLst>
            </p:cNvPr>
            <p:cNvGrpSpPr/>
            <p:nvPr/>
          </p:nvGrpSpPr>
          <p:grpSpPr>
            <a:xfrm>
              <a:off x="755837" y="2592066"/>
              <a:ext cx="203984" cy="172953"/>
              <a:chOff x="1478549" y="2181747"/>
              <a:chExt cx="278369" cy="236021"/>
            </a:xfrm>
          </p:grpSpPr>
          <p:grpSp>
            <p:nvGrpSpPr>
              <p:cNvPr id="159" name="Group 158">
                <a:extLst>
                  <a:ext uri="{FF2B5EF4-FFF2-40B4-BE49-F238E27FC236}">
                    <a16:creationId xmlns:a16="http://schemas.microsoft.com/office/drawing/2014/main" id="{772DCD10-3581-B647-9AEC-26E51BD9A5A3}"/>
                  </a:ext>
                </a:extLst>
              </p:cNvPr>
              <p:cNvGrpSpPr/>
              <p:nvPr/>
            </p:nvGrpSpPr>
            <p:grpSpPr>
              <a:xfrm>
                <a:off x="1478549" y="2181747"/>
                <a:ext cx="220204" cy="236021"/>
                <a:chOff x="774700" y="3743756"/>
                <a:chExt cx="288257" cy="308962"/>
              </a:xfrm>
            </p:grpSpPr>
            <p:sp>
              <p:nvSpPr>
                <p:cNvPr id="161" name="Triangle 160">
                  <a:extLst>
                    <a:ext uri="{FF2B5EF4-FFF2-40B4-BE49-F238E27FC236}">
                      <a16:creationId xmlns:a16="http://schemas.microsoft.com/office/drawing/2014/main" id="{D2204DDF-0AF8-DC42-BC48-25C4FE5D3C64}"/>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a:extLst>
                    <a:ext uri="{FF2B5EF4-FFF2-40B4-BE49-F238E27FC236}">
                      <a16:creationId xmlns:a16="http://schemas.microsoft.com/office/drawing/2014/main" id="{B921BD71-00F9-2E4B-9AA6-33D8CCDE53CE}"/>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a:extLst>
                    <a:ext uri="{FF2B5EF4-FFF2-40B4-BE49-F238E27FC236}">
                      <a16:creationId xmlns:a16="http://schemas.microsoft.com/office/drawing/2014/main" id="{E3949DD9-959F-9042-8753-3AC45ABFDEB8}"/>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a:extLst>
                    <a:ext uri="{FF2B5EF4-FFF2-40B4-BE49-F238E27FC236}">
                      <a16:creationId xmlns:a16="http://schemas.microsoft.com/office/drawing/2014/main" id="{AECC6331-4E9C-494F-9F1B-3DBAAD07A7B7}"/>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5" name="Straight Connector 164">
                  <a:extLst>
                    <a:ext uri="{FF2B5EF4-FFF2-40B4-BE49-F238E27FC236}">
                      <a16:creationId xmlns:a16="http://schemas.microsoft.com/office/drawing/2014/main" id="{1A30B50C-5F97-C540-A7E4-230D202B395D}"/>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60" name="Oval 159">
                <a:extLst>
                  <a:ext uri="{FF2B5EF4-FFF2-40B4-BE49-F238E27FC236}">
                    <a16:creationId xmlns:a16="http://schemas.microsoft.com/office/drawing/2014/main" id="{32396ECD-2C34-9E4A-9B24-FE1BA0ABC48C}"/>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6" name="Group 165">
              <a:extLst>
                <a:ext uri="{FF2B5EF4-FFF2-40B4-BE49-F238E27FC236}">
                  <a16:creationId xmlns:a16="http://schemas.microsoft.com/office/drawing/2014/main" id="{119A1DEE-DEBC-B547-85EA-1CCC549213FD}"/>
                </a:ext>
              </a:extLst>
            </p:cNvPr>
            <p:cNvGrpSpPr/>
            <p:nvPr/>
          </p:nvGrpSpPr>
          <p:grpSpPr>
            <a:xfrm>
              <a:off x="764648" y="3865445"/>
              <a:ext cx="192851" cy="172953"/>
              <a:chOff x="1490677" y="2820474"/>
              <a:chExt cx="263175" cy="236021"/>
            </a:xfrm>
          </p:grpSpPr>
          <p:grpSp>
            <p:nvGrpSpPr>
              <p:cNvPr id="167" name="Group 166">
                <a:extLst>
                  <a:ext uri="{FF2B5EF4-FFF2-40B4-BE49-F238E27FC236}">
                    <a16:creationId xmlns:a16="http://schemas.microsoft.com/office/drawing/2014/main" id="{4CA067D4-B485-C84B-A729-B33A034B3915}"/>
                  </a:ext>
                </a:extLst>
              </p:cNvPr>
              <p:cNvGrpSpPr/>
              <p:nvPr/>
            </p:nvGrpSpPr>
            <p:grpSpPr>
              <a:xfrm>
                <a:off x="1490677" y="2820474"/>
                <a:ext cx="211555" cy="236021"/>
                <a:chOff x="790575" y="4480628"/>
                <a:chExt cx="276935" cy="308962"/>
              </a:xfrm>
            </p:grpSpPr>
            <p:sp>
              <p:nvSpPr>
                <p:cNvPr id="169" name="Triangle 168">
                  <a:extLst>
                    <a:ext uri="{FF2B5EF4-FFF2-40B4-BE49-F238E27FC236}">
                      <a16:creationId xmlns:a16="http://schemas.microsoft.com/office/drawing/2014/main" id="{5775B242-6F99-F94C-9727-8D0805972A1B}"/>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a:extLst>
                    <a:ext uri="{FF2B5EF4-FFF2-40B4-BE49-F238E27FC236}">
                      <a16:creationId xmlns:a16="http://schemas.microsoft.com/office/drawing/2014/main" id="{CA306938-D976-7844-B39C-EDFED6F86F51}"/>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a:extLst>
                    <a:ext uri="{FF2B5EF4-FFF2-40B4-BE49-F238E27FC236}">
                      <a16:creationId xmlns:a16="http://schemas.microsoft.com/office/drawing/2014/main" id="{0B960AC5-2225-5949-9C8C-B6E4189CA680}"/>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a:extLst>
                    <a:ext uri="{FF2B5EF4-FFF2-40B4-BE49-F238E27FC236}">
                      <a16:creationId xmlns:a16="http://schemas.microsoft.com/office/drawing/2014/main" id="{7D03F97E-B939-5C4F-A184-564F722225D5}"/>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3" name="Straight Connector 172">
                  <a:extLst>
                    <a:ext uri="{FF2B5EF4-FFF2-40B4-BE49-F238E27FC236}">
                      <a16:creationId xmlns:a16="http://schemas.microsoft.com/office/drawing/2014/main" id="{08A45CF9-55E5-174D-80EB-9CC7F466AC97}"/>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68" name="Oval 167">
                <a:extLst>
                  <a:ext uri="{FF2B5EF4-FFF2-40B4-BE49-F238E27FC236}">
                    <a16:creationId xmlns:a16="http://schemas.microsoft.com/office/drawing/2014/main" id="{528F6CD3-5A69-AD4B-B467-9120884DC10D}"/>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2" name="Group 191">
              <a:extLst>
                <a:ext uri="{FF2B5EF4-FFF2-40B4-BE49-F238E27FC236}">
                  <a16:creationId xmlns:a16="http://schemas.microsoft.com/office/drawing/2014/main" id="{09A6C725-D87C-074F-B88A-6F50A3F0A52C}"/>
                </a:ext>
              </a:extLst>
            </p:cNvPr>
            <p:cNvGrpSpPr/>
            <p:nvPr/>
          </p:nvGrpSpPr>
          <p:grpSpPr>
            <a:xfrm>
              <a:off x="734960" y="3014096"/>
              <a:ext cx="203984" cy="172953"/>
              <a:chOff x="1478549" y="2181747"/>
              <a:chExt cx="278369" cy="236021"/>
            </a:xfrm>
          </p:grpSpPr>
          <p:grpSp>
            <p:nvGrpSpPr>
              <p:cNvPr id="193" name="Group 192">
                <a:extLst>
                  <a:ext uri="{FF2B5EF4-FFF2-40B4-BE49-F238E27FC236}">
                    <a16:creationId xmlns:a16="http://schemas.microsoft.com/office/drawing/2014/main" id="{EB40583E-29E0-5648-BA50-D1DDAE2946CC}"/>
                  </a:ext>
                </a:extLst>
              </p:cNvPr>
              <p:cNvGrpSpPr/>
              <p:nvPr/>
            </p:nvGrpSpPr>
            <p:grpSpPr>
              <a:xfrm>
                <a:off x="1478549" y="2181747"/>
                <a:ext cx="220204" cy="236021"/>
                <a:chOff x="774700" y="3743756"/>
                <a:chExt cx="288257" cy="308962"/>
              </a:xfrm>
            </p:grpSpPr>
            <p:sp>
              <p:nvSpPr>
                <p:cNvPr id="195" name="Triangle 194">
                  <a:extLst>
                    <a:ext uri="{FF2B5EF4-FFF2-40B4-BE49-F238E27FC236}">
                      <a16:creationId xmlns:a16="http://schemas.microsoft.com/office/drawing/2014/main" id="{D02168AF-7DD3-3C41-A448-83979C713E97}"/>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Oval 195">
                  <a:extLst>
                    <a:ext uri="{FF2B5EF4-FFF2-40B4-BE49-F238E27FC236}">
                      <a16:creationId xmlns:a16="http://schemas.microsoft.com/office/drawing/2014/main" id="{422DD4DF-BF8F-5D48-80D6-5B3623217FBC}"/>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Oval 196">
                  <a:extLst>
                    <a:ext uri="{FF2B5EF4-FFF2-40B4-BE49-F238E27FC236}">
                      <a16:creationId xmlns:a16="http://schemas.microsoft.com/office/drawing/2014/main" id="{3F7AB29D-AE96-0C43-A6EE-A00AF6BF0E37}"/>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8" name="Oval 197">
                  <a:extLst>
                    <a:ext uri="{FF2B5EF4-FFF2-40B4-BE49-F238E27FC236}">
                      <a16:creationId xmlns:a16="http://schemas.microsoft.com/office/drawing/2014/main" id="{74E52C80-391D-AC4F-A1EE-D77DB475B44D}"/>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9" name="Straight Connector 198">
                  <a:extLst>
                    <a:ext uri="{FF2B5EF4-FFF2-40B4-BE49-F238E27FC236}">
                      <a16:creationId xmlns:a16="http://schemas.microsoft.com/office/drawing/2014/main" id="{E8AB1D39-2258-3844-A11F-3E8B96D59A10}"/>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94" name="Oval 193">
                <a:extLst>
                  <a:ext uri="{FF2B5EF4-FFF2-40B4-BE49-F238E27FC236}">
                    <a16:creationId xmlns:a16="http://schemas.microsoft.com/office/drawing/2014/main" id="{24FB091B-ED82-9448-8483-A3892FDB9E1D}"/>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0" name="Group 199">
              <a:extLst>
                <a:ext uri="{FF2B5EF4-FFF2-40B4-BE49-F238E27FC236}">
                  <a16:creationId xmlns:a16="http://schemas.microsoft.com/office/drawing/2014/main" id="{285CEFB7-C846-1844-8854-862EDD285159}"/>
                </a:ext>
              </a:extLst>
            </p:cNvPr>
            <p:cNvGrpSpPr/>
            <p:nvPr/>
          </p:nvGrpSpPr>
          <p:grpSpPr>
            <a:xfrm>
              <a:off x="752067" y="3432775"/>
              <a:ext cx="192851" cy="172953"/>
              <a:chOff x="1490677" y="2820474"/>
              <a:chExt cx="263175" cy="236021"/>
            </a:xfrm>
          </p:grpSpPr>
          <p:grpSp>
            <p:nvGrpSpPr>
              <p:cNvPr id="201" name="Group 200">
                <a:extLst>
                  <a:ext uri="{FF2B5EF4-FFF2-40B4-BE49-F238E27FC236}">
                    <a16:creationId xmlns:a16="http://schemas.microsoft.com/office/drawing/2014/main" id="{61E194E7-3B29-AA42-9CBC-7C46BA57B1B2}"/>
                  </a:ext>
                </a:extLst>
              </p:cNvPr>
              <p:cNvGrpSpPr/>
              <p:nvPr/>
            </p:nvGrpSpPr>
            <p:grpSpPr>
              <a:xfrm>
                <a:off x="1490677" y="2820474"/>
                <a:ext cx="211555" cy="236021"/>
                <a:chOff x="790575" y="4480628"/>
                <a:chExt cx="276935" cy="308962"/>
              </a:xfrm>
            </p:grpSpPr>
            <p:sp>
              <p:nvSpPr>
                <p:cNvPr id="203" name="Triangle 202">
                  <a:extLst>
                    <a:ext uri="{FF2B5EF4-FFF2-40B4-BE49-F238E27FC236}">
                      <a16:creationId xmlns:a16="http://schemas.microsoft.com/office/drawing/2014/main" id="{685313E2-FE97-3D4B-958C-D2C7DEBC31EB}"/>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a:extLst>
                    <a:ext uri="{FF2B5EF4-FFF2-40B4-BE49-F238E27FC236}">
                      <a16:creationId xmlns:a16="http://schemas.microsoft.com/office/drawing/2014/main" id="{A10CFE73-DD0E-2641-9324-B3C4AC6053DC}"/>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Oval 204">
                  <a:extLst>
                    <a:ext uri="{FF2B5EF4-FFF2-40B4-BE49-F238E27FC236}">
                      <a16:creationId xmlns:a16="http://schemas.microsoft.com/office/drawing/2014/main" id="{2D57E07D-97EE-8745-AE60-2ACA00500F6A}"/>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 name="Oval 205">
                  <a:extLst>
                    <a:ext uri="{FF2B5EF4-FFF2-40B4-BE49-F238E27FC236}">
                      <a16:creationId xmlns:a16="http://schemas.microsoft.com/office/drawing/2014/main" id="{575D9791-E128-2F44-AA9E-A57FBB8ABFE6}"/>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7" name="Straight Connector 206">
                  <a:extLst>
                    <a:ext uri="{FF2B5EF4-FFF2-40B4-BE49-F238E27FC236}">
                      <a16:creationId xmlns:a16="http://schemas.microsoft.com/office/drawing/2014/main" id="{80481410-C035-F442-A65C-070614C19052}"/>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02" name="Oval 201">
                <a:extLst>
                  <a:ext uri="{FF2B5EF4-FFF2-40B4-BE49-F238E27FC236}">
                    <a16:creationId xmlns:a16="http://schemas.microsoft.com/office/drawing/2014/main" id="{62790A8B-0A02-1040-8562-AAC7B465464B}"/>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574" name="Straight Connector 573">
              <a:extLst>
                <a:ext uri="{FF2B5EF4-FFF2-40B4-BE49-F238E27FC236}">
                  <a16:creationId xmlns:a16="http://schemas.microsoft.com/office/drawing/2014/main" id="{0B4F111C-644C-574E-9D23-CC7583B45248}"/>
                </a:ext>
              </a:extLst>
            </p:cNvPr>
            <p:cNvCxnSpPr>
              <a:cxnSpLocks/>
            </p:cNvCxnSpPr>
            <p:nvPr/>
          </p:nvCxnSpPr>
          <p:spPr>
            <a:xfrm flipH="1" flipV="1">
              <a:off x="7981073" y="3117054"/>
              <a:ext cx="419681" cy="8412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5" name="Straight Connector 574">
              <a:extLst>
                <a:ext uri="{FF2B5EF4-FFF2-40B4-BE49-F238E27FC236}">
                  <a16:creationId xmlns:a16="http://schemas.microsoft.com/office/drawing/2014/main" id="{C660B5F6-6EAB-A84C-A7A4-ACBEB342B771}"/>
                </a:ext>
              </a:extLst>
            </p:cNvPr>
            <p:cNvCxnSpPr>
              <a:cxnSpLocks/>
            </p:cNvCxnSpPr>
            <p:nvPr/>
          </p:nvCxnSpPr>
          <p:spPr>
            <a:xfrm flipH="1" flipV="1">
              <a:off x="7549223" y="3104156"/>
              <a:ext cx="444348" cy="86671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6" name="Straight Connector 575">
              <a:extLst>
                <a:ext uri="{FF2B5EF4-FFF2-40B4-BE49-F238E27FC236}">
                  <a16:creationId xmlns:a16="http://schemas.microsoft.com/office/drawing/2014/main" id="{CB5910F8-6AD3-0845-A16B-30FEA88441FB}"/>
                </a:ext>
              </a:extLst>
            </p:cNvPr>
            <p:cNvCxnSpPr>
              <a:cxnSpLocks/>
            </p:cNvCxnSpPr>
            <p:nvPr/>
          </p:nvCxnSpPr>
          <p:spPr>
            <a:xfrm flipV="1">
              <a:off x="7956078" y="2689085"/>
              <a:ext cx="456862" cy="8535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7" name="Straight Connector 576">
              <a:extLst>
                <a:ext uri="{FF2B5EF4-FFF2-40B4-BE49-F238E27FC236}">
                  <a16:creationId xmlns:a16="http://schemas.microsoft.com/office/drawing/2014/main" id="{A9211505-E953-694D-8453-63B3DF0A48AF}"/>
                </a:ext>
              </a:extLst>
            </p:cNvPr>
            <p:cNvCxnSpPr>
              <a:cxnSpLocks/>
            </p:cNvCxnSpPr>
            <p:nvPr/>
          </p:nvCxnSpPr>
          <p:spPr>
            <a:xfrm flipV="1">
              <a:off x="7565173" y="2698286"/>
              <a:ext cx="417209" cy="8323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8" name="Straight Connector 577">
              <a:extLst>
                <a:ext uri="{FF2B5EF4-FFF2-40B4-BE49-F238E27FC236}">
                  <a16:creationId xmlns:a16="http://schemas.microsoft.com/office/drawing/2014/main" id="{8BAA14C5-6F88-CC41-BF87-B6E12CE26AEC}"/>
                </a:ext>
              </a:extLst>
            </p:cNvPr>
            <p:cNvCxnSpPr/>
            <p:nvPr/>
          </p:nvCxnSpPr>
          <p:spPr>
            <a:xfrm>
              <a:off x="7990980" y="3114172"/>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9" name="Straight Connector 578">
              <a:extLst>
                <a:ext uri="{FF2B5EF4-FFF2-40B4-BE49-F238E27FC236}">
                  <a16:creationId xmlns:a16="http://schemas.microsoft.com/office/drawing/2014/main" id="{AADCB517-DB9F-7648-BCB7-A3E5F48087FC}"/>
                </a:ext>
              </a:extLst>
            </p:cNvPr>
            <p:cNvCxnSpPr/>
            <p:nvPr/>
          </p:nvCxnSpPr>
          <p:spPr>
            <a:xfrm flipV="1">
              <a:off x="7985705" y="3540768"/>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0" name="Straight Connector 579">
              <a:extLst>
                <a:ext uri="{FF2B5EF4-FFF2-40B4-BE49-F238E27FC236}">
                  <a16:creationId xmlns:a16="http://schemas.microsoft.com/office/drawing/2014/main" id="{62E7CA02-8861-6541-BE55-854691CA0A93}"/>
                </a:ext>
              </a:extLst>
            </p:cNvPr>
            <p:cNvCxnSpPr/>
            <p:nvPr/>
          </p:nvCxnSpPr>
          <p:spPr>
            <a:xfrm>
              <a:off x="7552416" y="3115925"/>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1" name="Straight Connector 580">
              <a:extLst>
                <a:ext uri="{FF2B5EF4-FFF2-40B4-BE49-F238E27FC236}">
                  <a16:creationId xmlns:a16="http://schemas.microsoft.com/office/drawing/2014/main" id="{BF96B6D3-E0D3-F441-B017-B8DD5A69A47B}"/>
                </a:ext>
              </a:extLst>
            </p:cNvPr>
            <p:cNvCxnSpPr/>
            <p:nvPr/>
          </p:nvCxnSpPr>
          <p:spPr>
            <a:xfrm flipH="1" flipV="1">
              <a:off x="7557899" y="2697934"/>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2" name="Straight Connector 581">
              <a:extLst>
                <a:ext uri="{FF2B5EF4-FFF2-40B4-BE49-F238E27FC236}">
                  <a16:creationId xmlns:a16="http://schemas.microsoft.com/office/drawing/2014/main" id="{119B6453-09AB-E94C-85C5-FCB452B4B4E4}"/>
                </a:ext>
              </a:extLst>
            </p:cNvPr>
            <p:cNvCxnSpPr/>
            <p:nvPr/>
          </p:nvCxnSpPr>
          <p:spPr>
            <a:xfrm flipV="1">
              <a:off x="7555348" y="3538315"/>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3" name="Straight Connector 582">
              <a:extLst>
                <a:ext uri="{FF2B5EF4-FFF2-40B4-BE49-F238E27FC236}">
                  <a16:creationId xmlns:a16="http://schemas.microsoft.com/office/drawing/2014/main" id="{D24CFE95-273D-F545-AF7A-DD03A51D0BC2}"/>
                </a:ext>
              </a:extLst>
            </p:cNvPr>
            <p:cNvCxnSpPr/>
            <p:nvPr/>
          </p:nvCxnSpPr>
          <p:spPr>
            <a:xfrm flipH="1" flipV="1">
              <a:off x="7990235" y="2696654"/>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84" name="Oval 583">
              <a:extLst>
                <a:ext uri="{FF2B5EF4-FFF2-40B4-BE49-F238E27FC236}">
                  <a16:creationId xmlns:a16="http://schemas.microsoft.com/office/drawing/2014/main" id="{1E775306-05E5-D345-A25E-EA8FE128E301}"/>
                </a:ext>
              </a:extLst>
            </p:cNvPr>
            <p:cNvSpPr/>
            <p:nvPr/>
          </p:nvSpPr>
          <p:spPr>
            <a:xfrm>
              <a:off x="7951771" y="3091493"/>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85" name="Straight Connector 584">
              <a:extLst>
                <a:ext uri="{FF2B5EF4-FFF2-40B4-BE49-F238E27FC236}">
                  <a16:creationId xmlns:a16="http://schemas.microsoft.com/office/drawing/2014/main" id="{45903729-454F-7E44-8617-F594BE507A27}"/>
                </a:ext>
              </a:extLst>
            </p:cNvPr>
            <p:cNvCxnSpPr/>
            <p:nvPr/>
          </p:nvCxnSpPr>
          <p:spPr>
            <a:xfrm>
              <a:off x="7996844" y="2689155"/>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6" name="Straight Connector 585">
              <a:extLst>
                <a:ext uri="{FF2B5EF4-FFF2-40B4-BE49-F238E27FC236}">
                  <a16:creationId xmlns:a16="http://schemas.microsoft.com/office/drawing/2014/main" id="{B5F78BAA-EC44-A242-A1EE-D44A1446F5C8}"/>
                </a:ext>
              </a:extLst>
            </p:cNvPr>
            <p:cNvCxnSpPr/>
            <p:nvPr/>
          </p:nvCxnSpPr>
          <p:spPr>
            <a:xfrm>
              <a:off x="7558281" y="2690908"/>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87" name="Oval 586">
              <a:extLst>
                <a:ext uri="{FF2B5EF4-FFF2-40B4-BE49-F238E27FC236}">
                  <a16:creationId xmlns:a16="http://schemas.microsoft.com/office/drawing/2014/main" id="{67347942-0AA8-C74B-89FF-D99110E624CD}"/>
                </a:ext>
              </a:extLst>
            </p:cNvPr>
            <p:cNvSpPr/>
            <p:nvPr/>
          </p:nvSpPr>
          <p:spPr>
            <a:xfrm>
              <a:off x="7957480" y="2667472"/>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89" name="Straight Connector 588">
              <a:extLst>
                <a:ext uri="{FF2B5EF4-FFF2-40B4-BE49-F238E27FC236}">
                  <a16:creationId xmlns:a16="http://schemas.microsoft.com/office/drawing/2014/main" id="{110BD91C-2B7E-C34B-B15D-09B2A72B5DE0}"/>
                </a:ext>
              </a:extLst>
            </p:cNvPr>
            <p:cNvCxnSpPr/>
            <p:nvPr/>
          </p:nvCxnSpPr>
          <p:spPr>
            <a:xfrm>
              <a:off x="7992353" y="3957119"/>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0" name="Straight Connector 589">
              <a:extLst>
                <a:ext uri="{FF2B5EF4-FFF2-40B4-BE49-F238E27FC236}">
                  <a16:creationId xmlns:a16="http://schemas.microsoft.com/office/drawing/2014/main" id="{815784F0-5BCE-F848-9BB4-7803433F7FDA}"/>
                </a:ext>
              </a:extLst>
            </p:cNvPr>
            <p:cNvCxnSpPr/>
            <p:nvPr/>
          </p:nvCxnSpPr>
          <p:spPr>
            <a:xfrm>
              <a:off x="7561148" y="3958872"/>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91" name="Oval 590">
              <a:extLst>
                <a:ext uri="{FF2B5EF4-FFF2-40B4-BE49-F238E27FC236}">
                  <a16:creationId xmlns:a16="http://schemas.microsoft.com/office/drawing/2014/main" id="{681001DF-EA3D-B343-A990-23B3429B45EC}"/>
                </a:ext>
              </a:extLst>
            </p:cNvPr>
            <p:cNvSpPr/>
            <p:nvPr/>
          </p:nvSpPr>
          <p:spPr>
            <a:xfrm>
              <a:off x="7951962" y="3932267"/>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93" name="Straight Connector 592">
              <a:extLst>
                <a:ext uri="{FF2B5EF4-FFF2-40B4-BE49-F238E27FC236}">
                  <a16:creationId xmlns:a16="http://schemas.microsoft.com/office/drawing/2014/main" id="{6C1A277F-8432-DB4B-A319-C37EDA9CBF64}"/>
                </a:ext>
              </a:extLst>
            </p:cNvPr>
            <p:cNvCxnSpPr/>
            <p:nvPr/>
          </p:nvCxnSpPr>
          <p:spPr>
            <a:xfrm>
              <a:off x="7561264" y="3536578"/>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4" name="Straight Connector 593">
              <a:extLst>
                <a:ext uri="{FF2B5EF4-FFF2-40B4-BE49-F238E27FC236}">
                  <a16:creationId xmlns:a16="http://schemas.microsoft.com/office/drawing/2014/main" id="{60AE6F0A-A6C3-4E42-B236-FE5BA4FC5B5B}"/>
                </a:ext>
              </a:extLst>
            </p:cNvPr>
            <p:cNvCxnSpPr/>
            <p:nvPr/>
          </p:nvCxnSpPr>
          <p:spPr>
            <a:xfrm>
              <a:off x="7975585" y="3535622"/>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95" name="Oval 594">
              <a:extLst>
                <a:ext uri="{FF2B5EF4-FFF2-40B4-BE49-F238E27FC236}">
                  <a16:creationId xmlns:a16="http://schemas.microsoft.com/office/drawing/2014/main" id="{ADB23091-8686-1242-A5D2-6D66391189E4}"/>
                </a:ext>
              </a:extLst>
            </p:cNvPr>
            <p:cNvSpPr/>
            <p:nvPr/>
          </p:nvSpPr>
          <p:spPr>
            <a:xfrm>
              <a:off x="7944975" y="3508419"/>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98" name="Straight Connector 597">
              <a:extLst>
                <a:ext uri="{FF2B5EF4-FFF2-40B4-BE49-F238E27FC236}">
                  <a16:creationId xmlns:a16="http://schemas.microsoft.com/office/drawing/2014/main" id="{98B31291-9E9E-6A47-A4E1-1BDBA4963A6A}"/>
                </a:ext>
              </a:extLst>
            </p:cNvPr>
            <p:cNvCxnSpPr>
              <a:cxnSpLocks/>
            </p:cNvCxnSpPr>
            <p:nvPr/>
          </p:nvCxnSpPr>
          <p:spPr>
            <a:xfrm flipH="1" flipV="1">
              <a:off x="7131054" y="3115668"/>
              <a:ext cx="419681" cy="8412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9" name="Straight Connector 598">
              <a:extLst>
                <a:ext uri="{FF2B5EF4-FFF2-40B4-BE49-F238E27FC236}">
                  <a16:creationId xmlns:a16="http://schemas.microsoft.com/office/drawing/2014/main" id="{95C80A2B-07DB-354A-A856-E93DEA5FCE84}"/>
                </a:ext>
              </a:extLst>
            </p:cNvPr>
            <p:cNvCxnSpPr>
              <a:cxnSpLocks/>
            </p:cNvCxnSpPr>
            <p:nvPr/>
          </p:nvCxnSpPr>
          <p:spPr>
            <a:xfrm flipH="1" flipV="1">
              <a:off x="5866172" y="3107392"/>
              <a:ext cx="434689" cy="8577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0" name="Straight Connector 599">
              <a:extLst>
                <a:ext uri="{FF2B5EF4-FFF2-40B4-BE49-F238E27FC236}">
                  <a16:creationId xmlns:a16="http://schemas.microsoft.com/office/drawing/2014/main" id="{151F03A6-63C8-5345-B9AD-7D43FA0D05D0}"/>
                </a:ext>
              </a:extLst>
            </p:cNvPr>
            <p:cNvCxnSpPr>
              <a:cxnSpLocks/>
            </p:cNvCxnSpPr>
            <p:nvPr/>
          </p:nvCxnSpPr>
          <p:spPr>
            <a:xfrm flipH="1" flipV="1">
              <a:off x="6278309" y="3104545"/>
              <a:ext cx="439465" cy="86230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1" name="Straight Connector 600">
              <a:extLst>
                <a:ext uri="{FF2B5EF4-FFF2-40B4-BE49-F238E27FC236}">
                  <a16:creationId xmlns:a16="http://schemas.microsoft.com/office/drawing/2014/main" id="{15CB8527-E2BE-7F44-BBA8-300E049135CB}"/>
                </a:ext>
              </a:extLst>
            </p:cNvPr>
            <p:cNvCxnSpPr>
              <a:cxnSpLocks/>
            </p:cNvCxnSpPr>
            <p:nvPr/>
          </p:nvCxnSpPr>
          <p:spPr>
            <a:xfrm flipH="1" flipV="1">
              <a:off x="6699204" y="3102769"/>
              <a:ext cx="444348" cy="86671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2" name="Straight Connector 601">
              <a:extLst>
                <a:ext uri="{FF2B5EF4-FFF2-40B4-BE49-F238E27FC236}">
                  <a16:creationId xmlns:a16="http://schemas.microsoft.com/office/drawing/2014/main" id="{813539CB-1D92-A74A-AD53-C11A5827BD93}"/>
                </a:ext>
              </a:extLst>
            </p:cNvPr>
            <p:cNvCxnSpPr>
              <a:cxnSpLocks/>
            </p:cNvCxnSpPr>
            <p:nvPr/>
          </p:nvCxnSpPr>
          <p:spPr>
            <a:xfrm flipH="1" flipV="1">
              <a:off x="5448361" y="3091851"/>
              <a:ext cx="440899" cy="8784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3" name="Straight Connector 602">
              <a:extLst>
                <a:ext uri="{FF2B5EF4-FFF2-40B4-BE49-F238E27FC236}">
                  <a16:creationId xmlns:a16="http://schemas.microsoft.com/office/drawing/2014/main" id="{AC3F97F8-BBB2-BE46-B557-6EF1260CD2A0}"/>
                </a:ext>
              </a:extLst>
            </p:cNvPr>
            <p:cNvCxnSpPr>
              <a:cxnSpLocks/>
            </p:cNvCxnSpPr>
            <p:nvPr/>
          </p:nvCxnSpPr>
          <p:spPr>
            <a:xfrm flipH="1" flipV="1">
              <a:off x="5042474" y="3102519"/>
              <a:ext cx="424696" cy="8681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4" name="Straight Connector 603">
              <a:extLst>
                <a:ext uri="{FF2B5EF4-FFF2-40B4-BE49-F238E27FC236}">
                  <a16:creationId xmlns:a16="http://schemas.microsoft.com/office/drawing/2014/main" id="{8975296D-AD52-314A-AAAF-8AB2C5DC0CDD}"/>
                </a:ext>
              </a:extLst>
            </p:cNvPr>
            <p:cNvCxnSpPr>
              <a:cxnSpLocks/>
            </p:cNvCxnSpPr>
            <p:nvPr/>
          </p:nvCxnSpPr>
          <p:spPr>
            <a:xfrm flipV="1">
              <a:off x="7106059" y="2687698"/>
              <a:ext cx="456862" cy="8535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5" name="Straight Connector 604">
              <a:extLst>
                <a:ext uri="{FF2B5EF4-FFF2-40B4-BE49-F238E27FC236}">
                  <a16:creationId xmlns:a16="http://schemas.microsoft.com/office/drawing/2014/main" id="{035B0B3F-4E0A-AB46-8C47-3BB3A613F0C1}"/>
                </a:ext>
              </a:extLst>
            </p:cNvPr>
            <p:cNvCxnSpPr>
              <a:cxnSpLocks/>
            </p:cNvCxnSpPr>
            <p:nvPr/>
          </p:nvCxnSpPr>
          <p:spPr>
            <a:xfrm flipV="1">
              <a:off x="5872221" y="2704553"/>
              <a:ext cx="422579" cy="82093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6" name="Straight Connector 605">
              <a:extLst>
                <a:ext uri="{FF2B5EF4-FFF2-40B4-BE49-F238E27FC236}">
                  <a16:creationId xmlns:a16="http://schemas.microsoft.com/office/drawing/2014/main" id="{4A567FCF-B1BB-FB4D-8704-CD105C390AA6}"/>
                </a:ext>
              </a:extLst>
            </p:cNvPr>
            <p:cNvCxnSpPr>
              <a:cxnSpLocks/>
            </p:cNvCxnSpPr>
            <p:nvPr/>
          </p:nvCxnSpPr>
          <p:spPr>
            <a:xfrm flipV="1">
              <a:off x="6287808" y="2715503"/>
              <a:ext cx="423036" cy="8076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7" name="Straight Connector 606">
              <a:extLst>
                <a:ext uri="{FF2B5EF4-FFF2-40B4-BE49-F238E27FC236}">
                  <a16:creationId xmlns:a16="http://schemas.microsoft.com/office/drawing/2014/main" id="{7E70CE03-B122-364C-B805-B8B95879F238}"/>
                </a:ext>
              </a:extLst>
            </p:cNvPr>
            <p:cNvCxnSpPr>
              <a:cxnSpLocks/>
            </p:cNvCxnSpPr>
            <p:nvPr/>
          </p:nvCxnSpPr>
          <p:spPr>
            <a:xfrm flipV="1">
              <a:off x="6715153" y="2696899"/>
              <a:ext cx="417209" cy="8323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8" name="Straight Connector 607">
              <a:extLst>
                <a:ext uri="{FF2B5EF4-FFF2-40B4-BE49-F238E27FC236}">
                  <a16:creationId xmlns:a16="http://schemas.microsoft.com/office/drawing/2014/main" id="{D32D9A0A-0567-D641-894A-FC1681F5CE65}"/>
                </a:ext>
              </a:extLst>
            </p:cNvPr>
            <p:cNvCxnSpPr>
              <a:cxnSpLocks/>
            </p:cNvCxnSpPr>
            <p:nvPr/>
          </p:nvCxnSpPr>
          <p:spPr>
            <a:xfrm flipV="1">
              <a:off x="5440613" y="2692461"/>
              <a:ext cx="446035" cy="8454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9" name="Straight Connector 608">
              <a:extLst>
                <a:ext uri="{FF2B5EF4-FFF2-40B4-BE49-F238E27FC236}">
                  <a16:creationId xmlns:a16="http://schemas.microsoft.com/office/drawing/2014/main" id="{D0377A47-2330-834E-ADDA-1594B8AA66B7}"/>
                </a:ext>
              </a:extLst>
            </p:cNvPr>
            <p:cNvCxnSpPr>
              <a:cxnSpLocks/>
            </p:cNvCxnSpPr>
            <p:nvPr/>
          </p:nvCxnSpPr>
          <p:spPr>
            <a:xfrm flipV="1">
              <a:off x="5048523" y="2699680"/>
              <a:ext cx="416035" cy="81764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0" name="Straight Connector 609">
              <a:extLst>
                <a:ext uri="{FF2B5EF4-FFF2-40B4-BE49-F238E27FC236}">
                  <a16:creationId xmlns:a16="http://schemas.microsoft.com/office/drawing/2014/main" id="{112979E7-7654-0F42-9057-C34A0AFA27AD}"/>
                </a:ext>
              </a:extLst>
            </p:cNvPr>
            <p:cNvCxnSpPr/>
            <p:nvPr/>
          </p:nvCxnSpPr>
          <p:spPr>
            <a:xfrm>
              <a:off x="7140961" y="3112785"/>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1" name="Straight Connector 610">
              <a:extLst>
                <a:ext uri="{FF2B5EF4-FFF2-40B4-BE49-F238E27FC236}">
                  <a16:creationId xmlns:a16="http://schemas.microsoft.com/office/drawing/2014/main" id="{0911AA39-EB58-4349-90A7-4B91732A37BC}"/>
                </a:ext>
              </a:extLst>
            </p:cNvPr>
            <p:cNvCxnSpPr/>
            <p:nvPr/>
          </p:nvCxnSpPr>
          <p:spPr>
            <a:xfrm flipV="1">
              <a:off x="7135686" y="3539382"/>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2" name="Straight Connector 611">
              <a:extLst>
                <a:ext uri="{FF2B5EF4-FFF2-40B4-BE49-F238E27FC236}">
                  <a16:creationId xmlns:a16="http://schemas.microsoft.com/office/drawing/2014/main" id="{31CC02E5-2B31-B243-BC07-8D7180399EEF}"/>
                </a:ext>
              </a:extLst>
            </p:cNvPr>
            <p:cNvCxnSpPr/>
            <p:nvPr/>
          </p:nvCxnSpPr>
          <p:spPr>
            <a:xfrm>
              <a:off x="5458419" y="3114183"/>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3" name="Straight Connector 612">
              <a:extLst>
                <a:ext uri="{FF2B5EF4-FFF2-40B4-BE49-F238E27FC236}">
                  <a16:creationId xmlns:a16="http://schemas.microsoft.com/office/drawing/2014/main" id="{6B4BE83F-E8D2-B644-AA9F-2E4AF0A58CE4}"/>
                </a:ext>
              </a:extLst>
            </p:cNvPr>
            <p:cNvCxnSpPr/>
            <p:nvPr/>
          </p:nvCxnSpPr>
          <p:spPr>
            <a:xfrm>
              <a:off x="5871534" y="3116592"/>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4" name="Straight Connector 613">
              <a:extLst>
                <a:ext uri="{FF2B5EF4-FFF2-40B4-BE49-F238E27FC236}">
                  <a16:creationId xmlns:a16="http://schemas.microsoft.com/office/drawing/2014/main" id="{C3C7714C-BAD2-F94F-9D37-064C2ABCED37}"/>
                </a:ext>
              </a:extLst>
            </p:cNvPr>
            <p:cNvCxnSpPr/>
            <p:nvPr/>
          </p:nvCxnSpPr>
          <p:spPr>
            <a:xfrm>
              <a:off x="6702397" y="3114538"/>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5" name="Straight Connector 614">
              <a:extLst>
                <a:ext uri="{FF2B5EF4-FFF2-40B4-BE49-F238E27FC236}">
                  <a16:creationId xmlns:a16="http://schemas.microsoft.com/office/drawing/2014/main" id="{BE597D3D-0027-B74D-8EC3-54ED13DDE7C3}"/>
                </a:ext>
              </a:extLst>
            </p:cNvPr>
            <p:cNvCxnSpPr/>
            <p:nvPr/>
          </p:nvCxnSpPr>
          <p:spPr>
            <a:xfrm>
              <a:off x="5038575" y="3112025"/>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6" name="Straight Connector 615">
              <a:extLst>
                <a:ext uri="{FF2B5EF4-FFF2-40B4-BE49-F238E27FC236}">
                  <a16:creationId xmlns:a16="http://schemas.microsoft.com/office/drawing/2014/main" id="{8FD263FE-C7B6-A84E-A7F9-47032F6B1079}"/>
                </a:ext>
              </a:extLst>
            </p:cNvPr>
            <p:cNvCxnSpPr>
              <a:cxnSpLocks/>
            </p:cNvCxnSpPr>
            <p:nvPr/>
          </p:nvCxnSpPr>
          <p:spPr>
            <a:xfrm flipH="1" flipV="1">
              <a:off x="5055067" y="2676110"/>
              <a:ext cx="422400" cy="4461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7" name="Straight Connector 616">
              <a:extLst>
                <a:ext uri="{FF2B5EF4-FFF2-40B4-BE49-F238E27FC236}">
                  <a16:creationId xmlns:a16="http://schemas.microsoft.com/office/drawing/2014/main" id="{710A46E2-060E-5C4D-8E59-193FC22FA2DA}"/>
                </a:ext>
              </a:extLst>
            </p:cNvPr>
            <p:cNvCxnSpPr/>
            <p:nvPr/>
          </p:nvCxnSpPr>
          <p:spPr>
            <a:xfrm flipH="1" flipV="1">
              <a:off x="5877536" y="2695951"/>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8" name="Straight Connector 617">
              <a:extLst>
                <a:ext uri="{FF2B5EF4-FFF2-40B4-BE49-F238E27FC236}">
                  <a16:creationId xmlns:a16="http://schemas.microsoft.com/office/drawing/2014/main" id="{E2DA592A-E8BF-9447-B869-3035C7692731}"/>
                </a:ext>
              </a:extLst>
            </p:cNvPr>
            <p:cNvCxnSpPr/>
            <p:nvPr/>
          </p:nvCxnSpPr>
          <p:spPr>
            <a:xfrm flipH="1" flipV="1">
              <a:off x="6707880" y="2696548"/>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9" name="Straight Connector 618">
              <a:extLst>
                <a:ext uri="{FF2B5EF4-FFF2-40B4-BE49-F238E27FC236}">
                  <a16:creationId xmlns:a16="http://schemas.microsoft.com/office/drawing/2014/main" id="{B3E364F1-CFE4-304C-BF9C-BCAF7ABE6813}"/>
                </a:ext>
              </a:extLst>
            </p:cNvPr>
            <p:cNvCxnSpPr/>
            <p:nvPr/>
          </p:nvCxnSpPr>
          <p:spPr>
            <a:xfrm flipV="1">
              <a:off x="5453912" y="3536383"/>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0" name="Straight Connector 619">
              <a:extLst>
                <a:ext uri="{FF2B5EF4-FFF2-40B4-BE49-F238E27FC236}">
                  <a16:creationId xmlns:a16="http://schemas.microsoft.com/office/drawing/2014/main" id="{C1CDC144-D717-E045-A18A-11354AC47F66}"/>
                </a:ext>
              </a:extLst>
            </p:cNvPr>
            <p:cNvCxnSpPr/>
            <p:nvPr/>
          </p:nvCxnSpPr>
          <p:spPr>
            <a:xfrm flipV="1">
              <a:off x="6293314" y="3539001"/>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1" name="Straight Connector 620">
              <a:extLst>
                <a:ext uri="{FF2B5EF4-FFF2-40B4-BE49-F238E27FC236}">
                  <a16:creationId xmlns:a16="http://schemas.microsoft.com/office/drawing/2014/main" id="{3A857979-586C-8540-BE9B-591A8B101597}"/>
                </a:ext>
              </a:extLst>
            </p:cNvPr>
            <p:cNvCxnSpPr/>
            <p:nvPr/>
          </p:nvCxnSpPr>
          <p:spPr>
            <a:xfrm>
              <a:off x="6288867" y="3114771"/>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2" name="Straight Connector 621">
              <a:extLst>
                <a:ext uri="{FF2B5EF4-FFF2-40B4-BE49-F238E27FC236}">
                  <a16:creationId xmlns:a16="http://schemas.microsoft.com/office/drawing/2014/main" id="{99A7101A-0BB9-B547-A0EB-4047E1D23F90}"/>
                </a:ext>
              </a:extLst>
            </p:cNvPr>
            <p:cNvCxnSpPr/>
            <p:nvPr/>
          </p:nvCxnSpPr>
          <p:spPr>
            <a:xfrm flipV="1">
              <a:off x="6705329" y="3536928"/>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3" name="Straight Connector 622">
              <a:extLst>
                <a:ext uri="{FF2B5EF4-FFF2-40B4-BE49-F238E27FC236}">
                  <a16:creationId xmlns:a16="http://schemas.microsoft.com/office/drawing/2014/main" id="{BC996696-EEE2-2048-A774-90ADA4D3B483}"/>
                </a:ext>
              </a:extLst>
            </p:cNvPr>
            <p:cNvCxnSpPr>
              <a:cxnSpLocks/>
            </p:cNvCxnSpPr>
            <p:nvPr/>
          </p:nvCxnSpPr>
          <p:spPr>
            <a:xfrm flipV="1">
              <a:off x="5061425" y="3545221"/>
              <a:ext cx="381295" cy="4051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4" name="Straight Connector 623">
              <a:extLst>
                <a:ext uri="{FF2B5EF4-FFF2-40B4-BE49-F238E27FC236}">
                  <a16:creationId xmlns:a16="http://schemas.microsoft.com/office/drawing/2014/main" id="{22008014-4A67-9C48-A7B8-89DC6BA8514B}"/>
                </a:ext>
              </a:extLst>
            </p:cNvPr>
            <p:cNvCxnSpPr/>
            <p:nvPr/>
          </p:nvCxnSpPr>
          <p:spPr>
            <a:xfrm flipV="1">
              <a:off x="5866023" y="3540214"/>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5" name="Straight Connector 624">
              <a:extLst>
                <a:ext uri="{FF2B5EF4-FFF2-40B4-BE49-F238E27FC236}">
                  <a16:creationId xmlns:a16="http://schemas.microsoft.com/office/drawing/2014/main" id="{72D8B14C-BC76-A744-BCF9-CB59D17C71A3}"/>
                </a:ext>
              </a:extLst>
            </p:cNvPr>
            <p:cNvCxnSpPr/>
            <p:nvPr/>
          </p:nvCxnSpPr>
          <p:spPr>
            <a:xfrm flipH="1" flipV="1">
              <a:off x="5462227" y="2695940"/>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6" name="Straight Connector 625">
              <a:extLst>
                <a:ext uri="{FF2B5EF4-FFF2-40B4-BE49-F238E27FC236}">
                  <a16:creationId xmlns:a16="http://schemas.microsoft.com/office/drawing/2014/main" id="{BAEDC191-A6B9-1242-89E2-9236A61B01D7}"/>
                </a:ext>
              </a:extLst>
            </p:cNvPr>
            <p:cNvCxnSpPr/>
            <p:nvPr/>
          </p:nvCxnSpPr>
          <p:spPr>
            <a:xfrm flipH="1" flipV="1">
              <a:off x="6291530" y="2692662"/>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7" name="Straight Connector 626">
              <a:extLst>
                <a:ext uri="{FF2B5EF4-FFF2-40B4-BE49-F238E27FC236}">
                  <a16:creationId xmlns:a16="http://schemas.microsoft.com/office/drawing/2014/main" id="{9C83264C-0CA9-E145-A8EA-93A913B59AC7}"/>
                </a:ext>
              </a:extLst>
            </p:cNvPr>
            <p:cNvCxnSpPr/>
            <p:nvPr/>
          </p:nvCxnSpPr>
          <p:spPr>
            <a:xfrm flipH="1" flipV="1">
              <a:off x="7140216" y="2695268"/>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28" name="Oval 627">
              <a:extLst>
                <a:ext uri="{FF2B5EF4-FFF2-40B4-BE49-F238E27FC236}">
                  <a16:creationId xmlns:a16="http://schemas.microsoft.com/office/drawing/2014/main" id="{D5C5CC89-95A6-DF47-8409-67EAEAC2CFD0}"/>
                </a:ext>
              </a:extLst>
            </p:cNvPr>
            <p:cNvSpPr/>
            <p:nvPr/>
          </p:nvSpPr>
          <p:spPr>
            <a:xfrm>
              <a:off x="5432856" y="3086686"/>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9" name="Oval 628">
              <a:extLst>
                <a:ext uri="{FF2B5EF4-FFF2-40B4-BE49-F238E27FC236}">
                  <a16:creationId xmlns:a16="http://schemas.microsoft.com/office/drawing/2014/main" id="{714F2223-2F2C-2143-B949-192F220E51CA}"/>
                </a:ext>
              </a:extLst>
            </p:cNvPr>
            <p:cNvSpPr/>
            <p:nvPr/>
          </p:nvSpPr>
          <p:spPr>
            <a:xfrm>
              <a:off x="6262958" y="3090106"/>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0" name="Oval 629">
              <a:extLst>
                <a:ext uri="{FF2B5EF4-FFF2-40B4-BE49-F238E27FC236}">
                  <a16:creationId xmlns:a16="http://schemas.microsoft.com/office/drawing/2014/main" id="{61A96320-46D9-D943-8236-87FB7358C963}"/>
                </a:ext>
              </a:extLst>
            </p:cNvPr>
            <p:cNvSpPr/>
            <p:nvPr/>
          </p:nvSpPr>
          <p:spPr>
            <a:xfrm>
              <a:off x="7101752" y="3090106"/>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31" name="Straight Connector 630">
              <a:extLst>
                <a:ext uri="{FF2B5EF4-FFF2-40B4-BE49-F238E27FC236}">
                  <a16:creationId xmlns:a16="http://schemas.microsoft.com/office/drawing/2014/main" id="{2F0C0770-0F93-CA4D-AC54-D9F1B7E9E4DF}"/>
                </a:ext>
              </a:extLst>
            </p:cNvPr>
            <p:cNvCxnSpPr/>
            <p:nvPr/>
          </p:nvCxnSpPr>
          <p:spPr>
            <a:xfrm>
              <a:off x="7146825" y="2687768"/>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2" name="Straight Connector 631">
              <a:extLst>
                <a:ext uri="{FF2B5EF4-FFF2-40B4-BE49-F238E27FC236}">
                  <a16:creationId xmlns:a16="http://schemas.microsoft.com/office/drawing/2014/main" id="{AA24DCB1-CC32-2C4B-91F9-87AB16B8594A}"/>
                </a:ext>
              </a:extLst>
            </p:cNvPr>
            <p:cNvCxnSpPr/>
            <p:nvPr/>
          </p:nvCxnSpPr>
          <p:spPr>
            <a:xfrm>
              <a:off x="5464283" y="2689166"/>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3" name="Straight Connector 632">
              <a:extLst>
                <a:ext uri="{FF2B5EF4-FFF2-40B4-BE49-F238E27FC236}">
                  <a16:creationId xmlns:a16="http://schemas.microsoft.com/office/drawing/2014/main" id="{2FB54626-431C-294B-AC4B-A6EB2ABC59E5}"/>
                </a:ext>
              </a:extLst>
            </p:cNvPr>
            <p:cNvCxnSpPr/>
            <p:nvPr/>
          </p:nvCxnSpPr>
          <p:spPr>
            <a:xfrm>
              <a:off x="5877398" y="2691575"/>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4" name="Straight Connector 633">
              <a:extLst>
                <a:ext uri="{FF2B5EF4-FFF2-40B4-BE49-F238E27FC236}">
                  <a16:creationId xmlns:a16="http://schemas.microsoft.com/office/drawing/2014/main" id="{B0ADA82F-E8A7-2346-8985-243F988F359A}"/>
                </a:ext>
              </a:extLst>
            </p:cNvPr>
            <p:cNvCxnSpPr/>
            <p:nvPr/>
          </p:nvCxnSpPr>
          <p:spPr>
            <a:xfrm>
              <a:off x="6708262" y="2689521"/>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5" name="Straight Connector 634">
              <a:extLst>
                <a:ext uri="{FF2B5EF4-FFF2-40B4-BE49-F238E27FC236}">
                  <a16:creationId xmlns:a16="http://schemas.microsoft.com/office/drawing/2014/main" id="{341043B6-FDEB-CD4D-AA6F-88C22ACD50BE}"/>
                </a:ext>
              </a:extLst>
            </p:cNvPr>
            <p:cNvCxnSpPr/>
            <p:nvPr/>
          </p:nvCxnSpPr>
          <p:spPr>
            <a:xfrm>
              <a:off x="5062835" y="2687008"/>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6" name="Straight Connector 635">
              <a:extLst>
                <a:ext uri="{FF2B5EF4-FFF2-40B4-BE49-F238E27FC236}">
                  <a16:creationId xmlns:a16="http://schemas.microsoft.com/office/drawing/2014/main" id="{9173257C-5D38-7A44-8648-DEE076348F97}"/>
                </a:ext>
              </a:extLst>
            </p:cNvPr>
            <p:cNvCxnSpPr/>
            <p:nvPr/>
          </p:nvCxnSpPr>
          <p:spPr>
            <a:xfrm>
              <a:off x="6294731" y="2689754"/>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37" name="Oval 636">
              <a:extLst>
                <a:ext uri="{FF2B5EF4-FFF2-40B4-BE49-F238E27FC236}">
                  <a16:creationId xmlns:a16="http://schemas.microsoft.com/office/drawing/2014/main" id="{4147AC48-DE55-9B41-987A-04C94DA6D633}"/>
                </a:ext>
              </a:extLst>
            </p:cNvPr>
            <p:cNvSpPr/>
            <p:nvPr/>
          </p:nvSpPr>
          <p:spPr>
            <a:xfrm>
              <a:off x="7107461" y="2666085"/>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8" name="Oval 637">
              <a:extLst>
                <a:ext uri="{FF2B5EF4-FFF2-40B4-BE49-F238E27FC236}">
                  <a16:creationId xmlns:a16="http://schemas.microsoft.com/office/drawing/2014/main" id="{22683469-8663-8A49-BA7B-3965389F1BB8}"/>
                </a:ext>
              </a:extLst>
            </p:cNvPr>
            <p:cNvSpPr/>
            <p:nvPr/>
          </p:nvSpPr>
          <p:spPr>
            <a:xfrm>
              <a:off x="5434976" y="2668110"/>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9" name="Oval 638">
              <a:extLst>
                <a:ext uri="{FF2B5EF4-FFF2-40B4-BE49-F238E27FC236}">
                  <a16:creationId xmlns:a16="http://schemas.microsoft.com/office/drawing/2014/main" id="{783CAF4A-2867-A14B-B491-394BFED32F8F}"/>
                </a:ext>
              </a:extLst>
            </p:cNvPr>
            <p:cNvSpPr/>
            <p:nvPr/>
          </p:nvSpPr>
          <p:spPr>
            <a:xfrm>
              <a:off x="6268668" y="2666085"/>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0" name="Oval 639">
              <a:extLst>
                <a:ext uri="{FF2B5EF4-FFF2-40B4-BE49-F238E27FC236}">
                  <a16:creationId xmlns:a16="http://schemas.microsoft.com/office/drawing/2014/main" id="{DE6DA2C7-7A27-F344-AA75-6AF106E8CF88}"/>
                </a:ext>
              </a:extLst>
            </p:cNvPr>
            <p:cNvSpPr/>
            <p:nvPr/>
          </p:nvSpPr>
          <p:spPr>
            <a:xfrm>
              <a:off x="7531122" y="2667231"/>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1" name="Oval 640">
              <a:extLst>
                <a:ext uri="{FF2B5EF4-FFF2-40B4-BE49-F238E27FC236}">
                  <a16:creationId xmlns:a16="http://schemas.microsoft.com/office/drawing/2014/main" id="{E6C02F7C-0F4A-DA47-B213-DAB7B4F2BC1C}"/>
                </a:ext>
              </a:extLst>
            </p:cNvPr>
            <p:cNvSpPr/>
            <p:nvPr/>
          </p:nvSpPr>
          <p:spPr>
            <a:xfrm>
              <a:off x="6690460" y="2667790"/>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2" name="Oval 641">
              <a:extLst>
                <a:ext uri="{FF2B5EF4-FFF2-40B4-BE49-F238E27FC236}">
                  <a16:creationId xmlns:a16="http://schemas.microsoft.com/office/drawing/2014/main" id="{92D2C995-99EC-4A4D-AA7C-40440B624D80}"/>
                </a:ext>
              </a:extLst>
            </p:cNvPr>
            <p:cNvSpPr/>
            <p:nvPr/>
          </p:nvSpPr>
          <p:spPr>
            <a:xfrm>
              <a:off x="5853616" y="2667790"/>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3" name="Oval 642">
              <a:extLst>
                <a:ext uri="{FF2B5EF4-FFF2-40B4-BE49-F238E27FC236}">
                  <a16:creationId xmlns:a16="http://schemas.microsoft.com/office/drawing/2014/main" id="{1B3FA0F9-4015-8044-9363-CB5E187A7494}"/>
                </a:ext>
              </a:extLst>
            </p:cNvPr>
            <p:cNvSpPr/>
            <p:nvPr/>
          </p:nvSpPr>
          <p:spPr>
            <a:xfrm>
              <a:off x="6686701" y="3091812"/>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44" name="Straight Connector 643">
              <a:extLst>
                <a:ext uri="{FF2B5EF4-FFF2-40B4-BE49-F238E27FC236}">
                  <a16:creationId xmlns:a16="http://schemas.microsoft.com/office/drawing/2014/main" id="{CCC83C0E-7FA8-1E4B-ADDB-5295A3E45A15}"/>
                </a:ext>
              </a:extLst>
            </p:cNvPr>
            <p:cNvCxnSpPr/>
            <p:nvPr/>
          </p:nvCxnSpPr>
          <p:spPr>
            <a:xfrm>
              <a:off x="7142334" y="3955732"/>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5" name="Straight Connector 644">
              <a:extLst>
                <a:ext uri="{FF2B5EF4-FFF2-40B4-BE49-F238E27FC236}">
                  <a16:creationId xmlns:a16="http://schemas.microsoft.com/office/drawing/2014/main" id="{857BEEBC-06F5-E342-A2F0-10B25792F781}"/>
                </a:ext>
              </a:extLst>
            </p:cNvPr>
            <p:cNvCxnSpPr/>
            <p:nvPr/>
          </p:nvCxnSpPr>
          <p:spPr>
            <a:xfrm>
              <a:off x="5474509" y="3957130"/>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6" name="Straight Connector 645">
              <a:extLst>
                <a:ext uri="{FF2B5EF4-FFF2-40B4-BE49-F238E27FC236}">
                  <a16:creationId xmlns:a16="http://schemas.microsoft.com/office/drawing/2014/main" id="{1125BE07-0CF3-594E-8602-959B2346BF73}"/>
                </a:ext>
              </a:extLst>
            </p:cNvPr>
            <p:cNvCxnSpPr/>
            <p:nvPr/>
          </p:nvCxnSpPr>
          <p:spPr>
            <a:xfrm>
              <a:off x="5880266" y="3959539"/>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7" name="Straight Connector 646">
              <a:extLst>
                <a:ext uri="{FF2B5EF4-FFF2-40B4-BE49-F238E27FC236}">
                  <a16:creationId xmlns:a16="http://schemas.microsoft.com/office/drawing/2014/main" id="{F4A06817-18A8-4942-B1CA-9CDC8CA98DE9}"/>
                </a:ext>
              </a:extLst>
            </p:cNvPr>
            <p:cNvCxnSpPr/>
            <p:nvPr/>
          </p:nvCxnSpPr>
          <p:spPr>
            <a:xfrm>
              <a:off x="6711129" y="3957485"/>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8" name="Straight Connector 647">
              <a:extLst>
                <a:ext uri="{FF2B5EF4-FFF2-40B4-BE49-F238E27FC236}">
                  <a16:creationId xmlns:a16="http://schemas.microsoft.com/office/drawing/2014/main" id="{2867CCEF-3A96-9D40-9552-06D4F13C26E7}"/>
                </a:ext>
              </a:extLst>
            </p:cNvPr>
            <p:cNvCxnSpPr/>
            <p:nvPr/>
          </p:nvCxnSpPr>
          <p:spPr>
            <a:xfrm>
              <a:off x="5062023" y="3958651"/>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9" name="Straight Connector 648">
              <a:extLst>
                <a:ext uri="{FF2B5EF4-FFF2-40B4-BE49-F238E27FC236}">
                  <a16:creationId xmlns:a16="http://schemas.microsoft.com/office/drawing/2014/main" id="{845F9457-BE14-1846-8D6E-2A172F9EF5DB}"/>
                </a:ext>
              </a:extLst>
            </p:cNvPr>
            <p:cNvCxnSpPr/>
            <p:nvPr/>
          </p:nvCxnSpPr>
          <p:spPr>
            <a:xfrm>
              <a:off x="6297598" y="3957718"/>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50" name="Oval 649">
              <a:extLst>
                <a:ext uri="{FF2B5EF4-FFF2-40B4-BE49-F238E27FC236}">
                  <a16:creationId xmlns:a16="http://schemas.microsoft.com/office/drawing/2014/main" id="{A77D84E1-6A38-BD46-B0DF-8981B891FD22}"/>
                </a:ext>
              </a:extLst>
            </p:cNvPr>
            <p:cNvSpPr/>
            <p:nvPr/>
          </p:nvSpPr>
          <p:spPr>
            <a:xfrm>
              <a:off x="7101943" y="3930881"/>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1" name="Oval 650">
              <a:extLst>
                <a:ext uri="{FF2B5EF4-FFF2-40B4-BE49-F238E27FC236}">
                  <a16:creationId xmlns:a16="http://schemas.microsoft.com/office/drawing/2014/main" id="{C03DA635-3755-FF4A-9CB2-EFE3585D0873}"/>
                </a:ext>
              </a:extLst>
            </p:cNvPr>
            <p:cNvSpPr/>
            <p:nvPr/>
          </p:nvSpPr>
          <p:spPr>
            <a:xfrm>
              <a:off x="5429457" y="3932906"/>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2" name="Oval 651">
              <a:extLst>
                <a:ext uri="{FF2B5EF4-FFF2-40B4-BE49-F238E27FC236}">
                  <a16:creationId xmlns:a16="http://schemas.microsoft.com/office/drawing/2014/main" id="{E1F743F3-1E8F-8442-8FC7-051E5567ACB6}"/>
                </a:ext>
              </a:extLst>
            </p:cNvPr>
            <p:cNvSpPr/>
            <p:nvPr/>
          </p:nvSpPr>
          <p:spPr>
            <a:xfrm>
              <a:off x="6263149" y="3930881"/>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3" name="Oval 652">
              <a:extLst>
                <a:ext uri="{FF2B5EF4-FFF2-40B4-BE49-F238E27FC236}">
                  <a16:creationId xmlns:a16="http://schemas.microsoft.com/office/drawing/2014/main" id="{E7A72F21-D3FA-664C-B18B-C1DABC70F9DF}"/>
                </a:ext>
              </a:extLst>
            </p:cNvPr>
            <p:cNvSpPr/>
            <p:nvPr/>
          </p:nvSpPr>
          <p:spPr>
            <a:xfrm>
              <a:off x="7529283" y="3932027"/>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4" name="Oval 653">
              <a:extLst>
                <a:ext uri="{FF2B5EF4-FFF2-40B4-BE49-F238E27FC236}">
                  <a16:creationId xmlns:a16="http://schemas.microsoft.com/office/drawing/2014/main" id="{30E2E33D-0CBC-1448-B4FD-6AEAE7382A7D}"/>
                </a:ext>
              </a:extLst>
            </p:cNvPr>
            <p:cNvSpPr/>
            <p:nvPr/>
          </p:nvSpPr>
          <p:spPr>
            <a:xfrm>
              <a:off x="6680061" y="3932586"/>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5" name="Oval 654">
              <a:extLst>
                <a:ext uri="{FF2B5EF4-FFF2-40B4-BE49-F238E27FC236}">
                  <a16:creationId xmlns:a16="http://schemas.microsoft.com/office/drawing/2014/main" id="{8A8A702F-E321-644B-8062-873FFEC431AE}"/>
                </a:ext>
              </a:extLst>
            </p:cNvPr>
            <p:cNvSpPr/>
            <p:nvPr/>
          </p:nvSpPr>
          <p:spPr>
            <a:xfrm>
              <a:off x="5848098" y="3932586"/>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6" name="Straight Connector 655">
              <a:extLst>
                <a:ext uri="{FF2B5EF4-FFF2-40B4-BE49-F238E27FC236}">
                  <a16:creationId xmlns:a16="http://schemas.microsoft.com/office/drawing/2014/main" id="{27E3C354-5914-A041-9360-5FC7A671CFCC}"/>
                </a:ext>
              </a:extLst>
            </p:cNvPr>
            <p:cNvCxnSpPr/>
            <p:nvPr/>
          </p:nvCxnSpPr>
          <p:spPr>
            <a:xfrm>
              <a:off x="6711245" y="3535192"/>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7" name="Straight Connector 656">
              <a:extLst>
                <a:ext uri="{FF2B5EF4-FFF2-40B4-BE49-F238E27FC236}">
                  <a16:creationId xmlns:a16="http://schemas.microsoft.com/office/drawing/2014/main" id="{1AA245F8-5567-7740-BF40-80A1A2FE85A3}"/>
                </a:ext>
              </a:extLst>
            </p:cNvPr>
            <p:cNvCxnSpPr/>
            <p:nvPr/>
          </p:nvCxnSpPr>
          <p:spPr>
            <a:xfrm>
              <a:off x="5869382" y="3533944"/>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8" name="Straight Connector 657">
              <a:extLst>
                <a:ext uri="{FF2B5EF4-FFF2-40B4-BE49-F238E27FC236}">
                  <a16:creationId xmlns:a16="http://schemas.microsoft.com/office/drawing/2014/main" id="{924B9ABD-B711-8B47-866F-F4A0B40DC3C5}"/>
                </a:ext>
              </a:extLst>
            </p:cNvPr>
            <p:cNvCxnSpPr/>
            <p:nvPr/>
          </p:nvCxnSpPr>
          <p:spPr>
            <a:xfrm>
              <a:off x="5035118" y="3530031"/>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9" name="Straight Connector 658">
              <a:extLst>
                <a:ext uri="{FF2B5EF4-FFF2-40B4-BE49-F238E27FC236}">
                  <a16:creationId xmlns:a16="http://schemas.microsoft.com/office/drawing/2014/main" id="{FE6345A8-2F82-0646-A204-B2B1BC1ACAED}"/>
                </a:ext>
              </a:extLst>
            </p:cNvPr>
            <p:cNvCxnSpPr/>
            <p:nvPr/>
          </p:nvCxnSpPr>
          <p:spPr>
            <a:xfrm>
              <a:off x="5454910" y="3533057"/>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0" name="Straight Connector 659">
              <a:extLst>
                <a:ext uri="{FF2B5EF4-FFF2-40B4-BE49-F238E27FC236}">
                  <a16:creationId xmlns:a16="http://schemas.microsoft.com/office/drawing/2014/main" id="{EB2BEBCD-354D-4A4E-AE1F-9A8CEAF6057C}"/>
                </a:ext>
              </a:extLst>
            </p:cNvPr>
            <p:cNvCxnSpPr/>
            <p:nvPr/>
          </p:nvCxnSpPr>
          <p:spPr>
            <a:xfrm>
              <a:off x="6289699" y="3534193"/>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1" name="Straight Connector 660">
              <a:extLst>
                <a:ext uri="{FF2B5EF4-FFF2-40B4-BE49-F238E27FC236}">
                  <a16:creationId xmlns:a16="http://schemas.microsoft.com/office/drawing/2014/main" id="{10863BBF-E195-204B-B4B0-11C21FB6F86A}"/>
                </a:ext>
              </a:extLst>
            </p:cNvPr>
            <p:cNvCxnSpPr/>
            <p:nvPr/>
          </p:nvCxnSpPr>
          <p:spPr>
            <a:xfrm>
              <a:off x="7125566" y="3534236"/>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62" name="Oval 661">
              <a:extLst>
                <a:ext uri="{FF2B5EF4-FFF2-40B4-BE49-F238E27FC236}">
                  <a16:creationId xmlns:a16="http://schemas.microsoft.com/office/drawing/2014/main" id="{DF8EBB6D-3098-4F49-A004-0FC181ED7A82}"/>
                </a:ext>
              </a:extLst>
            </p:cNvPr>
            <p:cNvSpPr/>
            <p:nvPr/>
          </p:nvSpPr>
          <p:spPr>
            <a:xfrm>
              <a:off x="6256161" y="3507033"/>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3" name="Oval 662">
              <a:extLst>
                <a:ext uri="{FF2B5EF4-FFF2-40B4-BE49-F238E27FC236}">
                  <a16:creationId xmlns:a16="http://schemas.microsoft.com/office/drawing/2014/main" id="{27D1C814-3C14-3345-B473-FFBE5898EC9B}"/>
                </a:ext>
              </a:extLst>
            </p:cNvPr>
            <p:cNvSpPr/>
            <p:nvPr/>
          </p:nvSpPr>
          <p:spPr>
            <a:xfrm>
              <a:off x="7094956" y="3507033"/>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4" name="Oval 663">
              <a:extLst>
                <a:ext uri="{FF2B5EF4-FFF2-40B4-BE49-F238E27FC236}">
                  <a16:creationId xmlns:a16="http://schemas.microsoft.com/office/drawing/2014/main" id="{08A8FCE3-893A-174A-B295-3CF7FEC67C66}"/>
                </a:ext>
              </a:extLst>
            </p:cNvPr>
            <p:cNvSpPr/>
            <p:nvPr/>
          </p:nvSpPr>
          <p:spPr>
            <a:xfrm>
              <a:off x="5426060" y="3503612"/>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5" name="Oval 664">
              <a:extLst>
                <a:ext uri="{FF2B5EF4-FFF2-40B4-BE49-F238E27FC236}">
                  <a16:creationId xmlns:a16="http://schemas.microsoft.com/office/drawing/2014/main" id="{1E718276-B5C7-A840-A64C-E01EB8B6CAA3}"/>
                </a:ext>
              </a:extLst>
            </p:cNvPr>
            <p:cNvSpPr/>
            <p:nvPr/>
          </p:nvSpPr>
          <p:spPr>
            <a:xfrm>
              <a:off x="5841110" y="3508739"/>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6" name="Oval 665">
              <a:extLst>
                <a:ext uri="{FF2B5EF4-FFF2-40B4-BE49-F238E27FC236}">
                  <a16:creationId xmlns:a16="http://schemas.microsoft.com/office/drawing/2014/main" id="{0A39519C-7B47-EB48-88AB-730B7B9E75D2}"/>
                </a:ext>
              </a:extLst>
            </p:cNvPr>
            <p:cNvSpPr/>
            <p:nvPr/>
          </p:nvSpPr>
          <p:spPr>
            <a:xfrm>
              <a:off x="6679905" y="3508739"/>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7" name="Oval 666">
              <a:extLst>
                <a:ext uri="{FF2B5EF4-FFF2-40B4-BE49-F238E27FC236}">
                  <a16:creationId xmlns:a16="http://schemas.microsoft.com/office/drawing/2014/main" id="{8170BC92-A0CE-A142-AC93-3DE36096BEB6}"/>
                </a:ext>
              </a:extLst>
            </p:cNvPr>
            <p:cNvSpPr/>
            <p:nvPr/>
          </p:nvSpPr>
          <p:spPr>
            <a:xfrm>
              <a:off x="7529653" y="3508179"/>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8" name="Oval 667">
              <a:extLst>
                <a:ext uri="{FF2B5EF4-FFF2-40B4-BE49-F238E27FC236}">
                  <a16:creationId xmlns:a16="http://schemas.microsoft.com/office/drawing/2014/main" id="{7EB8F9AA-6A53-7247-97C4-9D601D064E6E}"/>
                </a:ext>
              </a:extLst>
            </p:cNvPr>
            <p:cNvSpPr/>
            <p:nvPr/>
          </p:nvSpPr>
          <p:spPr>
            <a:xfrm>
              <a:off x="5847907" y="3091812"/>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9" name="Oval 668">
              <a:extLst>
                <a:ext uri="{FF2B5EF4-FFF2-40B4-BE49-F238E27FC236}">
                  <a16:creationId xmlns:a16="http://schemas.microsoft.com/office/drawing/2014/main" id="{A1F75E56-41E3-1946-BCD1-34D70AE0C836}"/>
                </a:ext>
              </a:extLst>
            </p:cNvPr>
            <p:cNvSpPr/>
            <p:nvPr/>
          </p:nvSpPr>
          <p:spPr>
            <a:xfrm>
              <a:off x="7532373" y="3091254"/>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70" name="Group 669">
              <a:extLst>
                <a:ext uri="{FF2B5EF4-FFF2-40B4-BE49-F238E27FC236}">
                  <a16:creationId xmlns:a16="http://schemas.microsoft.com/office/drawing/2014/main" id="{E530F994-9C99-984B-827C-4D041FE1B6C2}"/>
                </a:ext>
              </a:extLst>
            </p:cNvPr>
            <p:cNvGrpSpPr/>
            <p:nvPr/>
          </p:nvGrpSpPr>
          <p:grpSpPr>
            <a:xfrm rot="5400000">
              <a:off x="8340058" y="2527034"/>
              <a:ext cx="203984" cy="172953"/>
              <a:chOff x="1478549" y="2181747"/>
              <a:chExt cx="278369" cy="236021"/>
            </a:xfrm>
          </p:grpSpPr>
          <p:grpSp>
            <p:nvGrpSpPr>
              <p:cNvPr id="695" name="Group 694">
                <a:extLst>
                  <a:ext uri="{FF2B5EF4-FFF2-40B4-BE49-F238E27FC236}">
                    <a16:creationId xmlns:a16="http://schemas.microsoft.com/office/drawing/2014/main" id="{4322631E-FCC6-F445-A58A-2B35D5D899A2}"/>
                  </a:ext>
                </a:extLst>
              </p:cNvPr>
              <p:cNvGrpSpPr/>
              <p:nvPr/>
            </p:nvGrpSpPr>
            <p:grpSpPr>
              <a:xfrm>
                <a:off x="1478549" y="2181747"/>
                <a:ext cx="220204" cy="236021"/>
                <a:chOff x="774700" y="3743756"/>
                <a:chExt cx="288257" cy="308962"/>
              </a:xfrm>
            </p:grpSpPr>
            <p:sp>
              <p:nvSpPr>
                <p:cNvPr id="697" name="Triangle 696">
                  <a:extLst>
                    <a:ext uri="{FF2B5EF4-FFF2-40B4-BE49-F238E27FC236}">
                      <a16:creationId xmlns:a16="http://schemas.microsoft.com/office/drawing/2014/main" id="{B4F402E4-C77B-6844-8124-96EE947AC6E8}"/>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8" name="Oval 697">
                  <a:extLst>
                    <a:ext uri="{FF2B5EF4-FFF2-40B4-BE49-F238E27FC236}">
                      <a16:creationId xmlns:a16="http://schemas.microsoft.com/office/drawing/2014/main" id="{AF08E195-20EB-2243-A224-2A9933E5E04E}"/>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9" name="Oval 698">
                  <a:extLst>
                    <a:ext uri="{FF2B5EF4-FFF2-40B4-BE49-F238E27FC236}">
                      <a16:creationId xmlns:a16="http://schemas.microsoft.com/office/drawing/2014/main" id="{83C45A0A-F2C9-564E-A208-F50DDDD7D02B}"/>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0" name="Oval 699">
                  <a:extLst>
                    <a:ext uri="{FF2B5EF4-FFF2-40B4-BE49-F238E27FC236}">
                      <a16:creationId xmlns:a16="http://schemas.microsoft.com/office/drawing/2014/main" id="{329A911C-BB40-6444-BCB9-AEF53AAA3BEF}"/>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01" name="Straight Connector 700">
                  <a:extLst>
                    <a:ext uri="{FF2B5EF4-FFF2-40B4-BE49-F238E27FC236}">
                      <a16:creationId xmlns:a16="http://schemas.microsoft.com/office/drawing/2014/main" id="{AEEEBF57-60E8-BC41-8AFC-4ACCCCC431CF}"/>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96" name="Oval 695">
                <a:extLst>
                  <a:ext uri="{FF2B5EF4-FFF2-40B4-BE49-F238E27FC236}">
                    <a16:creationId xmlns:a16="http://schemas.microsoft.com/office/drawing/2014/main" id="{77FD8CD3-B1D2-4446-B915-F594B6BC8A98}"/>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71" name="Group 670">
              <a:extLst>
                <a:ext uri="{FF2B5EF4-FFF2-40B4-BE49-F238E27FC236}">
                  <a16:creationId xmlns:a16="http://schemas.microsoft.com/office/drawing/2014/main" id="{3CE4964C-A6C9-2A49-9B30-67910FA5B885}"/>
                </a:ext>
              </a:extLst>
            </p:cNvPr>
            <p:cNvGrpSpPr/>
            <p:nvPr/>
          </p:nvGrpSpPr>
          <p:grpSpPr>
            <a:xfrm rot="16200000">
              <a:off x="8305647" y="3949693"/>
              <a:ext cx="192851" cy="172953"/>
              <a:chOff x="1490677" y="2820474"/>
              <a:chExt cx="263175" cy="236021"/>
            </a:xfrm>
          </p:grpSpPr>
          <p:grpSp>
            <p:nvGrpSpPr>
              <p:cNvPr id="688" name="Group 687">
                <a:extLst>
                  <a:ext uri="{FF2B5EF4-FFF2-40B4-BE49-F238E27FC236}">
                    <a16:creationId xmlns:a16="http://schemas.microsoft.com/office/drawing/2014/main" id="{162E4D80-EB57-F54C-8774-7853647C4240}"/>
                  </a:ext>
                </a:extLst>
              </p:cNvPr>
              <p:cNvGrpSpPr/>
              <p:nvPr/>
            </p:nvGrpSpPr>
            <p:grpSpPr>
              <a:xfrm>
                <a:off x="1490677" y="2820474"/>
                <a:ext cx="211555" cy="236021"/>
                <a:chOff x="790575" y="4480628"/>
                <a:chExt cx="276935" cy="308962"/>
              </a:xfrm>
            </p:grpSpPr>
            <p:sp>
              <p:nvSpPr>
                <p:cNvPr id="690" name="Triangle 689">
                  <a:extLst>
                    <a:ext uri="{FF2B5EF4-FFF2-40B4-BE49-F238E27FC236}">
                      <a16:creationId xmlns:a16="http://schemas.microsoft.com/office/drawing/2014/main" id="{3DD3274A-4F60-604E-8D6B-A632922528C1}"/>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1" name="Oval 690">
                  <a:extLst>
                    <a:ext uri="{FF2B5EF4-FFF2-40B4-BE49-F238E27FC236}">
                      <a16:creationId xmlns:a16="http://schemas.microsoft.com/office/drawing/2014/main" id="{2F136FDC-785B-F34E-84E7-F746BF54D77B}"/>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2" name="Oval 691">
                  <a:extLst>
                    <a:ext uri="{FF2B5EF4-FFF2-40B4-BE49-F238E27FC236}">
                      <a16:creationId xmlns:a16="http://schemas.microsoft.com/office/drawing/2014/main" id="{729B6FEB-067F-6D42-BDDD-9C4EF045D300}"/>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3" name="Oval 692">
                  <a:extLst>
                    <a:ext uri="{FF2B5EF4-FFF2-40B4-BE49-F238E27FC236}">
                      <a16:creationId xmlns:a16="http://schemas.microsoft.com/office/drawing/2014/main" id="{1E7341B0-7696-3F40-A794-FDED5047B897}"/>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94" name="Straight Connector 693">
                  <a:extLst>
                    <a:ext uri="{FF2B5EF4-FFF2-40B4-BE49-F238E27FC236}">
                      <a16:creationId xmlns:a16="http://schemas.microsoft.com/office/drawing/2014/main" id="{C4C9F28E-1597-0640-99B1-B17B4AE00723}"/>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89" name="Oval 688">
                <a:extLst>
                  <a:ext uri="{FF2B5EF4-FFF2-40B4-BE49-F238E27FC236}">
                    <a16:creationId xmlns:a16="http://schemas.microsoft.com/office/drawing/2014/main" id="{5B8E17B7-12F2-E847-891D-0B3B01993AEB}"/>
                  </a:ext>
                </a:extLst>
              </p:cNvPr>
              <p:cNvSpPr/>
              <p:nvPr/>
            </p:nvSpPr>
            <p:spPr>
              <a:xfrm>
                <a:off x="1683999" y="2906064"/>
                <a:ext cx="69853" cy="6985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72" name="Group 671">
              <a:extLst>
                <a:ext uri="{FF2B5EF4-FFF2-40B4-BE49-F238E27FC236}">
                  <a16:creationId xmlns:a16="http://schemas.microsoft.com/office/drawing/2014/main" id="{57926024-A40B-324C-A432-09C381E23E8C}"/>
                </a:ext>
              </a:extLst>
            </p:cNvPr>
            <p:cNvGrpSpPr/>
            <p:nvPr/>
          </p:nvGrpSpPr>
          <p:grpSpPr>
            <a:xfrm rot="5400000">
              <a:off x="8319181" y="2949064"/>
              <a:ext cx="203984" cy="172953"/>
              <a:chOff x="1478549" y="2181747"/>
              <a:chExt cx="278369" cy="236021"/>
            </a:xfrm>
          </p:grpSpPr>
          <p:grpSp>
            <p:nvGrpSpPr>
              <p:cNvPr id="681" name="Group 680">
                <a:extLst>
                  <a:ext uri="{FF2B5EF4-FFF2-40B4-BE49-F238E27FC236}">
                    <a16:creationId xmlns:a16="http://schemas.microsoft.com/office/drawing/2014/main" id="{10556160-FFA4-B147-8CC7-157508A05537}"/>
                  </a:ext>
                </a:extLst>
              </p:cNvPr>
              <p:cNvGrpSpPr/>
              <p:nvPr/>
            </p:nvGrpSpPr>
            <p:grpSpPr>
              <a:xfrm>
                <a:off x="1478549" y="2181747"/>
                <a:ext cx="220204" cy="236021"/>
                <a:chOff x="774700" y="3743756"/>
                <a:chExt cx="288257" cy="308962"/>
              </a:xfrm>
            </p:grpSpPr>
            <p:sp>
              <p:nvSpPr>
                <p:cNvPr id="683" name="Triangle 682">
                  <a:extLst>
                    <a:ext uri="{FF2B5EF4-FFF2-40B4-BE49-F238E27FC236}">
                      <a16:creationId xmlns:a16="http://schemas.microsoft.com/office/drawing/2014/main" id="{0D1BDAC9-5DCF-5543-86EA-868B5F603B07}"/>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4" name="Oval 683">
                  <a:extLst>
                    <a:ext uri="{FF2B5EF4-FFF2-40B4-BE49-F238E27FC236}">
                      <a16:creationId xmlns:a16="http://schemas.microsoft.com/office/drawing/2014/main" id="{67BCD862-C56E-7D4D-A4B0-DC95AC7924AA}"/>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5" name="Oval 684">
                  <a:extLst>
                    <a:ext uri="{FF2B5EF4-FFF2-40B4-BE49-F238E27FC236}">
                      <a16:creationId xmlns:a16="http://schemas.microsoft.com/office/drawing/2014/main" id="{CCE5FC5A-4350-0646-9EC6-1357749A84FC}"/>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6" name="Oval 685">
                  <a:extLst>
                    <a:ext uri="{FF2B5EF4-FFF2-40B4-BE49-F238E27FC236}">
                      <a16:creationId xmlns:a16="http://schemas.microsoft.com/office/drawing/2014/main" id="{6B81EAAC-39F4-034D-AD0A-242705897598}"/>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87" name="Straight Connector 686">
                  <a:extLst>
                    <a:ext uri="{FF2B5EF4-FFF2-40B4-BE49-F238E27FC236}">
                      <a16:creationId xmlns:a16="http://schemas.microsoft.com/office/drawing/2014/main" id="{FD4FE21D-D99C-0743-8866-0D383243F378}"/>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82" name="Oval 681">
                <a:extLst>
                  <a:ext uri="{FF2B5EF4-FFF2-40B4-BE49-F238E27FC236}">
                    <a16:creationId xmlns:a16="http://schemas.microsoft.com/office/drawing/2014/main" id="{4A2890CC-8C3E-704B-96BC-31413A83A9E3}"/>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73" name="Group 672">
              <a:extLst>
                <a:ext uri="{FF2B5EF4-FFF2-40B4-BE49-F238E27FC236}">
                  <a16:creationId xmlns:a16="http://schemas.microsoft.com/office/drawing/2014/main" id="{11CF7879-4100-0544-A4AE-C31E4B462831}"/>
                </a:ext>
              </a:extLst>
            </p:cNvPr>
            <p:cNvGrpSpPr/>
            <p:nvPr/>
          </p:nvGrpSpPr>
          <p:grpSpPr>
            <a:xfrm rot="16200000">
              <a:off x="8297288" y="3533822"/>
              <a:ext cx="192851" cy="172953"/>
              <a:chOff x="1490677" y="2820474"/>
              <a:chExt cx="263175" cy="236021"/>
            </a:xfrm>
          </p:grpSpPr>
          <p:grpSp>
            <p:nvGrpSpPr>
              <p:cNvPr id="674" name="Group 673">
                <a:extLst>
                  <a:ext uri="{FF2B5EF4-FFF2-40B4-BE49-F238E27FC236}">
                    <a16:creationId xmlns:a16="http://schemas.microsoft.com/office/drawing/2014/main" id="{7325AA60-871E-F949-A1B9-AA1DF02010A8}"/>
                  </a:ext>
                </a:extLst>
              </p:cNvPr>
              <p:cNvGrpSpPr/>
              <p:nvPr/>
            </p:nvGrpSpPr>
            <p:grpSpPr>
              <a:xfrm>
                <a:off x="1490677" y="2820474"/>
                <a:ext cx="211555" cy="236021"/>
                <a:chOff x="790575" y="4480628"/>
                <a:chExt cx="276935" cy="308962"/>
              </a:xfrm>
            </p:grpSpPr>
            <p:sp>
              <p:nvSpPr>
                <p:cNvPr id="676" name="Triangle 675">
                  <a:extLst>
                    <a:ext uri="{FF2B5EF4-FFF2-40B4-BE49-F238E27FC236}">
                      <a16:creationId xmlns:a16="http://schemas.microsoft.com/office/drawing/2014/main" id="{D3B0DF22-7C82-3240-8584-6AF7420B9D22}"/>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7" name="Oval 676">
                  <a:extLst>
                    <a:ext uri="{FF2B5EF4-FFF2-40B4-BE49-F238E27FC236}">
                      <a16:creationId xmlns:a16="http://schemas.microsoft.com/office/drawing/2014/main" id="{8325D93B-3F87-144F-B45C-DB1287837B31}"/>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8" name="Oval 677">
                  <a:extLst>
                    <a:ext uri="{FF2B5EF4-FFF2-40B4-BE49-F238E27FC236}">
                      <a16:creationId xmlns:a16="http://schemas.microsoft.com/office/drawing/2014/main" id="{A10AEEA2-9987-774A-8C46-E41A56483C87}"/>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9" name="Oval 678">
                  <a:extLst>
                    <a:ext uri="{FF2B5EF4-FFF2-40B4-BE49-F238E27FC236}">
                      <a16:creationId xmlns:a16="http://schemas.microsoft.com/office/drawing/2014/main" id="{CCBE2A02-A092-BF4E-A5FB-ED244ADC1E10}"/>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80" name="Straight Connector 679">
                  <a:extLst>
                    <a:ext uri="{FF2B5EF4-FFF2-40B4-BE49-F238E27FC236}">
                      <a16:creationId xmlns:a16="http://schemas.microsoft.com/office/drawing/2014/main" id="{435A4A85-77B3-9243-95FC-AC71F535689B}"/>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75" name="Oval 674">
                <a:extLst>
                  <a:ext uri="{FF2B5EF4-FFF2-40B4-BE49-F238E27FC236}">
                    <a16:creationId xmlns:a16="http://schemas.microsoft.com/office/drawing/2014/main" id="{FCA1B557-C83D-7B4D-9702-5DC1DE0F84EB}"/>
                  </a:ext>
                </a:extLst>
              </p:cNvPr>
              <p:cNvSpPr/>
              <p:nvPr/>
            </p:nvSpPr>
            <p:spPr>
              <a:xfrm>
                <a:off x="1683999" y="2906064"/>
                <a:ext cx="69853" cy="6985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88" name="Oval 587">
              <a:extLst>
                <a:ext uri="{FF2B5EF4-FFF2-40B4-BE49-F238E27FC236}">
                  <a16:creationId xmlns:a16="http://schemas.microsoft.com/office/drawing/2014/main" id="{B3444377-95D2-764D-A156-C286596D1695}"/>
                </a:ext>
              </a:extLst>
            </p:cNvPr>
            <p:cNvSpPr/>
            <p:nvPr/>
          </p:nvSpPr>
          <p:spPr>
            <a:xfrm>
              <a:off x="5035377" y="2653314"/>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2" name="Oval 591">
              <a:extLst>
                <a:ext uri="{FF2B5EF4-FFF2-40B4-BE49-F238E27FC236}">
                  <a16:creationId xmlns:a16="http://schemas.microsoft.com/office/drawing/2014/main" id="{B677A714-A581-F24C-8D25-56785861FF6A}"/>
                </a:ext>
              </a:extLst>
            </p:cNvPr>
            <p:cNvSpPr/>
            <p:nvPr/>
          </p:nvSpPr>
          <p:spPr>
            <a:xfrm>
              <a:off x="5042629" y="3920068"/>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6" name="Oval 595">
              <a:extLst>
                <a:ext uri="{FF2B5EF4-FFF2-40B4-BE49-F238E27FC236}">
                  <a16:creationId xmlns:a16="http://schemas.microsoft.com/office/drawing/2014/main" id="{0050A41F-F0BC-7A4D-80B7-72B9CC5EC644}"/>
                </a:ext>
              </a:extLst>
            </p:cNvPr>
            <p:cNvSpPr/>
            <p:nvPr/>
          </p:nvSpPr>
          <p:spPr>
            <a:xfrm>
              <a:off x="5015334" y="3083065"/>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7" name="Oval 596">
              <a:extLst>
                <a:ext uri="{FF2B5EF4-FFF2-40B4-BE49-F238E27FC236}">
                  <a16:creationId xmlns:a16="http://schemas.microsoft.com/office/drawing/2014/main" id="{605DD256-A41A-C44B-B2FF-2BD994F7EAAB}"/>
                </a:ext>
              </a:extLst>
            </p:cNvPr>
            <p:cNvSpPr/>
            <p:nvPr/>
          </p:nvSpPr>
          <p:spPr>
            <a:xfrm>
              <a:off x="5023412" y="3498834"/>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6" name="Straight Arrow Connector 395">
              <a:extLst>
                <a:ext uri="{FF2B5EF4-FFF2-40B4-BE49-F238E27FC236}">
                  <a16:creationId xmlns:a16="http://schemas.microsoft.com/office/drawing/2014/main" id="{EDD73826-5F98-444B-80AC-679E441A7EC0}"/>
                </a:ext>
              </a:extLst>
            </p:cNvPr>
            <p:cNvCxnSpPr>
              <a:cxnSpLocks/>
            </p:cNvCxnSpPr>
            <p:nvPr/>
          </p:nvCxnSpPr>
          <p:spPr>
            <a:xfrm>
              <a:off x="790675" y="4154157"/>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397" name="Straight Arrow Connector 396">
              <a:extLst>
                <a:ext uri="{FF2B5EF4-FFF2-40B4-BE49-F238E27FC236}">
                  <a16:creationId xmlns:a16="http://schemas.microsoft.com/office/drawing/2014/main" id="{DFB347C5-89D1-1245-AEE0-62DC3A36BA3B}"/>
                </a:ext>
              </a:extLst>
            </p:cNvPr>
            <p:cNvCxnSpPr>
              <a:cxnSpLocks/>
            </p:cNvCxnSpPr>
            <p:nvPr/>
          </p:nvCxnSpPr>
          <p:spPr>
            <a:xfrm flipV="1">
              <a:off x="814148" y="2306000"/>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398" name="TextBox 397">
              <a:extLst>
                <a:ext uri="{FF2B5EF4-FFF2-40B4-BE49-F238E27FC236}">
                  <a16:creationId xmlns:a16="http://schemas.microsoft.com/office/drawing/2014/main" id="{5DC05C67-09DF-1442-9B91-3642852A528E}"/>
                </a:ext>
              </a:extLst>
            </p:cNvPr>
            <p:cNvSpPr txBox="1"/>
            <p:nvPr/>
          </p:nvSpPr>
          <p:spPr>
            <a:xfrm>
              <a:off x="859784" y="2186348"/>
              <a:ext cx="445285"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F/4 </a:t>
              </a:r>
            </a:p>
          </p:txBody>
        </p:sp>
        <p:sp>
          <p:nvSpPr>
            <p:cNvPr id="399" name="TextBox 398">
              <a:extLst>
                <a:ext uri="{FF2B5EF4-FFF2-40B4-BE49-F238E27FC236}">
                  <a16:creationId xmlns:a16="http://schemas.microsoft.com/office/drawing/2014/main" id="{9D509C3F-7F55-1D4C-840D-C1B8A58BAA65}"/>
                </a:ext>
              </a:extLst>
            </p:cNvPr>
            <p:cNvSpPr txBox="1"/>
            <p:nvPr/>
          </p:nvSpPr>
          <p:spPr>
            <a:xfrm>
              <a:off x="856591" y="4100549"/>
              <a:ext cx="423170"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F/4 </a:t>
              </a:r>
            </a:p>
          </p:txBody>
        </p:sp>
        <p:sp>
          <p:nvSpPr>
            <p:cNvPr id="400" name="Oval 399">
              <a:extLst>
                <a:ext uri="{FF2B5EF4-FFF2-40B4-BE49-F238E27FC236}">
                  <a16:creationId xmlns:a16="http://schemas.microsoft.com/office/drawing/2014/main" id="{34B95F38-1644-4F49-90BF-171123BE449D}"/>
                </a:ext>
              </a:extLst>
            </p:cNvPr>
            <p:cNvSpPr/>
            <p:nvPr/>
          </p:nvSpPr>
          <p:spPr>
            <a:xfrm>
              <a:off x="4481923" y="3323844"/>
              <a:ext cx="46218" cy="46218"/>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01" name="Oval 400">
              <a:extLst>
                <a:ext uri="{FF2B5EF4-FFF2-40B4-BE49-F238E27FC236}">
                  <a16:creationId xmlns:a16="http://schemas.microsoft.com/office/drawing/2014/main" id="{33342EBA-0C22-9D45-ACAA-5E7339D440F2}"/>
                </a:ext>
              </a:extLst>
            </p:cNvPr>
            <p:cNvSpPr/>
            <p:nvPr/>
          </p:nvSpPr>
          <p:spPr>
            <a:xfrm>
              <a:off x="4638188" y="3320199"/>
              <a:ext cx="46218" cy="46218"/>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02" name="Oval 401">
              <a:extLst>
                <a:ext uri="{FF2B5EF4-FFF2-40B4-BE49-F238E27FC236}">
                  <a16:creationId xmlns:a16="http://schemas.microsoft.com/office/drawing/2014/main" id="{A69FF206-3D90-004A-96C0-8582E0205CBD}"/>
                </a:ext>
              </a:extLst>
            </p:cNvPr>
            <p:cNvSpPr/>
            <p:nvPr/>
          </p:nvSpPr>
          <p:spPr>
            <a:xfrm>
              <a:off x="4801088" y="3318719"/>
              <a:ext cx="46218" cy="46218"/>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403" name="Straight Arrow Connector 402">
              <a:extLst>
                <a:ext uri="{FF2B5EF4-FFF2-40B4-BE49-F238E27FC236}">
                  <a16:creationId xmlns:a16="http://schemas.microsoft.com/office/drawing/2014/main" id="{5D516B54-FBA3-C74D-B2D6-0C3DDD9040C7}"/>
                </a:ext>
              </a:extLst>
            </p:cNvPr>
            <p:cNvCxnSpPr>
              <a:cxnSpLocks/>
            </p:cNvCxnSpPr>
            <p:nvPr/>
          </p:nvCxnSpPr>
          <p:spPr>
            <a:xfrm>
              <a:off x="534536" y="3633901"/>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404" name="Straight Arrow Connector 403">
              <a:extLst>
                <a:ext uri="{FF2B5EF4-FFF2-40B4-BE49-F238E27FC236}">
                  <a16:creationId xmlns:a16="http://schemas.microsoft.com/office/drawing/2014/main" id="{B84719F1-5DBD-A447-A368-63D6C6539E09}"/>
                </a:ext>
              </a:extLst>
            </p:cNvPr>
            <p:cNvCxnSpPr>
              <a:cxnSpLocks/>
            </p:cNvCxnSpPr>
            <p:nvPr/>
          </p:nvCxnSpPr>
          <p:spPr>
            <a:xfrm flipV="1">
              <a:off x="534555" y="2798784"/>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405" name="TextBox 404">
              <a:extLst>
                <a:ext uri="{FF2B5EF4-FFF2-40B4-BE49-F238E27FC236}">
                  <a16:creationId xmlns:a16="http://schemas.microsoft.com/office/drawing/2014/main" id="{2A116C4B-F264-444D-AC89-8E6C8411199B}"/>
                </a:ext>
              </a:extLst>
            </p:cNvPr>
            <p:cNvSpPr txBox="1"/>
            <p:nvPr/>
          </p:nvSpPr>
          <p:spPr>
            <a:xfrm>
              <a:off x="569097" y="2730537"/>
              <a:ext cx="445285"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F/4 </a:t>
              </a:r>
            </a:p>
          </p:txBody>
        </p:sp>
        <p:sp>
          <p:nvSpPr>
            <p:cNvPr id="406" name="TextBox 405">
              <a:extLst>
                <a:ext uri="{FF2B5EF4-FFF2-40B4-BE49-F238E27FC236}">
                  <a16:creationId xmlns:a16="http://schemas.microsoft.com/office/drawing/2014/main" id="{1C8B4784-8A85-9D43-B7E5-048CCBF76C87}"/>
                </a:ext>
              </a:extLst>
            </p:cNvPr>
            <p:cNvSpPr txBox="1"/>
            <p:nvPr/>
          </p:nvSpPr>
          <p:spPr>
            <a:xfrm>
              <a:off x="600452" y="3580293"/>
              <a:ext cx="423170"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F/4 </a:t>
              </a:r>
            </a:p>
          </p:txBody>
        </p:sp>
      </p:grpSp>
      <p:sp>
        <p:nvSpPr>
          <p:cNvPr id="279" name="TextBox 278">
            <a:extLst>
              <a:ext uri="{FF2B5EF4-FFF2-40B4-BE49-F238E27FC236}">
                <a16:creationId xmlns:a16="http://schemas.microsoft.com/office/drawing/2014/main" id="{32B06C60-C3EA-C048-B0BB-C35688D205C2}"/>
              </a:ext>
            </a:extLst>
          </p:cNvPr>
          <p:cNvSpPr txBox="1"/>
          <p:nvPr/>
        </p:nvSpPr>
        <p:spPr>
          <a:xfrm>
            <a:off x="2303955" y="198991"/>
            <a:ext cx="4543836" cy="861774"/>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Lattice Truss Designs Relative to </a:t>
            </a:r>
          </a:p>
          <a:p>
            <a:r>
              <a:rPr lang="en-US" sz="2200" dirty="0">
                <a:latin typeface="Times New Roman" panose="02020603050405020304" pitchFamily="18" charset="0"/>
                <a:cs typeface="Times New Roman" panose="02020603050405020304" pitchFamily="18" charset="0"/>
              </a:rPr>
              <a:t>Heat Transfer Conduction, Design #11             </a:t>
            </a:r>
          </a:p>
        </p:txBody>
      </p:sp>
      <p:grpSp>
        <p:nvGrpSpPr>
          <p:cNvPr id="278" name="Group 277">
            <a:extLst>
              <a:ext uri="{FF2B5EF4-FFF2-40B4-BE49-F238E27FC236}">
                <a16:creationId xmlns:a16="http://schemas.microsoft.com/office/drawing/2014/main" id="{616FE914-C777-5341-B49D-C0F0BB55C4E0}"/>
              </a:ext>
            </a:extLst>
          </p:cNvPr>
          <p:cNvGrpSpPr/>
          <p:nvPr/>
        </p:nvGrpSpPr>
        <p:grpSpPr>
          <a:xfrm>
            <a:off x="7512426" y="6118511"/>
            <a:ext cx="1339174" cy="421977"/>
            <a:chOff x="470514" y="6098501"/>
            <a:chExt cx="1339174" cy="421977"/>
          </a:xfrm>
        </p:grpSpPr>
        <p:sp>
          <p:nvSpPr>
            <p:cNvPr id="280" name="TextBox 279">
              <a:extLst>
                <a:ext uri="{FF2B5EF4-FFF2-40B4-BE49-F238E27FC236}">
                  <a16:creationId xmlns:a16="http://schemas.microsoft.com/office/drawing/2014/main" id="{8D8E92D3-E65F-3148-9409-DBC941D53797}"/>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281" name="TextBox 280">
              <a:extLst>
                <a:ext uri="{FF2B5EF4-FFF2-40B4-BE49-F238E27FC236}">
                  <a16:creationId xmlns:a16="http://schemas.microsoft.com/office/drawing/2014/main" id="{55FDAE8F-CF3C-1F4B-9DEC-4B5ACC8E39EB}"/>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38045645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 name="Group 56">
            <a:extLst>
              <a:ext uri="{FF2B5EF4-FFF2-40B4-BE49-F238E27FC236}">
                <a16:creationId xmlns:a16="http://schemas.microsoft.com/office/drawing/2014/main" id="{92A79EBA-CEE5-ED4E-A1B3-CE40E8DCF22D}"/>
              </a:ext>
            </a:extLst>
          </p:cNvPr>
          <p:cNvGrpSpPr/>
          <p:nvPr/>
        </p:nvGrpSpPr>
        <p:grpSpPr>
          <a:xfrm>
            <a:off x="460698" y="5424657"/>
            <a:ext cx="924602" cy="1058574"/>
            <a:chOff x="536432" y="5376415"/>
            <a:chExt cx="924602" cy="1058574"/>
          </a:xfrm>
        </p:grpSpPr>
        <p:cxnSp>
          <p:nvCxnSpPr>
            <p:cNvPr id="58" name="Straight Arrow Connector 57">
              <a:extLst>
                <a:ext uri="{FF2B5EF4-FFF2-40B4-BE49-F238E27FC236}">
                  <a16:creationId xmlns:a16="http://schemas.microsoft.com/office/drawing/2014/main" id="{324973D0-C879-8C4B-A406-A4B718E3681D}"/>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A5E199C6-297D-8146-AFE6-255EBF8314D7}"/>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60" name="Straight Arrow Connector 59">
              <a:extLst>
                <a:ext uri="{FF2B5EF4-FFF2-40B4-BE49-F238E27FC236}">
                  <a16:creationId xmlns:a16="http://schemas.microsoft.com/office/drawing/2014/main" id="{086F6CAF-622D-5048-BFA8-2838B01A7053}"/>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C6C3FEB0-E5EB-FB4A-9473-6AE1D0B5CB6E}"/>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63" name="Rectangle 62">
            <a:extLst>
              <a:ext uri="{FF2B5EF4-FFF2-40B4-BE49-F238E27FC236}">
                <a16:creationId xmlns:a16="http://schemas.microsoft.com/office/drawing/2014/main" id="{D7D8B865-44D6-0440-82CA-0F359786A4E5}"/>
              </a:ext>
            </a:extLst>
          </p:cNvPr>
          <p:cNvSpPr/>
          <p:nvPr/>
        </p:nvSpPr>
        <p:spPr>
          <a:xfrm>
            <a:off x="285564"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4" name="Straight Connector 63">
            <a:extLst>
              <a:ext uri="{FF2B5EF4-FFF2-40B4-BE49-F238E27FC236}">
                <a16:creationId xmlns:a16="http://schemas.microsoft.com/office/drawing/2014/main" id="{139550C6-2083-2948-BE5F-91354EE0A8D8}"/>
              </a:ext>
            </a:extLst>
          </p:cNvPr>
          <p:cNvCxnSpPr/>
          <p:nvPr/>
        </p:nvCxnSpPr>
        <p:spPr>
          <a:xfrm>
            <a:off x="285564" y="1040627"/>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 name="Group 1">
            <a:extLst>
              <a:ext uri="{FF2B5EF4-FFF2-40B4-BE49-F238E27FC236}">
                <a16:creationId xmlns:a16="http://schemas.microsoft.com/office/drawing/2014/main" id="{2D0EBD1E-BBFE-9F4E-976B-F3BA7C1136B6}"/>
              </a:ext>
            </a:extLst>
          </p:cNvPr>
          <p:cNvGrpSpPr/>
          <p:nvPr/>
        </p:nvGrpSpPr>
        <p:grpSpPr>
          <a:xfrm>
            <a:off x="2829643" y="4329409"/>
            <a:ext cx="3801436" cy="1472271"/>
            <a:chOff x="1667314" y="4151458"/>
            <a:chExt cx="3425909" cy="1326832"/>
          </a:xfrm>
        </p:grpSpPr>
        <p:cxnSp>
          <p:nvCxnSpPr>
            <p:cNvPr id="445" name="Straight Connector 444">
              <a:extLst>
                <a:ext uri="{FF2B5EF4-FFF2-40B4-BE49-F238E27FC236}">
                  <a16:creationId xmlns:a16="http://schemas.microsoft.com/office/drawing/2014/main" id="{B2CC4F87-D822-1E42-B880-6D7C877BE422}"/>
                </a:ext>
              </a:extLst>
            </p:cNvPr>
            <p:cNvCxnSpPr>
              <a:cxnSpLocks/>
            </p:cNvCxnSpPr>
            <p:nvPr/>
          </p:nvCxnSpPr>
          <p:spPr>
            <a:xfrm flipH="1" flipV="1">
              <a:off x="4639638" y="4609664"/>
              <a:ext cx="419681" cy="8412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6" name="Straight Connector 445">
              <a:extLst>
                <a:ext uri="{FF2B5EF4-FFF2-40B4-BE49-F238E27FC236}">
                  <a16:creationId xmlns:a16="http://schemas.microsoft.com/office/drawing/2014/main" id="{5A71999E-415D-2741-AA20-2393E7BF30ED}"/>
                </a:ext>
              </a:extLst>
            </p:cNvPr>
            <p:cNvCxnSpPr>
              <a:cxnSpLocks/>
            </p:cNvCxnSpPr>
            <p:nvPr/>
          </p:nvCxnSpPr>
          <p:spPr>
            <a:xfrm flipH="1" flipV="1">
              <a:off x="4207788" y="4596766"/>
              <a:ext cx="444348" cy="86671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7" name="Straight Connector 446">
              <a:extLst>
                <a:ext uri="{FF2B5EF4-FFF2-40B4-BE49-F238E27FC236}">
                  <a16:creationId xmlns:a16="http://schemas.microsoft.com/office/drawing/2014/main" id="{A34898BF-6CFD-8E47-AE7A-14CF6C4BFECC}"/>
                </a:ext>
              </a:extLst>
            </p:cNvPr>
            <p:cNvCxnSpPr>
              <a:cxnSpLocks/>
            </p:cNvCxnSpPr>
            <p:nvPr/>
          </p:nvCxnSpPr>
          <p:spPr>
            <a:xfrm flipV="1">
              <a:off x="4614643" y="4181695"/>
              <a:ext cx="456862" cy="8535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8" name="Straight Connector 447">
              <a:extLst>
                <a:ext uri="{FF2B5EF4-FFF2-40B4-BE49-F238E27FC236}">
                  <a16:creationId xmlns:a16="http://schemas.microsoft.com/office/drawing/2014/main" id="{5D0397B1-416E-6749-BBE2-70DFB6B4D7F6}"/>
                </a:ext>
              </a:extLst>
            </p:cNvPr>
            <p:cNvCxnSpPr>
              <a:cxnSpLocks/>
            </p:cNvCxnSpPr>
            <p:nvPr/>
          </p:nvCxnSpPr>
          <p:spPr>
            <a:xfrm flipV="1">
              <a:off x="4223738" y="4190896"/>
              <a:ext cx="417209" cy="8323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9" name="Straight Connector 448">
              <a:extLst>
                <a:ext uri="{FF2B5EF4-FFF2-40B4-BE49-F238E27FC236}">
                  <a16:creationId xmlns:a16="http://schemas.microsoft.com/office/drawing/2014/main" id="{F33D5DAC-9A60-5C47-8862-5B9D8C58BE12}"/>
                </a:ext>
              </a:extLst>
            </p:cNvPr>
            <p:cNvCxnSpPr/>
            <p:nvPr/>
          </p:nvCxnSpPr>
          <p:spPr>
            <a:xfrm>
              <a:off x="4649545" y="4606782"/>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0" name="Straight Connector 449">
              <a:extLst>
                <a:ext uri="{FF2B5EF4-FFF2-40B4-BE49-F238E27FC236}">
                  <a16:creationId xmlns:a16="http://schemas.microsoft.com/office/drawing/2014/main" id="{ECD6A374-7ABE-BF44-8025-D5892306DDC5}"/>
                </a:ext>
              </a:extLst>
            </p:cNvPr>
            <p:cNvCxnSpPr/>
            <p:nvPr/>
          </p:nvCxnSpPr>
          <p:spPr>
            <a:xfrm flipV="1">
              <a:off x="4644270" y="5033378"/>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1" name="Straight Connector 450">
              <a:extLst>
                <a:ext uri="{FF2B5EF4-FFF2-40B4-BE49-F238E27FC236}">
                  <a16:creationId xmlns:a16="http://schemas.microsoft.com/office/drawing/2014/main" id="{2F51F348-82BF-F84B-B66C-2AD384F7BE7F}"/>
                </a:ext>
              </a:extLst>
            </p:cNvPr>
            <p:cNvCxnSpPr/>
            <p:nvPr/>
          </p:nvCxnSpPr>
          <p:spPr>
            <a:xfrm>
              <a:off x="4210981" y="4608535"/>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2" name="Straight Connector 451">
              <a:extLst>
                <a:ext uri="{FF2B5EF4-FFF2-40B4-BE49-F238E27FC236}">
                  <a16:creationId xmlns:a16="http://schemas.microsoft.com/office/drawing/2014/main" id="{2F72FF2B-B801-7247-962B-BBAAA5AC44FE}"/>
                </a:ext>
              </a:extLst>
            </p:cNvPr>
            <p:cNvCxnSpPr/>
            <p:nvPr/>
          </p:nvCxnSpPr>
          <p:spPr>
            <a:xfrm flipH="1" flipV="1">
              <a:off x="4216464" y="4190544"/>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3" name="Straight Connector 452">
              <a:extLst>
                <a:ext uri="{FF2B5EF4-FFF2-40B4-BE49-F238E27FC236}">
                  <a16:creationId xmlns:a16="http://schemas.microsoft.com/office/drawing/2014/main" id="{D353D628-7F75-464D-B1AA-07DCF9900091}"/>
                </a:ext>
              </a:extLst>
            </p:cNvPr>
            <p:cNvCxnSpPr/>
            <p:nvPr/>
          </p:nvCxnSpPr>
          <p:spPr>
            <a:xfrm flipV="1">
              <a:off x="4213913" y="5030925"/>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4" name="Straight Connector 453">
              <a:extLst>
                <a:ext uri="{FF2B5EF4-FFF2-40B4-BE49-F238E27FC236}">
                  <a16:creationId xmlns:a16="http://schemas.microsoft.com/office/drawing/2014/main" id="{F8B41211-7B93-DF4C-BCF7-C8C7087A8ACC}"/>
                </a:ext>
              </a:extLst>
            </p:cNvPr>
            <p:cNvCxnSpPr/>
            <p:nvPr/>
          </p:nvCxnSpPr>
          <p:spPr>
            <a:xfrm flipH="1" flipV="1">
              <a:off x="4648800" y="4189264"/>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55" name="Oval 454">
              <a:extLst>
                <a:ext uri="{FF2B5EF4-FFF2-40B4-BE49-F238E27FC236}">
                  <a16:creationId xmlns:a16="http://schemas.microsoft.com/office/drawing/2014/main" id="{0A88A6CD-2903-8E41-B520-BEB3C3AC4AAC}"/>
                </a:ext>
              </a:extLst>
            </p:cNvPr>
            <p:cNvSpPr/>
            <p:nvPr/>
          </p:nvSpPr>
          <p:spPr>
            <a:xfrm>
              <a:off x="4610336" y="4584103"/>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56" name="Straight Connector 455">
              <a:extLst>
                <a:ext uri="{FF2B5EF4-FFF2-40B4-BE49-F238E27FC236}">
                  <a16:creationId xmlns:a16="http://schemas.microsoft.com/office/drawing/2014/main" id="{F8AB3CD4-FBF8-C542-8C13-D7321263E736}"/>
                </a:ext>
              </a:extLst>
            </p:cNvPr>
            <p:cNvCxnSpPr/>
            <p:nvPr/>
          </p:nvCxnSpPr>
          <p:spPr>
            <a:xfrm>
              <a:off x="4655409" y="4181765"/>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7" name="Straight Connector 456">
              <a:extLst>
                <a:ext uri="{FF2B5EF4-FFF2-40B4-BE49-F238E27FC236}">
                  <a16:creationId xmlns:a16="http://schemas.microsoft.com/office/drawing/2014/main" id="{486F05F1-1342-C840-864D-8A9A435E40C4}"/>
                </a:ext>
              </a:extLst>
            </p:cNvPr>
            <p:cNvCxnSpPr/>
            <p:nvPr/>
          </p:nvCxnSpPr>
          <p:spPr>
            <a:xfrm>
              <a:off x="4216846" y="4183518"/>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58" name="Oval 457">
              <a:extLst>
                <a:ext uri="{FF2B5EF4-FFF2-40B4-BE49-F238E27FC236}">
                  <a16:creationId xmlns:a16="http://schemas.microsoft.com/office/drawing/2014/main" id="{52F37D67-331F-C34C-BCBD-305DF4D87A1A}"/>
                </a:ext>
              </a:extLst>
            </p:cNvPr>
            <p:cNvSpPr/>
            <p:nvPr/>
          </p:nvSpPr>
          <p:spPr>
            <a:xfrm>
              <a:off x="4616045" y="4160082"/>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9" name="Oval 458">
              <a:extLst>
                <a:ext uri="{FF2B5EF4-FFF2-40B4-BE49-F238E27FC236}">
                  <a16:creationId xmlns:a16="http://schemas.microsoft.com/office/drawing/2014/main" id="{5B9803EE-7A68-6943-9DA8-AAAB3AE8C424}"/>
                </a:ext>
              </a:extLst>
            </p:cNvPr>
            <p:cNvSpPr/>
            <p:nvPr/>
          </p:nvSpPr>
          <p:spPr>
            <a:xfrm>
              <a:off x="5039706" y="4161228"/>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60" name="Straight Connector 459">
              <a:extLst>
                <a:ext uri="{FF2B5EF4-FFF2-40B4-BE49-F238E27FC236}">
                  <a16:creationId xmlns:a16="http://schemas.microsoft.com/office/drawing/2014/main" id="{20D755E5-5B36-D645-A573-EC8DF84B8D13}"/>
                </a:ext>
              </a:extLst>
            </p:cNvPr>
            <p:cNvCxnSpPr/>
            <p:nvPr/>
          </p:nvCxnSpPr>
          <p:spPr>
            <a:xfrm>
              <a:off x="4650918" y="5449729"/>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1" name="Straight Connector 460">
              <a:extLst>
                <a:ext uri="{FF2B5EF4-FFF2-40B4-BE49-F238E27FC236}">
                  <a16:creationId xmlns:a16="http://schemas.microsoft.com/office/drawing/2014/main" id="{3E56763A-33A9-6344-90E7-EA0EF3437AC3}"/>
                </a:ext>
              </a:extLst>
            </p:cNvPr>
            <p:cNvCxnSpPr/>
            <p:nvPr/>
          </p:nvCxnSpPr>
          <p:spPr>
            <a:xfrm>
              <a:off x="4219713" y="5451482"/>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62" name="Oval 461">
              <a:extLst>
                <a:ext uri="{FF2B5EF4-FFF2-40B4-BE49-F238E27FC236}">
                  <a16:creationId xmlns:a16="http://schemas.microsoft.com/office/drawing/2014/main" id="{9F3D854B-DFC5-3F42-B9CC-127985DB78B9}"/>
                </a:ext>
              </a:extLst>
            </p:cNvPr>
            <p:cNvSpPr/>
            <p:nvPr/>
          </p:nvSpPr>
          <p:spPr>
            <a:xfrm>
              <a:off x="4610527" y="5424877"/>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3" name="Oval 462">
              <a:extLst>
                <a:ext uri="{FF2B5EF4-FFF2-40B4-BE49-F238E27FC236}">
                  <a16:creationId xmlns:a16="http://schemas.microsoft.com/office/drawing/2014/main" id="{55316FE4-9B29-A741-9A48-0BAF847E4DE3}"/>
                </a:ext>
              </a:extLst>
            </p:cNvPr>
            <p:cNvSpPr/>
            <p:nvPr/>
          </p:nvSpPr>
          <p:spPr>
            <a:xfrm>
              <a:off x="5037867" y="5426024"/>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64" name="Straight Connector 463">
              <a:extLst>
                <a:ext uri="{FF2B5EF4-FFF2-40B4-BE49-F238E27FC236}">
                  <a16:creationId xmlns:a16="http://schemas.microsoft.com/office/drawing/2014/main" id="{AAE8B415-44CB-2E4C-B872-EFDF843C5377}"/>
                </a:ext>
              </a:extLst>
            </p:cNvPr>
            <p:cNvCxnSpPr/>
            <p:nvPr/>
          </p:nvCxnSpPr>
          <p:spPr>
            <a:xfrm>
              <a:off x="4219829" y="5029188"/>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5" name="Straight Connector 464">
              <a:extLst>
                <a:ext uri="{FF2B5EF4-FFF2-40B4-BE49-F238E27FC236}">
                  <a16:creationId xmlns:a16="http://schemas.microsoft.com/office/drawing/2014/main" id="{B9BACB31-3CE7-CB46-BC3C-973437DB39B0}"/>
                </a:ext>
              </a:extLst>
            </p:cNvPr>
            <p:cNvCxnSpPr/>
            <p:nvPr/>
          </p:nvCxnSpPr>
          <p:spPr>
            <a:xfrm>
              <a:off x="4634150" y="5028232"/>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66" name="Oval 465">
              <a:extLst>
                <a:ext uri="{FF2B5EF4-FFF2-40B4-BE49-F238E27FC236}">
                  <a16:creationId xmlns:a16="http://schemas.microsoft.com/office/drawing/2014/main" id="{9AD8BE67-83A1-1945-89BC-715A1F6279E0}"/>
                </a:ext>
              </a:extLst>
            </p:cNvPr>
            <p:cNvSpPr/>
            <p:nvPr/>
          </p:nvSpPr>
          <p:spPr>
            <a:xfrm>
              <a:off x="4603540" y="5001029"/>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7" name="Oval 466">
              <a:extLst>
                <a:ext uri="{FF2B5EF4-FFF2-40B4-BE49-F238E27FC236}">
                  <a16:creationId xmlns:a16="http://schemas.microsoft.com/office/drawing/2014/main" id="{33475886-1AB2-0346-BC13-757279296EEC}"/>
                </a:ext>
              </a:extLst>
            </p:cNvPr>
            <p:cNvSpPr/>
            <p:nvPr/>
          </p:nvSpPr>
          <p:spPr>
            <a:xfrm>
              <a:off x="5038237" y="5002176"/>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8" name="Oval 467">
              <a:extLst>
                <a:ext uri="{FF2B5EF4-FFF2-40B4-BE49-F238E27FC236}">
                  <a16:creationId xmlns:a16="http://schemas.microsoft.com/office/drawing/2014/main" id="{5BB4D3B0-77F7-4944-BA6D-912559FC1563}"/>
                </a:ext>
              </a:extLst>
            </p:cNvPr>
            <p:cNvSpPr/>
            <p:nvPr/>
          </p:nvSpPr>
          <p:spPr>
            <a:xfrm>
              <a:off x="5040957" y="4585250"/>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69" name="Straight Connector 468">
              <a:extLst>
                <a:ext uri="{FF2B5EF4-FFF2-40B4-BE49-F238E27FC236}">
                  <a16:creationId xmlns:a16="http://schemas.microsoft.com/office/drawing/2014/main" id="{0915CFB4-CEF5-A84E-8D17-D27D7C5BC0CB}"/>
                </a:ext>
              </a:extLst>
            </p:cNvPr>
            <p:cNvCxnSpPr>
              <a:cxnSpLocks/>
            </p:cNvCxnSpPr>
            <p:nvPr/>
          </p:nvCxnSpPr>
          <p:spPr>
            <a:xfrm flipH="1" flipV="1">
              <a:off x="3789619" y="4608278"/>
              <a:ext cx="419681" cy="8412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0" name="Straight Connector 469">
              <a:extLst>
                <a:ext uri="{FF2B5EF4-FFF2-40B4-BE49-F238E27FC236}">
                  <a16:creationId xmlns:a16="http://schemas.microsoft.com/office/drawing/2014/main" id="{89E71662-92B7-4748-AB89-E74F4BC3B128}"/>
                </a:ext>
              </a:extLst>
            </p:cNvPr>
            <p:cNvCxnSpPr>
              <a:cxnSpLocks/>
            </p:cNvCxnSpPr>
            <p:nvPr/>
          </p:nvCxnSpPr>
          <p:spPr>
            <a:xfrm flipH="1" flipV="1">
              <a:off x="2524737" y="4600002"/>
              <a:ext cx="434689" cy="8577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1" name="Straight Connector 470">
              <a:extLst>
                <a:ext uri="{FF2B5EF4-FFF2-40B4-BE49-F238E27FC236}">
                  <a16:creationId xmlns:a16="http://schemas.microsoft.com/office/drawing/2014/main" id="{D68426C5-B7B8-334F-837A-94B2E2438547}"/>
                </a:ext>
              </a:extLst>
            </p:cNvPr>
            <p:cNvCxnSpPr>
              <a:cxnSpLocks/>
            </p:cNvCxnSpPr>
            <p:nvPr/>
          </p:nvCxnSpPr>
          <p:spPr>
            <a:xfrm flipH="1" flipV="1">
              <a:off x="2936874" y="4597155"/>
              <a:ext cx="439465" cy="86230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2" name="Straight Connector 471">
              <a:extLst>
                <a:ext uri="{FF2B5EF4-FFF2-40B4-BE49-F238E27FC236}">
                  <a16:creationId xmlns:a16="http://schemas.microsoft.com/office/drawing/2014/main" id="{5E982446-F5AD-CE40-9C73-F7E9A57D17FA}"/>
                </a:ext>
              </a:extLst>
            </p:cNvPr>
            <p:cNvCxnSpPr>
              <a:cxnSpLocks/>
            </p:cNvCxnSpPr>
            <p:nvPr/>
          </p:nvCxnSpPr>
          <p:spPr>
            <a:xfrm flipH="1" flipV="1">
              <a:off x="3357769" y="4595379"/>
              <a:ext cx="444348" cy="86671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3" name="Straight Connector 472">
              <a:extLst>
                <a:ext uri="{FF2B5EF4-FFF2-40B4-BE49-F238E27FC236}">
                  <a16:creationId xmlns:a16="http://schemas.microsoft.com/office/drawing/2014/main" id="{F60EFBE3-512F-C84F-969A-7DFAE8DF404A}"/>
                </a:ext>
              </a:extLst>
            </p:cNvPr>
            <p:cNvCxnSpPr>
              <a:cxnSpLocks/>
            </p:cNvCxnSpPr>
            <p:nvPr/>
          </p:nvCxnSpPr>
          <p:spPr>
            <a:xfrm flipH="1" flipV="1">
              <a:off x="2106926" y="4584461"/>
              <a:ext cx="440899" cy="8784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4" name="Straight Connector 473">
              <a:extLst>
                <a:ext uri="{FF2B5EF4-FFF2-40B4-BE49-F238E27FC236}">
                  <a16:creationId xmlns:a16="http://schemas.microsoft.com/office/drawing/2014/main" id="{0C777795-2715-9D40-8826-6D99EDE4C621}"/>
                </a:ext>
              </a:extLst>
            </p:cNvPr>
            <p:cNvCxnSpPr>
              <a:cxnSpLocks/>
            </p:cNvCxnSpPr>
            <p:nvPr/>
          </p:nvCxnSpPr>
          <p:spPr>
            <a:xfrm flipH="1" flipV="1">
              <a:off x="1701039" y="4595129"/>
              <a:ext cx="424696" cy="8681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5" name="Straight Connector 474">
              <a:extLst>
                <a:ext uri="{FF2B5EF4-FFF2-40B4-BE49-F238E27FC236}">
                  <a16:creationId xmlns:a16="http://schemas.microsoft.com/office/drawing/2014/main" id="{4874205E-48CE-1B4E-9EF1-695647DD385D}"/>
                </a:ext>
              </a:extLst>
            </p:cNvPr>
            <p:cNvCxnSpPr>
              <a:cxnSpLocks/>
            </p:cNvCxnSpPr>
            <p:nvPr/>
          </p:nvCxnSpPr>
          <p:spPr>
            <a:xfrm flipV="1">
              <a:off x="3764624" y="4180308"/>
              <a:ext cx="456862" cy="8535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6" name="Straight Connector 475">
              <a:extLst>
                <a:ext uri="{FF2B5EF4-FFF2-40B4-BE49-F238E27FC236}">
                  <a16:creationId xmlns:a16="http://schemas.microsoft.com/office/drawing/2014/main" id="{1520EEA9-994F-3F45-B616-91A1B79FCC86}"/>
                </a:ext>
              </a:extLst>
            </p:cNvPr>
            <p:cNvCxnSpPr>
              <a:cxnSpLocks/>
            </p:cNvCxnSpPr>
            <p:nvPr/>
          </p:nvCxnSpPr>
          <p:spPr>
            <a:xfrm flipV="1">
              <a:off x="2530786" y="4197163"/>
              <a:ext cx="422579" cy="82093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7" name="Straight Connector 476">
              <a:extLst>
                <a:ext uri="{FF2B5EF4-FFF2-40B4-BE49-F238E27FC236}">
                  <a16:creationId xmlns:a16="http://schemas.microsoft.com/office/drawing/2014/main" id="{8931D84F-D6ED-964A-AF99-D029D2B66DB1}"/>
                </a:ext>
              </a:extLst>
            </p:cNvPr>
            <p:cNvCxnSpPr>
              <a:cxnSpLocks/>
            </p:cNvCxnSpPr>
            <p:nvPr/>
          </p:nvCxnSpPr>
          <p:spPr>
            <a:xfrm flipV="1">
              <a:off x="2946373" y="4208113"/>
              <a:ext cx="423036" cy="8076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8" name="Straight Connector 477">
              <a:extLst>
                <a:ext uri="{FF2B5EF4-FFF2-40B4-BE49-F238E27FC236}">
                  <a16:creationId xmlns:a16="http://schemas.microsoft.com/office/drawing/2014/main" id="{2AACFEF1-D4C3-794C-AFEC-9CF51A405D6E}"/>
                </a:ext>
              </a:extLst>
            </p:cNvPr>
            <p:cNvCxnSpPr>
              <a:cxnSpLocks/>
            </p:cNvCxnSpPr>
            <p:nvPr/>
          </p:nvCxnSpPr>
          <p:spPr>
            <a:xfrm flipV="1">
              <a:off x="3373718" y="4189509"/>
              <a:ext cx="417209" cy="8323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9" name="Straight Connector 478">
              <a:extLst>
                <a:ext uri="{FF2B5EF4-FFF2-40B4-BE49-F238E27FC236}">
                  <a16:creationId xmlns:a16="http://schemas.microsoft.com/office/drawing/2014/main" id="{E74BF292-A3F2-414B-9294-DB45F303FA1A}"/>
                </a:ext>
              </a:extLst>
            </p:cNvPr>
            <p:cNvCxnSpPr>
              <a:cxnSpLocks/>
            </p:cNvCxnSpPr>
            <p:nvPr/>
          </p:nvCxnSpPr>
          <p:spPr>
            <a:xfrm flipV="1">
              <a:off x="2099178" y="4185071"/>
              <a:ext cx="446035" cy="8454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0" name="Straight Connector 479">
              <a:extLst>
                <a:ext uri="{FF2B5EF4-FFF2-40B4-BE49-F238E27FC236}">
                  <a16:creationId xmlns:a16="http://schemas.microsoft.com/office/drawing/2014/main" id="{9C130605-E059-3946-8660-A5D2A68657C5}"/>
                </a:ext>
              </a:extLst>
            </p:cNvPr>
            <p:cNvCxnSpPr>
              <a:cxnSpLocks/>
            </p:cNvCxnSpPr>
            <p:nvPr/>
          </p:nvCxnSpPr>
          <p:spPr>
            <a:xfrm flipV="1">
              <a:off x="1707088" y="4192290"/>
              <a:ext cx="416035" cy="81764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1" name="Straight Connector 480">
              <a:extLst>
                <a:ext uri="{FF2B5EF4-FFF2-40B4-BE49-F238E27FC236}">
                  <a16:creationId xmlns:a16="http://schemas.microsoft.com/office/drawing/2014/main" id="{C2A4164E-F5A1-7140-8E01-4FA5310C0B0B}"/>
                </a:ext>
              </a:extLst>
            </p:cNvPr>
            <p:cNvCxnSpPr/>
            <p:nvPr/>
          </p:nvCxnSpPr>
          <p:spPr>
            <a:xfrm>
              <a:off x="3799526" y="4605395"/>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2" name="Straight Connector 481">
              <a:extLst>
                <a:ext uri="{FF2B5EF4-FFF2-40B4-BE49-F238E27FC236}">
                  <a16:creationId xmlns:a16="http://schemas.microsoft.com/office/drawing/2014/main" id="{D3C480D8-AE8E-3A4F-8AE8-840CC0409D73}"/>
                </a:ext>
              </a:extLst>
            </p:cNvPr>
            <p:cNvCxnSpPr/>
            <p:nvPr/>
          </p:nvCxnSpPr>
          <p:spPr>
            <a:xfrm flipV="1">
              <a:off x="3794251" y="5031992"/>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3" name="Straight Connector 482">
              <a:extLst>
                <a:ext uri="{FF2B5EF4-FFF2-40B4-BE49-F238E27FC236}">
                  <a16:creationId xmlns:a16="http://schemas.microsoft.com/office/drawing/2014/main" id="{C1379259-7719-F749-8E13-081FCC249E6C}"/>
                </a:ext>
              </a:extLst>
            </p:cNvPr>
            <p:cNvCxnSpPr/>
            <p:nvPr/>
          </p:nvCxnSpPr>
          <p:spPr>
            <a:xfrm>
              <a:off x="2116984" y="4606793"/>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4" name="Straight Connector 483">
              <a:extLst>
                <a:ext uri="{FF2B5EF4-FFF2-40B4-BE49-F238E27FC236}">
                  <a16:creationId xmlns:a16="http://schemas.microsoft.com/office/drawing/2014/main" id="{375A02E9-7CF2-CD4A-9607-82BA5C98B416}"/>
                </a:ext>
              </a:extLst>
            </p:cNvPr>
            <p:cNvCxnSpPr/>
            <p:nvPr/>
          </p:nvCxnSpPr>
          <p:spPr>
            <a:xfrm>
              <a:off x="2530099" y="4609202"/>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5" name="Straight Connector 484">
              <a:extLst>
                <a:ext uri="{FF2B5EF4-FFF2-40B4-BE49-F238E27FC236}">
                  <a16:creationId xmlns:a16="http://schemas.microsoft.com/office/drawing/2014/main" id="{19D74963-6469-7B4D-A78E-0B53AA188B4C}"/>
                </a:ext>
              </a:extLst>
            </p:cNvPr>
            <p:cNvCxnSpPr/>
            <p:nvPr/>
          </p:nvCxnSpPr>
          <p:spPr>
            <a:xfrm>
              <a:off x="3360962" y="4607148"/>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6" name="Straight Connector 485">
              <a:extLst>
                <a:ext uri="{FF2B5EF4-FFF2-40B4-BE49-F238E27FC236}">
                  <a16:creationId xmlns:a16="http://schemas.microsoft.com/office/drawing/2014/main" id="{6BA048FE-A795-C14D-9E97-286B8E1CC48F}"/>
                </a:ext>
              </a:extLst>
            </p:cNvPr>
            <p:cNvCxnSpPr/>
            <p:nvPr/>
          </p:nvCxnSpPr>
          <p:spPr>
            <a:xfrm>
              <a:off x="1697140" y="4604635"/>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7" name="Straight Connector 486">
              <a:extLst>
                <a:ext uri="{FF2B5EF4-FFF2-40B4-BE49-F238E27FC236}">
                  <a16:creationId xmlns:a16="http://schemas.microsoft.com/office/drawing/2014/main" id="{038A2FA0-D9F1-5D4F-B380-FBA257C5483D}"/>
                </a:ext>
              </a:extLst>
            </p:cNvPr>
            <p:cNvCxnSpPr>
              <a:cxnSpLocks/>
            </p:cNvCxnSpPr>
            <p:nvPr/>
          </p:nvCxnSpPr>
          <p:spPr>
            <a:xfrm flipH="1" flipV="1">
              <a:off x="1713632" y="4168720"/>
              <a:ext cx="422400" cy="4461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8" name="Straight Connector 487">
              <a:extLst>
                <a:ext uri="{FF2B5EF4-FFF2-40B4-BE49-F238E27FC236}">
                  <a16:creationId xmlns:a16="http://schemas.microsoft.com/office/drawing/2014/main" id="{0809D561-854E-C845-A680-70E35FCDACCB}"/>
                </a:ext>
              </a:extLst>
            </p:cNvPr>
            <p:cNvCxnSpPr/>
            <p:nvPr/>
          </p:nvCxnSpPr>
          <p:spPr>
            <a:xfrm flipH="1" flipV="1">
              <a:off x="2536101" y="4188561"/>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9" name="Straight Connector 488">
              <a:extLst>
                <a:ext uri="{FF2B5EF4-FFF2-40B4-BE49-F238E27FC236}">
                  <a16:creationId xmlns:a16="http://schemas.microsoft.com/office/drawing/2014/main" id="{9C466A09-3D87-7148-9059-0BA9AE2D497D}"/>
                </a:ext>
              </a:extLst>
            </p:cNvPr>
            <p:cNvCxnSpPr/>
            <p:nvPr/>
          </p:nvCxnSpPr>
          <p:spPr>
            <a:xfrm flipH="1" flipV="1">
              <a:off x="3366445" y="4189158"/>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0" name="Straight Connector 489">
              <a:extLst>
                <a:ext uri="{FF2B5EF4-FFF2-40B4-BE49-F238E27FC236}">
                  <a16:creationId xmlns:a16="http://schemas.microsoft.com/office/drawing/2014/main" id="{AEF8E1CF-091F-BB45-A8CF-E7267701ADD9}"/>
                </a:ext>
              </a:extLst>
            </p:cNvPr>
            <p:cNvCxnSpPr/>
            <p:nvPr/>
          </p:nvCxnSpPr>
          <p:spPr>
            <a:xfrm flipV="1">
              <a:off x="2112477" y="5028993"/>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1" name="Straight Connector 490">
              <a:extLst>
                <a:ext uri="{FF2B5EF4-FFF2-40B4-BE49-F238E27FC236}">
                  <a16:creationId xmlns:a16="http://schemas.microsoft.com/office/drawing/2014/main" id="{41727219-29B8-2C4B-A9AD-6CE72F4905E0}"/>
                </a:ext>
              </a:extLst>
            </p:cNvPr>
            <p:cNvCxnSpPr/>
            <p:nvPr/>
          </p:nvCxnSpPr>
          <p:spPr>
            <a:xfrm flipV="1">
              <a:off x="2951879" y="5031611"/>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2" name="Straight Connector 491">
              <a:extLst>
                <a:ext uri="{FF2B5EF4-FFF2-40B4-BE49-F238E27FC236}">
                  <a16:creationId xmlns:a16="http://schemas.microsoft.com/office/drawing/2014/main" id="{17A937D2-16D6-0E4A-9A12-0FA083D60BC5}"/>
                </a:ext>
              </a:extLst>
            </p:cNvPr>
            <p:cNvCxnSpPr/>
            <p:nvPr/>
          </p:nvCxnSpPr>
          <p:spPr>
            <a:xfrm>
              <a:off x="2947432" y="4607381"/>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3" name="Straight Connector 492">
              <a:extLst>
                <a:ext uri="{FF2B5EF4-FFF2-40B4-BE49-F238E27FC236}">
                  <a16:creationId xmlns:a16="http://schemas.microsoft.com/office/drawing/2014/main" id="{D9ACA4DF-A743-C64F-993E-4DCB7D0CFCEB}"/>
                </a:ext>
              </a:extLst>
            </p:cNvPr>
            <p:cNvCxnSpPr/>
            <p:nvPr/>
          </p:nvCxnSpPr>
          <p:spPr>
            <a:xfrm flipV="1">
              <a:off x="3363894" y="5029538"/>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4" name="Straight Connector 493">
              <a:extLst>
                <a:ext uri="{FF2B5EF4-FFF2-40B4-BE49-F238E27FC236}">
                  <a16:creationId xmlns:a16="http://schemas.microsoft.com/office/drawing/2014/main" id="{837AF5BA-A79E-C24F-A494-7D8F2DBE0ECD}"/>
                </a:ext>
              </a:extLst>
            </p:cNvPr>
            <p:cNvCxnSpPr>
              <a:cxnSpLocks/>
            </p:cNvCxnSpPr>
            <p:nvPr/>
          </p:nvCxnSpPr>
          <p:spPr>
            <a:xfrm flipV="1">
              <a:off x="1719990" y="5037831"/>
              <a:ext cx="381295" cy="4051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5" name="Straight Connector 494">
              <a:extLst>
                <a:ext uri="{FF2B5EF4-FFF2-40B4-BE49-F238E27FC236}">
                  <a16:creationId xmlns:a16="http://schemas.microsoft.com/office/drawing/2014/main" id="{4A81B428-D706-D748-9A13-9F0BE21D2932}"/>
                </a:ext>
              </a:extLst>
            </p:cNvPr>
            <p:cNvCxnSpPr/>
            <p:nvPr/>
          </p:nvCxnSpPr>
          <p:spPr>
            <a:xfrm flipV="1">
              <a:off x="2524588" y="5032824"/>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6" name="Straight Connector 495">
              <a:extLst>
                <a:ext uri="{FF2B5EF4-FFF2-40B4-BE49-F238E27FC236}">
                  <a16:creationId xmlns:a16="http://schemas.microsoft.com/office/drawing/2014/main" id="{159B2191-DCE8-2944-AE4B-576E77831417}"/>
                </a:ext>
              </a:extLst>
            </p:cNvPr>
            <p:cNvCxnSpPr/>
            <p:nvPr/>
          </p:nvCxnSpPr>
          <p:spPr>
            <a:xfrm flipH="1" flipV="1">
              <a:off x="2120792" y="4188550"/>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7" name="Straight Connector 496">
              <a:extLst>
                <a:ext uri="{FF2B5EF4-FFF2-40B4-BE49-F238E27FC236}">
                  <a16:creationId xmlns:a16="http://schemas.microsoft.com/office/drawing/2014/main" id="{60C4F550-6F03-1C44-8D6E-14F0CD311FF9}"/>
                </a:ext>
              </a:extLst>
            </p:cNvPr>
            <p:cNvCxnSpPr/>
            <p:nvPr/>
          </p:nvCxnSpPr>
          <p:spPr>
            <a:xfrm flipH="1" flipV="1">
              <a:off x="2950095" y="4185272"/>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8" name="Straight Connector 497">
              <a:extLst>
                <a:ext uri="{FF2B5EF4-FFF2-40B4-BE49-F238E27FC236}">
                  <a16:creationId xmlns:a16="http://schemas.microsoft.com/office/drawing/2014/main" id="{8BF6355A-F42F-634E-B365-150B840BAE67}"/>
                </a:ext>
              </a:extLst>
            </p:cNvPr>
            <p:cNvCxnSpPr/>
            <p:nvPr/>
          </p:nvCxnSpPr>
          <p:spPr>
            <a:xfrm flipH="1" flipV="1">
              <a:off x="3798781" y="4187878"/>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99" name="Oval 498">
              <a:extLst>
                <a:ext uri="{FF2B5EF4-FFF2-40B4-BE49-F238E27FC236}">
                  <a16:creationId xmlns:a16="http://schemas.microsoft.com/office/drawing/2014/main" id="{A9063F2E-5B87-004D-AC7B-EBE0A79C688D}"/>
                </a:ext>
              </a:extLst>
            </p:cNvPr>
            <p:cNvSpPr/>
            <p:nvPr/>
          </p:nvSpPr>
          <p:spPr>
            <a:xfrm>
              <a:off x="2091421" y="4579296"/>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0" name="Oval 499">
              <a:extLst>
                <a:ext uri="{FF2B5EF4-FFF2-40B4-BE49-F238E27FC236}">
                  <a16:creationId xmlns:a16="http://schemas.microsoft.com/office/drawing/2014/main" id="{2E141DA3-8684-7441-BFF0-C14A0E6E1478}"/>
                </a:ext>
              </a:extLst>
            </p:cNvPr>
            <p:cNvSpPr/>
            <p:nvPr/>
          </p:nvSpPr>
          <p:spPr>
            <a:xfrm>
              <a:off x="2921523" y="4582716"/>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1" name="Oval 500">
              <a:extLst>
                <a:ext uri="{FF2B5EF4-FFF2-40B4-BE49-F238E27FC236}">
                  <a16:creationId xmlns:a16="http://schemas.microsoft.com/office/drawing/2014/main" id="{0A001E93-972B-B743-8AAC-E6C9DC177ACD}"/>
                </a:ext>
              </a:extLst>
            </p:cNvPr>
            <p:cNvSpPr/>
            <p:nvPr/>
          </p:nvSpPr>
          <p:spPr>
            <a:xfrm>
              <a:off x="3760317" y="4582716"/>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02" name="Straight Connector 501">
              <a:extLst>
                <a:ext uri="{FF2B5EF4-FFF2-40B4-BE49-F238E27FC236}">
                  <a16:creationId xmlns:a16="http://schemas.microsoft.com/office/drawing/2014/main" id="{1FF11BCA-6071-0E40-8C12-8BF3EF1923BA}"/>
                </a:ext>
              </a:extLst>
            </p:cNvPr>
            <p:cNvCxnSpPr/>
            <p:nvPr/>
          </p:nvCxnSpPr>
          <p:spPr>
            <a:xfrm>
              <a:off x="3805390" y="4180378"/>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3" name="Straight Connector 502">
              <a:extLst>
                <a:ext uri="{FF2B5EF4-FFF2-40B4-BE49-F238E27FC236}">
                  <a16:creationId xmlns:a16="http://schemas.microsoft.com/office/drawing/2014/main" id="{8ACEF3BD-B327-1449-9FB3-BC1301D3F8A5}"/>
                </a:ext>
              </a:extLst>
            </p:cNvPr>
            <p:cNvCxnSpPr/>
            <p:nvPr/>
          </p:nvCxnSpPr>
          <p:spPr>
            <a:xfrm>
              <a:off x="2122848" y="4181776"/>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4" name="Straight Connector 503">
              <a:extLst>
                <a:ext uri="{FF2B5EF4-FFF2-40B4-BE49-F238E27FC236}">
                  <a16:creationId xmlns:a16="http://schemas.microsoft.com/office/drawing/2014/main" id="{E1384E56-87FE-464A-A674-DB908E51C2EF}"/>
                </a:ext>
              </a:extLst>
            </p:cNvPr>
            <p:cNvCxnSpPr/>
            <p:nvPr/>
          </p:nvCxnSpPr>
          <p:spPr>
            <a:xfrm>
              <a:off x="2535963" y="4184185"/>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5" name="Straight Connector 504">
              <a:extLst>
                <a:ext uri="{FF2B5EF4-FFF2-40B4-BE49-F238E27FC236}">
                  <a16:creationId xmlns:a16="http://schemas.microsoft.com/office/drawing/2014/main" id="{1DE454C8-F3DC-294E-8382-ED0C2A68C0E6}"/>
                </a:ext>
              </a:extLst>
            </p:cNvPr>
            <p:cNvCxnSpPr/>
            <p:nvPr/>
          </p:nvCxnSpPr>
          <p:spPr>
            <a:xfrm>
              <a:off x="3366827" y="4182131"/>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6" name="Straight Connector 505">
              <a:extLst>
                <a:ext uri="{FF2B5EF4-FFF2-40B4-BE49-F238E27FC236}">
                  <a16:creationId xmlns:a16="http://schemas.microsoft.com/office/drawing/2014/main" id="{A6792D74-FC48-3A46-8FEE-9A46E8CC097F}"/>
                </a:ext>
              </a:extLst>
            </p:cNvPr>
            <p:cNvCxnSpPr/>
            <p:nvPr/>
          </p:nvCxnSpPr>
          <p:spPr>
            <a:xfrm>
              <a:off x="1721400" y="4179618"/>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7" name="Straight Connector 506">
              <a:extLst>
                <a:ext uri="{FF2B5EF4-FFF2-40B4-BE49-F238E27FC236}">
                  <a16:creationId xmlns:a16="http://schemas.microsoft.com/office/drawing/2014/main" id="{8C7BCEC7-F86E-D547-9D87-1B4B5914294B}"/>
                </a:ext>
              </a:extLst>
            </p:cNvPr>
            <p:cNvCxnSpPr/>
            <p:nvPr/>
          </p:nvCxnSpPr>
          <p:spPr>
            <a:xfrm>
              <a:off x="2953296" y="4182364"/>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08" name="Oval 507">
              <a:extLst>
                <a:ext uri="{FF2B5EF4-FFF2-40B4-BE49-F238E27FC236}">
                  <a16:creationId xmlns:a16="http://schemas.microsoft.com/office/drawing/2014/main" id="{CB2D752A-F4C1-B04C-8E92-CD35A03B603B}"/>
                </a:ext>
              </a:extLst>
            </p:cNvPr>
            <p:cNvSpPr/>
            <p:nvPr/>
          </p:nvSpPr>
          <p:spPr>
            <a:xfrm>
              <a:off x="3766026" y="4158695"/>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9" name="Oval 508">
              <a:extLst>
                <a:ext uri="{FF2B5EF4-FFF2-40B4-BE49-F238E27FC236}">
                  <a16:creationId xmlns:a16="http://schemas.microsoft.com/office/drawing/2014/main" id="{11E887C0-DD9B-2443-BAA3-DACB52F60859}"/>
                </a:ext>
              </a:extLst>
            </p:cNvPr>
            <p:cNvSpPr/>
            <p:nvPr/>
          </p:nvSpPr>
          <p:spPr>
            <a:xfrm>
              <a:off x="2093541" y="4160720"/>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0" name="Oval 509">
              <a:extLst>
                <a:ext uri="{FF2B5EF4-FFF2-40B4-BE49-F238E27FC236}">
                  <a16:creationId xmlns:a16="http://schemas.microsoft.com/office/drawing/2014/main" id="{F0BB4C3C-0FF4-2F42-9BB8-E3F249415C72}"/>
                </a:ext>
              </a:extLst>
            </p:cNvPr>
            <p:cNvSpPr/>
            <p:nvPr/>
          </p:nvSpPr>
          <p:spPr>
            <a:xfrm>
              <a:off x="2927233" y="4158695"/>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1" name="Oval 510">
              <a:extLst>
                <a:ext uri="{FF2B5EF4-FFF2-40B4-BE49-F238E27FC236}">
                  <a16:creationId xmlns:a16="http://schemas.microsoft.com/office/drawing/2014/main" id="{C5A91F78-C252-D74F-A554-F9AA37752EEF}"/>
                </a:ext>
              </a:extLst>
            </p:cNvPr>
            <p:cNvSpPr/>
            <p:nvPr/>
          </p:nvSpPr>
          <p:spPr>
            <a:xfrm>
              <a:off x="4189687" y="4159841"/>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2" name="Oval 511">
              <a:extLst>
                <a:ext uri="{FF2B5EF4-FFF2-40B4-BE49-F238E27FC236}">
                  <a16:creationId xmlns:a16="http://schemas.microsoft.com/office/drawing/2014/main" id="{0C0B5636-EFC5-EE43-AE5A-79C4F461A2F0}"/>
                </a:ext>
              </a:extLst>
            </p:cNvPr>
            <p:cNvSpPr/>
            <p:nvPr/>
          </p:nvSpPr>
          <p:spPr>
            <a:xfrm>
              <a:off x="3349025" y="4160400"/>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3" name="Oval 512">
              <a:extLst>
                <a:ext uri="{FF2B5EF4-FFF2-40B4-BE49-F238E27FC236}">
                  <a16:creationId xmlns:a16="http://schemas.microsoft.com/office/drawing/2014/main" id="{1D2047DC-452C-EF46-9B6C-585895FC2451}"/>
                </a:ext>
              </a:extLst>
            </p:cNvPr>
            <p:cNvSpPr/>
            <p:nvPr/>
          </p:nvSpPr>
          <p:spPr>
            <a:xfrm>
              <a:off x="2512181" y="4160400"/>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4" name="Oval 513">
              <a:extLst>
                <a:ext uri="{FF2B5EF4-FFF2-40B4-BE49-F238E27FC236}">
                  <a16:creationId xmlns:a16="http://schemas.microsoft.com/office/drawing/2014/main" id="{38DA6775-0196-214A-9B70-C09F4AD4B5CB}"/>
                </a:ext>
              </a:extLst>
            </p:cNvPr>
            <p:cNvSpPr/>
            <p:nvPr/>
          </p:nvSpPr>
          <p:spPr>
            <a:xfrm>
              <a:off x="3345266" y="4584422"/>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15" name="Straight Connector 514">
              <a:extLst>
                <a:ext uri="{FF2B5EF4-FFF2-40B4-BE49-F238E27FC236}">
                  <a16:creationId xmlns:a16="http://schemas.microsoft.com/office/drawing/2014/main" id="{EB6222BA-E495-FB49-BC57-CB19C6FD1290}"/>
                </a:ext>
              </a:extLst>
            </p:cNvPr>
            <p:cNvCxnSpPr/>
            <p:nvPr/>
          </p:nvCxnSpPr>
          <p:spPr>
            <a:xfrm>
              <a:off x="3800899" y="5448342"/>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6" name="Straight Connector 515">
              <a:extLst>
                <a:ext uri="{FF2B5EF4-FFF2-40B4-BE49-F238E27FC236}">
                  <a16:creationId xmlns:a16="http://schemas.microsoft.com/office/drawing/2014/main" id="{A9B5E210-0816-2F41-A1B7-376811553B45}"/>
                </a:ext>
              </a:extLst>
            </p:cNvPr>
            <p:cNvCxnSpPr/>
            <p:nvPr/>
          </p:nvCxnSpPr>
          <p:spPr>
            <a:xfrm>
              <a:off x="2133074" y="5449740"/>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7" name="Straight Connector 516">
              <a:extLst>
                <a:ext uri="{FF2B5EF4-FFF2-40B4-BE49-F238E27FC236}">
                  <a16:creationId xmlns:a16="http://schemas.microsoft.com/office/drawing/2014/main" id="{026ECC5D-E534-484D-8189-2CA4EB544E14}"/>
                </a:ext>
              </a:extLst>
            </p:cNvPr>
            <p:cNvCxnSpPr/>
            <p:nvPr/>
          </p:nvCxnSpPr>
          <p:spPr>
            <a:xfrm>
              <a:off x="2538831" y="5452149"/>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8" name="Straight Connector 517">
              <a:extLst>
                <a:ext uri="{FF2B5EF4-FFF2-40B4-BE49-F238E27FC236}">
                  <a16:creationId xmlns:a16="http://schemas.microsoft.com/office/drawing/2014/main" id="{4A93E587-6408-4E45-8125-946EDB26C8CB}"/>
                </a:ext>
              </a:extLst>
            </p:cNvPr>
            <p:cNvCxnSpPr/>
            <p:nvPr/>
          </p:nvCxnSpPr>
          <p:spPr>
            <a:xfrm>
              <a:off x="3369694" y="5450095"/>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9" name="Straight Connector 518">
              <a:extLst>
                <a:ext uri="{FF2B5EF4-FFF2-40B4-BE49-F238E27FC236}">
                  <a16:creationId xmlns:a16="http://schemas.microsoft.com/office/drawing/2014/main" id="{99E6082D-8946-4845-9CEC-9241DDBF31E7}"/>
                </a:ext>
              </a:extLst>
            </p:cNvPr>
            <p:cNvCxnSpPr/>
            <p:nvPr/>
          </p:nvCxnSpPr>
          <p:spPr>
            <a:xfrm>
              <a:off x="1720588" y="5451261"/>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0" name="Straight Connector 519">
              <a:extLst>
                <a:ext uri="{FF2B5EF4-FFF2-40B4-BE49-F238E27FC236}">
                  <a16:creationId xmlns:a16="http://schemas.microsoft.com/office/drawing/2014/main" id="{F7F903AC-50E6-7540-87DE-043AF5818E37}"/>
                </a:ext>
              </a:extLst>
            </p:cNvPr>
            <p:cNvCxnSpPr/>
            <p:nvPr/>
          </p:nvCxnSpPr>
          <p:spPr>
            <a:xfrm>
              <a:off x="2956163" y="5450328"/>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21" name="Oval 520">
              <a:extLst>
                <a:ext uri="{FF2B5EF4-FFF2-40B4-BE49-F238E27FC236}">
                  <a16:creationId xmlns:a16="http://schemas.microsoft.com/office/drawing/2014/main" id="{D746D707-FAD3-4E4F-9080-12F1465D0339}"/>
                </a:ext>
              </a:extLst>
            </p:cNvPr>
            <p:cNvSpPr/>
            <p:nvPr/>
          </p:nvSpPr>
          <p:spPr>
            <a:xfrm>
              <a:off x="3760508" y="5423491"/>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2" name="Oval 521">
              <a:extLst>
                <a:ext uri="{FF2B5EF4-FFF2-40B4-BE49-F238E27FC236}">
                  <a16:creationId xmlns:a16="http://schemas.microsoft.com/office/drawing/2014/main" id="{9B9C5B9E-949B-4C48-B749-70BD6D47DA8A}"/>
                </a:ext>
              </a:extLst>
            </p:cNvPr>
            <p:cNvSpPr/>
            <p:nvPr/>
          </p:nvSpPr>
          <p:spPr>
            <a:xfrm>
              <a:off x="2088022" y="5425516"/>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3" name="Oval 522">
              <a:extLst>
                <a:ext uri="{FF2B5EF4-FFF2-40B4-BE49-F238E27FC236}">
                  <a16:creationId xmlns:a16="http://schemas.microsoft.com/office/drawing/2014/main" id="{3A45C659-1069-ED42-9C4A-8765ACD26AAC}"/>
                </a:ext>
              </a:extLst>
            </p:cNvPr>
            <p:cNvSpPr/>
            <p:nvPr/>
          </p:nvSpPr>
          <p:spPr>
            <a:xfrm>
              <a:off x="2921714" y="5423491"/>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4" name="Oval 523">
              <a:extLst>
                <a:ext uri="{FF2B5EF4-FFF2-40B4-BE49-F238E27FC236}">
                  <a16:creationId xmlns:a16="http://schemas.microsoft.com/office/drawing/2014/main" id="{A6B49AA4-C3B1-414B-8E6A-B100414DE2BA}"/>
                </a:ext>
              </a:extLst>
            </p:cNvPr>
            <p:cNvSpPr/>
            <p:nvPr/>
          </p:nvSpPr>
          <p:spPr>
            <a:xfrm>
              <a:off x="4187848" y="5424637"/>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5" name="Oval 524">
              <a:extLst>
                <a:ext uri="{FF2B5EF4-FFF2-40B4-BE49-F238E27FC236}">
                  <a16:creationId xmlns:a16="http://schemas.microsoft.com/office/drawing/2014/main" id="{5E4B8D19-CB86-1844-A67D-E55D24A3FAFE}"/>
                </a:ext>
              </a:extLst>
            </p:cNvPr>
            <p:cNvSpPr/>
            <p:nvPr/>
          </p:nvSpPr>
          <p:spPr>
            <a:xfrm>
              <a:off x="3338626" y="5425196"/>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6" name="Oval 525">
              <a:extLst>
                <a:ext uri="{FF2B5EF4-FFF2-40B4-BE49-F238E27FC236}">
                  <a16:creationId xmlns:a16="http://schemas.microsoft.com/office/drawing/2014/main" id="{2C2CA7E3-73CF-E642-8459-7791B38C84B2}"/>
                </a:ext>
              </a:extLst>
            </p:cNvPr>
            <p:cNvSpPr/>
            <p:nvPr/>
          </p:nvSpPr>
          <p:spPr>
            <a:xfrm>
              <a:off x="2506663" y="5425196"/>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27" name="Straight Connector 526">
              <a:extLst>
                <a:ext uri="{FF2B5EF4-FFF2-40B4-BE49-F238E27FC236}">
                  <a16:creationId xmlns:a16="http://schemas.microsoft.com/office/drawing/2014/main" id="{58457BCD-776F-1B49-8D80-58587DC485B5}"/>
                </a:ext>
              </a:extLst>
            </p:cNvPr>
            <p:cNvCxnSpPr/>
            <p:nvPr/>
          </p:nvCxnSpPr>
          <p:spPr>
            <a:xfrm>
              <a:off x="3369810" y="5027802"/>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8" name="Straight Connector 527">
              <a:extLst>
                <a:ext uri="{FF2B5EF4-FFF2-40B4-BE49-F238E27FC236}">
                  <a16:creationId xmlns:a16="http://schemas.microsoft.com/office/drawing/2014/main" id="{2EEBD60D-A747-7F45-BF9C-EAAB8657766D}"/>
                </a:ext>
              </a:extLst>
            </p:cNvPr>
            <p:cNvCxnSpPr/>
            <p:nvPr/>
          </p:nvCxnSpPr>
          <p:spPr>
            <a:xfrm>
              <a:off x="2527947" y="5026554"/>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9" name="Straight Connector 528">
              <a:extLst>
                <a:ext uri="{FF2B5EF4-FFF2-40B4-BE49-F238E27FC236}">
                  <a16:creationId xmlns:a16="http://schemas.microsoft.com/office/drawing/2014/main" id="{F6597C91-9853-AE49-BDDD-E181930F4216}"/>
                </a:ext>
              </a:extLst>
            </p:cNvPr>
            <p:cNvCxnSpPr/>
            <p:nvPr/>
          </p:nvCxnSpPr>
          <p:spPr>
            <a:xfrm>
              <a:off x="1693683" y="5022641"/>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0" name="Straight Connector 529">
              <a:extLst>
                <a:ext uri="{FF2B5EF4-FFF2-40B4-BE49-F238E27FC236}">
                  <a16:creationId xmlns:a16="http://schemas.microsoft.com/office/drawing/2014/main" id="{81960DE5-8B17-C44C-8687-DD0F6B4C0B30}"/>
                </a:ext>
              </a:extLst>
            </p:cNvPr>
            <p:cNvCxnSpPr/>
            <p:nvPr/>
          </p:nvCxnSpPr>
          <p:spPr>
            <a:xfrm>
              <a:off x="2113475" y="5025667"/>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1" name="Straight Connector 530">
              <a:extLst>
                <a:ext uri="{FF2B5EF4-FFF2-40B4-BE49-F238E27FC236}">
                  <a16:creationId xmlns:a16="http://schemas.microsoft.com/office/drawing/2014/main" id="{5189147B-D8B4-6D40-81D3-D6FAF967A712}"/>
                </a:ext>
              </a:extLst>
            </p:cNvPr>
            <p:cNvCxnSpPr/>
            <p:nvPr/>
          </p:nvCxnSpPr>
          <p:spPr>
            <a:xfrm>
              <a:off x="2948264" y="5026803"/>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2" name="Straight Connector 531">
              <a:extLst>
                <a:ext uri="{FF2B5EF4-FFF2-40B4-BE49-F238E27FC236}">
                  <a16:creationId xmlns:a16="http://schemas.microsoft.com/office/drawing/2014/main" id="{96953175-CCC7-1344-92F7-52E6237F8A55}"/>
                </a:ext>
              </a:extLst>
            </p:cNvPr>
            <p:cNvCxnSpPr/>
            <p:nvPr/>
          </p:nvCxnSpPr>
          <p:spPr>
            <a:xfrm>
              <a:off x="3784131" y="5026846"/>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33" name="Oval 532">
              <a:extLst>
                <a:ext uri="{FF2B5EF4-FFF2-40B4-BE49-F238E27FC236}">
                  <a16:creationId xmlns:a16="http://schemas.microsoft.com/office/drawing/2014/main" id="{1AE412A5-C65A-B540-9067-A4684045B58D}"/>
                </a:ext>
              </a:extLst>
            </p:cNvPr>
            <p:cNvSpPr/>
            <p:nvPr/>
          </p:nvSpPr>
          <p:spPr>
            <a:xfrm>
              <a:off x="2914726" y="4999643"/>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4" name="Oval 533">
              <a:extLst>
                <a:ext uri="{FF2B5EF4-FFF2-40B4-BE49-F238E27FC236}">
                  <a16:creationId xmlns:a16="http://schemas.microsoft.com/office/drawing/2014/main" id="{AEA7234F-010F-ED4C-AC5F-00A78946030B}"/>
                </a:ext>
              </a:extLst>
            </p:cNvPr>
            <p:cNvSpPr/>
            <p:nvPr/>
          </p:nvSpPr>
          <p:spPr>
            <a:xfrm>
              <a:off x="3753521" y="4999643"/>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5" name="Oval 534">
              <a:extLst>
                <a:ext uri="{FF2B5EF4-FFF2-40B4-BE49-F238E27FC236}">
                  <a16:creationId xmlns:a16="http://schemas.microsoft.com/office/drawing/2014/main" id="{3E417227-1411-284A-AC54-E553AA353AA8}"/>
                </a:ext>
              </a:extLst>
            </p:cNvPr>
            <p:cNvSpPr/>
            <p:nvPr/>
          </p:nvSpPr>
          <p:spPr>
            <a:xfrm>
              <a:off x="2084625" y="4996222"/>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6" name="Oval 535">
              <a:extLst>
                <a:ext uri="{FF2B5EF4-FFF2-40B4-BE49-F238E27FC236}">
                  <a16:creationId xmlns:a16="http://schemas.microsoft.com/office/drawing/2014/main" id="{10C155B9-08D2-E248-8B65-ABFEB31B19C3}"/>
                </a:ext>
              </a:extLst>
            </p:cNvPr>
            <p:cNvSpPr/>
            <p:nvPr/>
          </p:nvSpPr>
          <p:spPr>
            <a:xfrm>
              <a:off x="2499675" y="5001349"/>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7" name="Oval 536">
              <a:extLst>
                <a:ext uri="{FF2B5EF4-FFF2-40B4-BE49-F238E27FC236}">
                  <a16:creationId xmlns:a16="http://schemas.microsoft.com/office/drawing/2014/main" id="{F365F66E-41CE-9447-9B30-ACE8EB645F8A}"/>
                </a:ext>
              </a:extLst>
            </p:cNvPr>
            <p:cNvSpPr/>
            <p:nvPr/>
          </p:nvSpPr>
          <p:spPr>
            <a:xfrm>
              <a:off x="3338470" y="5001349"/>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8" name="Oval 537">
              <a:extLst>
                <a:ext uri="{FF2B5EF4-FFF2-40B4-BE49-F238E27FC236}">
                  <a16:creationId xmlns:a16="http://schemas.microsoft.com/office/drawing/2014/main" id="{895EA7BA-FB26-214F-ACC1-2C472115E632}"/>
                </a:ext>
              </a:extLst>
            </p:cNvPr>
            <p:cNvSpPr/>
            <p:nvPr/>
          </p:nvSpPr>
          <p:spPr>
            <a:xfrm>
              <a:off x="4188218" y="5000789"/>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9" name="Oval 538">
              <a:extLst>
                <a:ext uri="{FF2B5EF4-FFF2-40B4-BE49-F238E27FC236}">
                  <a16:creationId xmlns:a16="http://schemas.microsoft.com/office/drawing/2014/main" id="{30E3894D-C81B-E04C-88BB-E9D82436225F}"/>
                </a:ext>
              </a:extLst>
            </p:cNvPr>
            <p:cNvSpPr/>
            <p:nvPr/>
          </p:nvSpPr>
          <p:spPr>
            <a:xfrm>
              <a:off x="2506472" y="4584422"/>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0" name="Oval 539">
              <a:extLst>
                <a:ext uri="{FF2B5EF4-FFF2-40B4-BE49-F238E27FC236}">
                  <a16:creationId xmlns:a16="http://schemas.microsoft.com/office/drawing/2014/main" id="{BAA28D0E-2726-5F48-885E-A4F658221369}"/>
                </a:ext>
              </a:extLst>
            </p:cNvPr>
            <p:cNvSpPr/>
            <p:nvPr/>
          </p:nvSpPr>
          <p:spPr>
            <a:xfrm>
              <a:off x="4190938" y="4583864"/>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7" name="Oval 566">
              <a:extLst>
                <a:ext uri="{FF2B5EF4-FFF2-40B4-BE49-F238E27FC236}">
                  <a16:creationId xmlns:a16="http://schemas.microsoft.com/office/drawing/2014/main" id="{A05C4893-75C0-8D42-B38E-81F847B9D97C}"/>
                </a:ext>
              </a:extLst>
            </p:cNvPr>
            <p:cNvSpPr/>
            <p:nvPr/>
          </p:nvSpPr>
          <p:spPr>
            <a:xfrm>
              <a:off x="1688191" y="4151458"/>
              <a:ext cx="51186" cy="5118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0" name="Oval 559">
              <a:extLst>
                <a:ext uri="{FF2B5EF4-FFF2-40B4-BE49-F238E27FC236}">
                  <a16:creationId xmlns:a16="http://schemas.microsoft.com/office/drawing/2014/main" id="{22F55B4C-79AD-8448-B2A7-44517C151F95}"/>
                </a:ext>
              </a:extLst>
            </p:cNvPr>
            <p:cNvSpPr/>
            <p:nvPr/>
          </p:nvSpPr>
          <p:spPr>
            <a:xfrm>
              <a:off x="1685868" y="5423438"/>
              <a:ext cx="51187" cy="5118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3" name="Oval 552">
              <a:extLst>
                <a:ext uri="{FF2B5EF4-FFF2-40B4-BE49-F238E27FC236}">
                  <a16:creationId xmlns:a16="http://schemas.microsoft.com/office/drawing/2014/main" id="{C1B153CE-17F0-4C47-85A0-00444F500DFF}"/>
                </a:ext>
              </a:extLst>
            </p:cNvPr>
            <p:cNvSpPr/>
            <p:nvPr/>
          </p:nvSpPr>
          <p:spPr>
            <a:xfrm>
              <a:off x="1667314" y="4573488"/>
              <a:ext cx="51186" cy="5118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6" name="Oval 545">
              <a:extLst>
                <a:ext uri="{FF2B5EF4-FFF2-40B4-BE49-F238E27FC236}">
                  <a16:creationId xmlns:a16="http://schemas.microsoft.com/office/drawing/2014/main" id="{70DE16CD-1344-5745-A923-ED522D933911}"/>
                </a:ext>
              </a:extLst>
            </p:cNvPr>
            <p:cNvSpPr/>
            <p:nvPr/>
          </p:nvSpPr>
          <p:spPr>
            <a:xfrm>
              <a:off x="1673287" y="4990768"/>
              <a:ext cx="51187" cy="51187"/>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98" name="TextBox 397">
            <a:extLst>
              <a:ext uri="{FF2B5EF4-FFF2-40B4-BE49-F238E27FC236}">
                <a16:creationId xmlns:a16="http://schemas.microsoft.com/office/drawing/2014/main" id="{5DC05C67-09DF-1442-9B91-3642852A528E}"/>
              </a:ext>
            </a:extLst>
          </p:cNvPr>
          <p:cNvSpPr txBox="1"/>
          <p:nvPr/>
        </p:nvSpPr>
        <p:spPr>
          <a:xfrm>
            <a:off x="1208104" y="1479546"/>
            <a:ext cx="445285"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F/4 </a:t>
            </a:r>
          </a:p>
        </p:txBody>
      </p:sp>
      <p:sp>
        <p:nvSpPr>
          <p:cNvPr id="399" name="TextBox 398">
            <a:extLst>
              <a:ext uri="{FF2B5EF4-FFF2-40B4-BE49-F238E27FC236}">
                <a16:creationId xmlns:a16="http://schemas.microsoft.com/office/drawing/2014/main" id="{9D509C3F-7F55-1D4C-840D-C1B8A58BAA65}"/>
              </a:ext>
            </a:extLst>
          </p:cNvPr>
          <p:cNvSpPr txBox="1"/>
          <p:nvPr/>
        </p:nvSpPr>
        <p:spPr>
          <a:xfrm>
            <a:off x="1204911" y="3393747"/>
            <a:ext cx="423170"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F/4 </a:t>
            </a:r>
          </a:p>
        </p:txBody>
      </p:sp>
      <p:grpSp>
        <p:nvGrpSpPr>
          <p:cNvPr id="3" name="Group 2">
            <a:extLst>
              <a:ext uri="{FF2B5EF4-FFF2-40B4-BE49-F238E27FC236}">
                <a16:creationId xmlns:a16="http://schemas.microsoft.com/office/drawing/2014/main" id="{180AD31C-1665-F542-81F5-44FC9E07A4E5}"/>
              </a:ext>
            </a:extLst>
          </p:cNvPr>
          <p:cNvGrpSpPr/>
          <p:nvPr/>
        </p:nvGrpSpPr>
        <p:grpSpPr>
          <a:xfrm>
            <a:off x="1372522" y="1716814"/>
            <a:ext cx="6750777" cy="1711940"/>
            <a:chOff x="540756" y="1505895"/>
            <a:chExt cx="7993990" cy="2027208"/>
          </a:xfrm>
        </p:grpSpPr>
        <p:cxnSp>
          <p:nvCxnSpPr>
            <p:cNvPr id="416" name="Straight Connector 415">
              <a:extLst>
                <a:ext uri="{FF2B5EF4-FFF2-40B4-BE49-F238E27FC236}">
                  <a16:creationId xmlns:a16="http://schemas.microsoft.com/office/drawing/2014/main" id="{E214FD0E-7124-7040-B7BF-3237676FBC5D}"/>
                </a:ext>
              </a:extLst>
            </p:cNvPr>
            <p:cNvCxnSpPr>
              <a:cxnSpLocks/>
            </p:cNvCxnSpPr>
            <p:nvPr/>
          </p:nvCxnSpPr>
          <p:spPr>
            <a:xfrm flipH="1" flipV="1">
              <a:off x="3866302" y="2318499"/>
              <a:ext cx="419681" cy="8412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7" name="Straight Connector 416">
              <a:extLst>
                <a:ext uri="{FF2B5EF4-FFF2-40B4-BE49-F238E27FC236}">
                  <a16:creationId xmlns:a16="http://schemas.microsoft.com/office/drawing/2014/main" id="{B1C7252D-2928-7F43-A1C9-DAD48BC88728}"/>
                </a:ext>
              </a:extLst>
            </p:cNvPr>
            <p:cNvCxnSpPr>
              <a:cxnSpLocks/>
            </p:cNvCxnSpPr>
            <p:nvPr/>
          </p:nvCxnSpPr>
          <p:spPr>
            <a:xfrm flipH="1" flipV="1">
              <a:off x="3434452" y="2305601"/>
              <a:ext cx="444348" cy="86671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8" name="Straight Connector 417">
              <a:extLst>
                <a:ext uri="{FF2B5EF4-FFF2-40B4-BE49-F238E27FC236}">
                  <a16:creationId xmlns:a16="http://schemas.microsoft.com/office/drawing/2014/main" id="{C2C8D782-A3D8-4E42-AB4B-1916E839DD48}"/>
                </a:ext>
              </a:extLst>
            </p:cNvPr>
            <p:cNvCxnSpPr>
              <a:cxnSpLocks/>
            </p:cNvCxnSpPr>
            <p:nvPr/>
          </p:nvCxnSpPr>
          <p:spPr>
            <a:xfrm flipV="1">
              <a:off x="3841307" y="1890530"/>
              <a:ext cx="456862" cy="8535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9" name="Straight Connector 418">
              <a:extLst>
                <a:ext uri="{FF2B5EF4-FFF2-40B4-BE49-F238E27FC236}">
                  <a16:creationId xmlns:a16="http://schemas.microsoft.com/office/drawing/2014/main" id="{550922D4-0093-354B-9623-79B0CC398E91}"/>
                </a:ext>
              </a:extLst>
            </p:cNvPr>
            <p:cNvCxnSpPr>
              <a:cxnSpLocks/>
            </p:cNvCxnSpPr>
            <p:nvPr/>
          </p:nvCxnSpPr>
          <p:spPr>
            <a:xfrm flipV="1">
              <a:off x="3450402" y="1899731"/>
              <a:ext cx="417209" cy="8323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0" name="Straight Connector 419">
              <a:extLst>
                <a:ext uri="{FF2B5EF4-FFF2-40B4-BE49-F238E27FC236}">
                  <a16:creationId xmlns:a16="http://schemas.microsoft.com/office/drawing/2014/main" id="{F01AE1BA-C5AF-8842-AC48-0FAB4E9EC153}"/>
                </a:ext>
              </a:extLst>
            </p:cNvPr>
            <p:cNvCxnSpPr/>
            <p:nvPr/>
          </p:nvCxnSpPr>
          <p:spPr>
            <a:xfrm>
              <a:off x="3876209" y="2315617"/>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1" name="Straight Connector 420">
              <a:extLst>
                <a:ext uri="{FF2B5EF4-FFF2-40B4-BE49-F238E27FC236}">
                  <a16:creationId xmlns:a16="http://schemas.microsoft.com/office/drawing/2014/main" id="{2CB8E7F3-6649-8848-9BCC-67E2EA23DD4A}"/>
                </a:ext>
              </a:extLst>
            </p:cNvPr>
            <p:cNvCxnSpPr/>
            <p:nvPr/>
          </p:nvCxnSpPr>
          <p:spPr>
            <a:xfrm flipV="1">
              <a:off x="3870934" y="2742213"/>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2" name="Straight Connector 421">
              <a:extLst>
                <a:ext uri="{FF2B5EF4-FFF2-40B4-BE49-F238E27FC236}">
                  <a16:creationId xmlns:a16="http://schemas.microsoft.com/office/drawing/2014/main" id="{A5FF7AA8-802E-9B4F-B495-A3A96DE312B6}"/>
                </a:ext>
              </a:extLst>
            </p:cNvPr>
            <p:cNvCxnSpPr/>
            <p:nvPr/>
          </p:nvCxnSpPr>
          <p:spPr>
            <a:xfrm>
              <a:off x="3437645" y="2317370"/>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3" name="Straight Connector 422">
              <a:extLst>
                <a:ext uri="{FF2B5EF4-FFF2-40B4-BE49-F238E27FC236}">
                  <a16:creationId xmlns:a16="http://schemas.microsoft.com/office/drawing/2014/main" id="{6D76E52F-3BB5-6D45-A820-9B77B3A76A3D}"/>
                </a:ext>
              </a:extLst>
            </p:cNvPr>
            <p:cNvCxnSpPr/>
            <p:nvPr/>
          </p:nvCxnSpPr>
          <p:spPr>
            <a:xfrm flipH="1" flipV="1">
              <a:off x="3443128" y="1899379"/>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4" name="Straight Connector 423">
              <a:extLst>
                <a:ext uri="{FF2B5EF4-FFF2-40B4-BE49-F238E27FC236}">
                  <a16:creationId xmlns:a16="http://schemas.microsoft.com/office/drawing/2014/main" id="{2989A512-3C1B-5440-A564-293E75AD0F16}"/>
                </a:ext>
              </a:extLst>
            </p:cNvPr>
            <p:cNvCxnSpPr/>
            <p:nvPr/>
          </p:nvCxnSpPr>
          <p:spPr>
            <a:xfrm flipV="1">
              <a:off x="3440577" y="2739760"/>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5" name="Straight Connector 424">
              <a:extLst>
                <a:ext uri="{FF2B5EF4-FFF2-40B4-BE49-F238E27FC236}">
                  <a16:creationId xmlns:a16="http://schemas.microsoft.com/office/drawing/2014/main" id="{027B5D1A-2DF7-8742-A69B-0C9795F3EC75}"/>
                </a:ext>
              </a:extLst>
            </p:cNvPr>
            <p:cNvCxnSpPr/>
            <p:nvPr/>
          </p:nvCxnSpPr>
          <p:spPr>
            <a:xfrm flipH="1" flipV="1">
              <a:off x="3875464" y="1898099"/>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26" name="Oval 425">
              <a:extLst>
                <a:ext uri="{FF2B5EF4-FFF2-40B4-BE49-F238E27FC236}">
                  <a16:creationId xmlns:a16="http://schemas.microsoft.com/office/drawing/2014/main" id="{6C00C8C9-2893-8945-9403-2B794D18633A}"/>
                </a:ext>
              </a:extLst>
            </p:cNvPr>
            <p:cNvSpPr/>
            <p:nvPr/>
          </p:nvSpPr>
          <p:spPr>
            <a:xfrm>
              <a:off x="3837000" y="2292938"/>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7" name="Straight Connector 426">
              <a:extLst>
                <a:ext uri="{FF2B5EF4-FFF2-40B4-BE49-F238E27FC236}">
                  <a16:creationId xmlns:a16="http://schemas.microsoft.com/office/drawing/2014/main" id="{8874B39F-51DE-D745-B20E-2D8930FACB7F}"/>
                </a:ext>
              </a:extLst>
            </p:cNvPr>
            <p:cNvCxnSpPr/>
            <p:nvPr/>
          </p:nvCxnSpPr>
          <p:spPr>
            <a:xfrm>
              <a:off x="3882073" y="1890600"/>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8" name="Straight Connector 427">
              <a:extLst>
                <a:ext uri="{FF2B5EF4-FFF2-40B4-BE49-F238E27FC236}">
                  <a16:creationId xmlns:a16="http://schemas.microsoft.com/office/drawing/2014/main" id="{E68194D3-019B-E84D-AF85-81D9BE46CD39}"/>
                </a:ext>
              </a:extLst>
            </p:cNvPr>
            <p:cNvCxnSpPr/>
            <p:nvPr/>
          </p:nvCxnSpPr>
          <p:spPr>
            <a:xfrm>
              <a:off x="3443510" y="1892353"/>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29" name="Oval 428">
              <a:extLst>
                <a:ext uri="{FF2B5EF4-FFF2-40B4-BE49-F238E27FC236}">
                  <a16:creationId xmlns:a16="http://schemas.microsoft.com/office/drawing/2014/main" id="{BF7D89CF-B57C-FE40-8BD4-9F29B5DD9424}"/>
                </a:ext>
              </a:extLst>
            </p:cNvPr>
            <p:cNvSpPr/>
            <p:nvPr/>
          </p:nvSpPr>
          <p:spPr>
            <a:xfrm>
              <a:off x="3842709" y="1868917"/>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0" name="Oval 429">
              <a:extLst>
                <a:ext uri="{FF2B5EF4-FFF2-40B4-BE49-F238E27FC236}">
                  <a16:creationId xmlns:a16="http://schemas.microsoft.com/office/drawing/2014/main" id="{CADAC8F7-84D9-6849-9C29-C021F14A9040}"/>
                </a:ext>
              </a:extLst>
            </p:cNvPr>
            <p:cNvSpPr/>
            <p:nvPr/>
          </p:nvSpPr>
          <p:spPr>
            <a:xfrm>
              <a:off x="4266370" y="1870063"/>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3" name="Straight Connector 432">
              <a:extLst>
                <a:ext uri="{FF2B5EF4-FFF2-40B4-BE49-F238E27FC236}">
                  <a16:creationId xmlns:a16="http://schemas.microsoft.com/office/drawing/2014/main" id="{29D0527C-80AE-104C-933D-5354816745D3}"/>
                </a:ext>
              </a:extLst>
            </p:cNvPr>
            <p:cNvCxnSpPr/>
            <p:nvPr/>
          </p:nvCxnSpPr>
          <p:spPr>
            <a:xfrm>
              <a:off x="3877582" y="3158564"/>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4" name="Straight Connector 433">
              <a:extLst>
                <a:ext uri="{FF2B5EF4-FFF2-40B4-BE49-F238E27FC236}">
                  <a16:creationId xmlns:a16="http://schemas.microsoft.com/office/drawing/2014/main" id="{24BE0C6C-C8C0-A045-A7E4-23E7D1BE9551}"/>
                </a:ext>
              </a:extLst>
            </p:cNvPr>
            <p:cNvCxnSpPr/>
            <p:nvPr/>
          </p:nvCxnSpPr>
          <p:spPr>
            <a:xfrm>
              <a:off x="3446377" y="3160317"/>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35" name="Oval 434">
              <a:extLst>
                <a:ext uri="{FF2B5EF4-FFF2-40B4-BE49-F238E27FC236}">
                  <a16:creationId xmlns:a16="http://schemas.microsoft.com/office/drawing/2014/main" id="{71109900-43BA-8641-B862-156626AFDA3E}"/>
                </a:ext>
              </a:extLst>
            </p:cNvPr>
            <p:cNvSpPr/>
            <p:nvPr/>
          </p:nvSpPr>
          <p:spPr>
            <a:xfrm>
              <a:off x="3837191" y="3133712"/>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6" name="Oval 435">
              <a:extLst>
                <a:ext uri="{FF2B5EF4-FFF2-40B4-BE49-F238E27FC236}">
                  <a16:creationId xmlns:a16="http://schemas.microsoft.com/office/drawing/2014/main" id="{A11EC9D5-D79F-A044-9AED-1141D6E0CBAD}"/>
                </a:ext>
              </a:extLst>
            </p:cNvPr>
            <p:cNvSpPr/>
            <p:nvPr/>
          </p:nvSpPr>
          <p:spPr>
            <a:xfrm>
              <a:off x="4264531" y="3134859"/>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8" name="Straight Connector 437">
              <a:extLst>
                <a:ext uri="{FF2B5EF4-FFF2-40B4-BE49-F238E27FC236}">
                  <a16:creationId xmlns:a16="http://schemas.microsoft.com/office/drawing/2014/main" id="{4B5AEA37-FDDE-634A-8012-112CFD38653D}"/>
                </a:ext>
              </a:extLst>
            </p:cNvPr>
            <p:cNvCxnSpPr/>
            <p:nvPr/>
          </p:nvCxnSpPr>
          <p:spPr>
            <a:xfrm>
              <a:off x="3446493" y="2738023"/>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9" name="Straight Connector 438">
              <a:extLst>
                <a:ext uri="{FF2B5EF4-FFF2-40B4-BE49-F238E27FC236}">
                  <a16:creationId xmlns:a16="http://schemas.microsoft.com/office/drawing/2014/main" id="{69626CBF-67C0-8B49-9EC4-7593D68C57C0}"/>
                </a:ext>
              </a:extLst>
            </p:cNvPr>
            <p:cNvCxnSpPr/>
            <p:nvPr/>
          </p:nvCxnSpPr>
          <p:spPr>
            <a:xfrm>
              <a:off x="3860814" y="2737067"/>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40" name="Oval 439">
              <a:extLst>
                <a:ext uri="{FF2B5EF4-FFF2-40B4-BE49-F238E27FC236}">
                  <a16:creationId xmlns:a16="http://schemas.microsoft.com/office/drawing/2014/main" id="{5D162353-63FC-544F-BB27-DFA5EA93B477}"/>
                </a:ext>
              </a:extLst>
            </p:cNvPr>
            <p:cNvSpPr/>
            <p:nvPr/>
          </p:nvSpPr>
          <p:spPr>
            <a:xfrm>
              <a:off x="3830204" y="2709864"/>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2" name="Oval 441">
              <a:extLst>
                <a:ext uri="{FF2B5EF4-FFF2-40B4-BE49-F238E27FC236}">
                  <a16:creationId xmlns:a16="http://schemas.microsoft.com/office/drawing/2014/main" id="{686AAAEC-AE81-504B-83CF-44A2B37DB2D3}"/>
                </a:ext>
              </a:extLst>
            </p:cNvPr>
            <p:cNvSpPr/>
            <p:nvPr/>
          </p:nvSpPr>
          <p:spPr>
            <a:xfrm>
              <a:off x="4264901" y="2711011"/>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3" name="Oval 442">
              <a:extLst>
                <a:ext uri="{FF2B5EF4-FFF2-40B4-BE49-F238E27FC236}">
                  <a16:creationId xmlns:a16="http://schemas.microsoft.com/office/drawing/2014/main" id="{04FF6817-AA34-F54B-AE26-B5AD392D2570}"/>
                </a:ext>
              </a:extLst>
            </p:cNvPr>
            <p:cNvSpPr/>
            <p:nvPr/>
          </p:nvSpPr>
          <p:spPr>
            <a:xfrm>
              <a:off x="4267621" y="2294085"/>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26AC56D7-4BD0-B54A-94A2-1F7596895A43}"/>
                </a:ext>
              </a:extLst>
            </p:cNvPr>
            <p:cNvCxnSpPr>
              <a:cxnSpLocks/>
            </p:cNvCxnSpPr>
            <p:nvPr/>
          </p:nvCxnSpPr>
          <p:spPr>
            <a:xfrm flipH="1" flipV="1">
              <a:off x="3016283" y="2317113"/>
              <a:ext cx="419681" cy="8412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EFF18530-5960-CE46-A86E-5CF3029B0482}"/>
                </a:ext>
              </a:extLst>
            </p:cNvPr>
            <p:cNvCxnSpPr>
              <a:cxnSpLocks/>
            </p:cNvCxnSpPr>
            <p:nvPr/>
          </p:nvCxnSpPr>
          <p:spPr>
            <a:xfrm flipH="1" flipV="1">
              <a:off x="1751401" y="2308837"/>
              <a:ext cx="434689" cy="8577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63004B1-4780-7745-8D1C-89266CFAE068}"/>
                </a:ext>
              </a:extLst>
            </p:cNvPr>
            <p:cNvCxnSpPr>
              <a:cxnSpLocks/>
            </p:cNvCxnSpPr>
            <p:nvPr/>
          </p:nvCxnSpPr>
          <p:spPr>
            <a:xfrm flipH="1" flipV="1">
              <a:off x="2163538" y="2305990"/>
              <a:ext cx="439465" cy="86230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CED8423-530D-3544-99F7-78F5043748DE}"/>
                </a:ext>
              </a:extLst>
            </p:cNvPr>
            <p:cNvCxnSpPr>
              <a:cxnSpLocks/>
            </p:cNvCxnSpPr>
            <p:nvPr/>
          </p:nvCxnSpPr>
          <p:spPr>
            <a:xfrm flipH="1" flipV="1">
              <a:off x="2584433" y="2304214"/>
              <a:ext cx="444348" cy="86671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1736D08F-B7B7-5845-9102-A61D0373ED99}"/>
                </a:ext>
              </a:extLst>
            </p:cNvPr>
            <p:cNvCxnSpPr>
              <a:cxnSpLocks/>
            </p:cNvCxnSpPr>
            <p:nvPr/>
          </p:nvCxnSpPr>
          <p:spPr>
            <a:xfrm flipH="1" flipV="1">
              <a:off x="1333590" y="2293296"/>
              <a:ext cx="440899" cy="8784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098F2935-BA13-264B-AC2D-3D1118A433A9}"/>
                </a:ext>
              </a:extLst>
            </p:cNvPr>
            <p:cNvCxnSpPr>
              <a:cxnSpLocks/>
            </p:cNvCxnSpPr>
            <p:nvPr/>
          </p:nvCxnSpPr>
          <p:spPr>
            <a:xfrm flipH="1" flipV="1">
              <a:off x="927703" y="2303964"/>
              <a:ext cx="424696" cy="8681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0E49980D-3D23-8E42-9BD2-AC0BB37D3BDC}"/>
                </a:ext>
              </a:extLst>
            </p:cNvPr>
            <p:cNvCxnSpPr>
              <a:cxnSpLocks/>
            </p:cNvCxnSpPr>
            <p:nvPr/>
          </p:nvCxnSpPr>
          <p:spPr>
            <a:xfrm flipV="1">
              <a:off x="2991288" y="1889143"/>
              <a:ext cx="456862" cy="8535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1D1553CE-478A-454E-AB43-31F165C47859}"/>
                </a:ext>
              </a:extLst>
            </p:cNvPr>
            <p:cNvCxnSpPr>
              <a:cxnSpLocks/>
            </p:cNvCxnSpPr>
            <p:nvPr/>
          </p:nvCxnSpPr>
          <p:spPr>
            <a:xfrm flipV="1">
              <a:off x="1757450" y="1905998"/>
              <a:ext cx="422579" cy="82093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A989E52-D96C-E84F-ACCE-6827A60C914B}"/>
                </a:ext>
              </a:extLst>
            </p:cNvPr>
            <p:cNvCxnSpPr>
              <a:cxnSpLocks/>
            </p:cNvCxnSpPr>
            <p:nvPr/>
          </p:nvCxnSpPr>
          <p:spPr>
            <a:xfrm flipV="1">
              <a:off x="2173037" y="1916948"/>
              <a:ext cx="423036" cy="8076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104D73B9-9041-A548-8027-AAEBEC248812}"/>
                </a:ext>
              </a:extLst>
            </p:cNvPr>
            <p:cNvCxnSpPr>
              <a:cxnSpLocks/>
            </p:cNvCxnSpPr>
            <p:nvPr/>
          </p:nvCxnSpPr>
          <p:spPr>
            <a:xfrm flipV="1">
              <a:off x="2600382" y="1898344"/>
              <a:ext cx="417209" cy="8323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0C029EF3-98DE-0C4E-A6F0-0C4A6B890102}"/>
                </a:ext>
              </a:extLst>
            </p:cNvPr>
            <p:cNvCxnSpPr>
              <a:cxnSpLocks/>
            </p:cNvCxnSpPr>
            <p:nvPr/>
          </p:nvCxnSpPr>
          <p:spPr>
            <a:xfrm flipV="1">
              <a:off x="1325842" y="1893906"/>
              <a:ext cx="446035" cy="8454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42D75EDD-4C27-0745-BE6A-E43DBCBBEF07}"/>
                </a:ext>
              </a:extLst>
            </p:cNvPr>
            <p:cNvCxnSpPr>
              <a:cxnSpLocks/>
            </p:cNvCxnSpPr>
            <p:nvPr/>
          </p:nvCxnSpPr>
          <p:spPr>
            <a:xfrm flipV="1">
              <a:off x="933752" y="1901125"/>
              <a:ext cx="416035" cy="81764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3D491C69-B674-B345-AF92-A1BBB3BB8497}"/>
                </a:ext>
              </a:extLst>
            </p:cNvPr>
            <p:cNvCxnSpPr/>
            <p:nvPr/>
          </p:nvCxnSpPr>
          <p:spPr>
            <a:xfrm>
              <a:off x="3026190" y="2314230"/>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5C638196-8E6D-E04B-8A97-397344AD3425}"/>
                </a:ext>
              </a:extLst>
            </p:cNvPr>
            <p:cNvCxnSpPr/>
            <p:nvPr/>
          </p:nvCxnSpPr>
          <p:spPr>
            <a:xfrm flipV="1">
              <a:off x="3020915" y="2740827"/>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89E42D1A-2AA9-5346-B55F-0EC71ED46DEC}"/>
                </a:ext>
              </a:extLst>
            </p:cNvPr>
            <p:cNvCxnSpPr/>
            <p:nvPr/>
          </p:nvCxnSpPr>
          <p:spPr>
            <a:xfrm>
              <a:off x="1343648" y="2315628"/>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1D010776-1B6C-F94D-80FE-BB4A9E2A32DC}"/>
                </a:ext>
              </a:extLst>
            </p:cNvPr>
            <p:cNvCxnSpPr/>
            <p:nvPr/>
          </p:nvCxnSpPr>
          <p:spPr>
            <a:xfrm>
              <a:off x="1756763" y="2318037"/>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17E20CCF-90EA-4742-87DA-E3F1C9F9847B}"/>
                </a:ext>
              </a:extLst>
            </p:cNvPr>
            <p:cNvCxnSpPr/>
            <p:nvPr/>
          </p:nvCxnSpPr>
          <p:spPr>
            <a:xfrm>
              <a:off x="2587626" y="2315983"/>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1C30BF07-979E-AC48-B409-A71E3AA3F3C0}"/>
                </a:ext>
              </a:extLst>
            </p:cNvPr>
            <p:cNvCxnSpPr/>
            <p:nvPr/>
          </p:nvCxnSpPr>
          <p:spPr>
            <a:xfrm>
              <a:off x="923804" y="2313470"/>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275D0FD7-6ECE-1740-9299-92E65E76E351}"/>
                </a:ext>
              </a:extLst>
            </p:cNvPr>
            <p:cNvCxnSpPr>
              <a:cxnSpLocks/>
            </p:cNvCxnSpPr>
            <p:nvPr/>
          </p:nvCxnSpPr>
          <p:spPr>
            <a:xfrm flipH="1" flipV="1">
              <a:off x="940296" y="1877555"/>
              <a:ext cx="422400" cy="4461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6A309D75-B6C2-1345-BC39-91549858B7F7}"/>
                </a:ext>
              </a:extLst>
            </p:cNvPr>
            <p:cNvCxnSpPr/>
            <p:nvPr/>
          </p:nvCxnSpPr>
          <p:spPr>
            <a:xfrm flipH="1" flipV="1">
              <a:off x="1762765" y="1897396"/>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9F087C7D-FA2D-404B-AE1B-4908BA584DFB}"/>
                </a:ext>
              </a:extLst>
            </p:cNvPr>
            <p:cNvCxnSpPr/>
            <p:nvPr/>
          </p:nvCxnSpPr>
          <p:spPr>
            <a:xfrm flipH="1" flipV="1">
              <a:off x="2593109" y="1897993"/>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C90A4556-D08A-6B46-AE55-3D3D64567CE5}"/>
                </a:ext>
              </a:extLst>
            </p:cNvPr>
            <p:cNvCxnSpPr/>
            <p:nvPr/>
          </p:nvCxnSpPr>
          <p:spPr>
            <a:xfrm flipV="1">
              <a:off x="1339141" y="2737828"/>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0BF64617-B6F2-C748-B2D3-2CE3754B723A}"/>
                </a:ext>
              </a:extLst>
            </p:cNvPr>
            <p:cNvCxnSpPr/>
            <p:nvPr/>
          </p:nvCxnSpPr>
          <p:spPr>
            <a:xfrm flipV="1">
              <a:off x="2178543" y="2740446"/>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CAE6C4BF-171D-C846-9335-448B4F03FF15}"/>
                </a:ext>
              </a:extLst>
            </p:cNvPr>
            <p:cNvCxnSpPr/>
            <p:nvPr/>
          </p:nvCxnSpPr>
          <p:spPr>
            <a:xfrm>
              <a:off x="2174096" y="2316216"/>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6668F487-D0B7-334B-B7B7-46F97DBF21D4}"/>
                </a:ext>
              </a:extLst>
            </p:cNvPr>
            <p:cNvCxnSpPr/>
            <p:nvPr/>
          </p:nvCxnSpPr>
          <p:spPr>
            <a:xfrm flipV="1">
              <a:off x="2590558" y="2738373"/>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8BEACC7E-D6DD-F541-B567-140F920791E5}"/>
                </a:ext>
              </a:extLst>
            </p:cNvPr>
            <p:cNvCxnSpPr>
              <a:cxnSpLocks/>
            </p:cNvCxnSpPr>
            <p:nvPr/>
          </p:nvCxnSpPr>
          <p:spPr>
            <a:xfrm flipV="1">
              <a:off x="946654" y="2746666"/>
              <a:ext cx="381295" cy="4051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BC0CAE46-5356-EF40-9FBD-3AB532F1452C}"/>
                </a:ext>
              </a:extLst>
            </p:cNvPr>
            <p:cNvCxnSpPr/>
            <p:nvPr/>
          </p:nvCxnSpPr>
          <p:spPr>
            <a:xfrm flipV="1">
              <a:off x="1751252" y="2741659"/>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AF341FA1-39D7-BC4C-BBF1-582D7380359B}"/>
                </a:ext>
              </a:extLst>
            </p:cNvPr>
            <p:cNvCxnSpPr/>
            <p:nvPr/>
          </p:nvCxnSpPr>
          <p:spPr>
            <a:xfrm flipH="1" flipV="1">
              <a:off x="1347456" y="1897385"/>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9C28878A-3045-694F-A4A6-2747F6A3141D}"/>
                </a:ext>
              </a:extLst>
            </p:cNvPr>
            <p:cNvCxnSpPr/>
            <p:nvPr/>
          </p:nvCxnSpPr>
          <p:spPr>
            <a:xfrm flipH="1" flipV="1">
              <a:off x="2176759" y="1894107"/>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6E285D7A-5257-5C41-A85C-E0560DA84B27}"/>
                </a:ext>
              </a:extLst>
            </p:cNvPr>
            <p:cNvCxnSpPr/>
            <p:nvPr/>
          </p:nvCxnSpPr>
          <p:spPr>
            <a:xfrm flipH="1" flipV="1">
              <a:off x="3025445" y="1896713"/>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Oval 65">
              <a:extLst>
                <a:ext uri="{FF2B5EF4-FFF2-40B4-BE49-F238E27FC236}">
                  <a16:creationId xmlns:a16="http://schemas.microsoft.com/office/drawing/2014/main" id="{BB5062F9-0A56-D54D-8B41-67D22E6242F8}"/>
                </a:ext>
              </a:extLst>
            </p:cNvPr>
            <p:cNvSpPr/>
            <p:nvPr/>
          </p:nvSpPr>
          <p:spPr>
            <a:xfrm>
              <a:off x="1318085" y="2288131"/>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a:extLst>
                <a:ext uri="{FF2B5EF4-FFF2-40B4-BE49-F238E27FC236}">
                  <a16:creationId xmlns:a16="http://schemas.microsoft.com/office/drawing/2014/main" id="{74504D92-1D42-854A-A658-06DCE680FBA2}"/>
                </a:ext>
              </a:extLst>
            </p:cNvPr>
            <p:cNvSpPr/>
            <p:nvPr/>
          </p:nvSpPr>
          <p:spPr>
            <a:xfrm>
              <a:off x="2148187" y="2291551"/>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0A8504B7-E686-194B-9BA1-BC84CD1343B6}"/>
                </a:ext>
              </a:extLst>
            </p:cNvPr>
            <p:cNvSpPr/>
            <p:nvPr/>
          </p:nvSpPr>
          <p:spPr>
            <a:xfrm>
              <a:off x="2986981" y="2291551"/>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5" name="Straight Connector 74">
              <a:extLst>
                <a:ext uri="{FF2B5EF4-FFF2-40B4-BE49-F238E27FC236}">
                  <a16:creationId xmlns:a16="http://schemas.microsoft.com/office/drawing/2014/main" id="{4575EDBC-F600-9B4A-A916-321FB0049CDC}"/>
                </a:ext>
              </a:extLst>
            </p:cNvPr>
            <p:cNvCxnSpPr/>
            <p:nvPr/>
          </p:nvCxnSpPr>
          <p:spPr>
            <a:xfrm>
              <a:off x="3032054" y="1889213"/>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0AD5F69A-F0A6-D047-BF51-71361A4B09C4}"/>
                </a:ext>
              </a:extLst>
            </p:cNvPr>
            <p:cNvCxnSpPr/>
            <p:nvPr/>
          </p:nvCxnSpPr>
          <p:spPr>
            <a:xfrm>
              <a:off x="1349512" y="1890611"/>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9FDF79F4-3670-BF40-A1F3-D1270E784F4D}"/>
                </a:ext>
              </a:extLst>
            </p:cNvPr>
            <p:cNvCxnSpPr/>
            <p:nvPr/>
          </p:nvCxnSpPr>
          <p:spPr>
            <a:xfrm>
              <a:off x="1762627" y="1893020"/>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215A78F3-7F3A-8D41-8098-09C18E4CDBCC}"/>
                </a:ext>
              </a:extLst>
            </p:cNvPr>
            <p:cNvCxnSpPr/>
            <p:nvPr/>
          </p:nvCxnSpPr>
          <p:spPr>
            <a:xfrm>
              <a:off x="2593491" y="1890966"/>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5A701983-A8FF-594E-AF6D-2E8CE585A79C}"/>
                </a:ext>
              </a:extLst>
            </p:cNvPr>
            <p:cNvCxnSpPr/>
            <p:nvPr/>
          </p:nvCxnSpPr>
          <p:spPr>
            <a:xfrm>
              <a:off x="948064" y="1888453"/>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387938E4-7E1D-0F4D-8B05-C2693B9F06AD}"/>
                </a:ext>
              </a:extLst>
            </p:cNvPr>
            <p:cNvCxnSpPr/>
            <p:nvPr/>
          </p:nvCxnSpPr>
          <p:spPr>
            <a:xfrm>
              <a:off x="2179960" y="1891199"/>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4" name="Oval 83">
              <a:extLst>
                <a:ext uri="{FF2B5EF4-FFF2-40B4-BE49-F238E27FC236}">
                  <a16:creationId xmlns:a16="http://schemas.microsoft.com/office/drawing/2014/main" id="{1BEDB33E-BD76-3247-B11E-F560F672B933}"/>
                </a:ext>
              </a:extLst>
            </p:cNvPr>
            <p:cNvSpPr/>
            <p:nvPr/>
          </p:nvSpPr>
          <p:spPr>
            <a:xfrm>
              <a:off x="2992690" y="1867530"/>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560245AF-E46F-A043-AA6F-3782F8F1A59B}"/>
                </a:ext>
              </a:extLst>
            </p:cNvPr>
            <p:cNvSpPr/>
            <p:nvPr/>
          </p:nvSpPr>
          <p:spPr>
            <a:xfrm>
              <a:off x="1320205" y="1869555"/>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6858C58A-1A52-7A4C-A128-92B6097EFF43}"/>
                </a:ext>
              </a:extLst>
            </p:cNvPr>
            <p:cNvSpPr/>
            <p:nvPr/>
          </p:nvSpPr>
          <p:spPr>
            <a:xfrm>
              <a:off x="2153897" y="1867530"/>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a:extLst>
                <a:ext uri="{FF2B5EF4-FFF2-40B4-BE49-F238E27FC236}">
                  <a16:creationId xmlns:a16="http://schemas.microsoft.com/office/drawing/2014/main" id="{7BC9537A-005A-0F42-B55A-D39CFA0DDF26}"/>
                </a:ext>
              </a:extLst>
            </p:cNvPr>
            <p:cNvSpPr/>
            <p:nvPr/>
          </p:nvSpPr>
          <p:spPr>
            <a:xfrm>
              <a:off x="3416351" y="1868676"/>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a:extLst>
                <a:ext uri="{FF2B5EF4-FFF2-40B4-BE49-F238E27FC236}">
                  <a16:creationId xmlns:a16="http://schemas.microsoft.com/office/drawing/2014/main" id="{D7DB93BA-B6B5-D848-A0CE-C7F32E25B787}"/>
                </a:ext>
              </a:extLst>
            </p:cNvPr>
            <p:cNvSpPr/>
            <p:nvPr/>
          </p:nvSpPr>
          <p:spPr>
            <a:xfrm>
              <a:off x="2575689" y="1869235"/>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A62484C5-F10C-754F-A89F-E9BE480F54D5}"/>
                </a:ext>
              </a:extLst>
            </p:cNvPr>
            <p:cNvSpPr/>
            <p:nvPr/>
          </p:nvSpPr>
          <p:spPr>
            <a:xfrm>
              <a:off x="1738845" y="1869235"/>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E72B53C8-A7FA-674C-B43E-53EA1BA392BF}"/>
                </a:ext>
              </a:extLst>
            </p:cNvPr>
            <p:cNvSpPr/>
            <p:nvPr/>
          </p:nvSpPr>
          <p:spPr>
            <a:xfrm>
              <a:off x="2571930" y="2293257"/>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7" name="Straight Connector 106">
              <a:extLst>
                <a:ext uri="{FF2B5EF4-FFF2-40B4-BE49-F238E27FC236}">
                  <a16:creationId xmlns:a16="http://schemas.microsoft.com/office/drawing/2014/main" id="{C466C504-E68F-D842-95EE-18454FB001BA}"/>
                </a:ext>
              </a:extLst>
            </p:cNvPr>
            <p:cNvCxnSpPr/>
            <p:nvPr/>
          </p:nvCxnSpPr>
          <p:spPr>
            <a:xfrm>
              <a:off x="3027563" y="3157177"/>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6C0FAE70-38CA-A040-8181-7F47AA5F3916}"/>
                </a:ext>
              </a:extLst>
            </p:cNvPr>
            <p:cNvCxnSpPr/>
            <p:nvPr/>
          </p:nvCxnSpPr>
          <p:spPr>
            <a:xfrm>
              <a:off x="1359738" y="3158575"/>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C83581FE-45EA-3B4A-BFBC-7ED19D56AD68}"/>
                </a:ext>
              </a:extLst>
            </p:cNvPr>
            <p:cNvCxnSpPr/>
            <p:nvPr/>
          </p:nvCxnSpPr>
          <p:spPr>
            <a:xfrm>
              <a:off x="1765495" y="3160984"/>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ACB66030-7AA7-2548-A003-B4CB8D1EAFE3}"/>
                </a:ext>
              </a:extLst>
            </p:cNvPr>
            <p:cNvCxnSpPr/>
            <p:nvPr/>
          </p:nvCxnSpPr>
          <p:spPr>
            <a:xfrm>
              <a:off x="2596358" y="3158930"/>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0C73795F-E5E7-EC41-B461-F36D8EB5C1EC}"/>
                </a:ext>
              </a:extLst>
            </p:cNvPr>
            <p:cNvCxnSpPr/>
            <p:nvPr/>
          </p:nvCxnSpPr>
          <p:spPr>
            <a:xfrm>
              <a:off x="947252" y="3160096"/>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C279BBCD-078C-8243-A7D8-D10A7A61982C}"/>
                </a:ext>
              </a:extLst>
            </p:cNvPr>
            <p:cNvCxnSpPr/>
            <p:nvPr/>
          </p:nvCxnSpPr>
          <p:spPr>
            <a:xfrm>
              <a:off x="2182827" y="3159163"/>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3" name="Oval 112">
              <a:extLst>
                <a:ext uri="{FF2B5EF4-FFF2-40B4-BE49-F238E27FC236}">
                  <a16:creationId xmlns:a16="http://schemas.microsoft.com/office/drawing/2014/main" id="{E96416E7-7F0B-2B43-BF6C-0593B7DFFB81}"/>
                </a:ext>
              </a:extLst>
            </p:cNvPr>
            <p:cNvSpPr/>
            <p:nvPr/>
          </p:nvSpPr>
          <p:spPr>
            <a:xfrm>
              <a:off x="2987172" y="3132326"/>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090366C6-A922-A042-81BD-4B37D812A145}"/>
                </a:ext>
              </a:extLst>
            </p:cNvPr>
            <p:cNvSpPr/>
            <p:nvPr/>
          </p:nvSpPr>
          <p:spPr>
            <a:xfrm>
              <a:off x="1314686" y="3134351"/>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a:extLst>
                <a:ext uri="{FF2B5EF4-FFF2-40B4-BE49-F238E27FC236}">
                  <a16:creationId xmlns:a16="http://schemas.microsoft.com/office/drawing/2014/main" id="{31BD634C-4E9D-954F-8AA4-17AB4911A78A}"/>
                </a:ext>
              </a:extLst>
            </p:cNvPr>
            <p:cNvSpPr/>
            <p:nvPr/>
          </p:nvSpPr>
          <p:spPr>
            <a:xfrm>
              <a:off x="2148378" y="3132326"/>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a:extLst>
                <a:ext uri="{FF2B5EF4-FFF2-40B4-BE49-F238E27FC236}">
                  <a16:creationId xmlns:a16="http://schemas.microsoft.com/office/drawing/2014/main" id="{948455C0-B784-4D4E-BB0B-7C4C93BAA7D9}"/>
                </a:ext>
              </a:extLst>
            </p:cNvPr>
            <p:cNvSpPr/>
            <p:nvPr/>
          </p:nvSpPr>
          <p:spPr>
            <a:xfrm>
              <a:off x="3414512" y="3133472"/>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a:extLst>
                <a:ext uri="{FF2B5EF4-FFF2-40B4-BE49-F238E27FC236}">
                  <a16:creationId xmlns:a16="http://schemas.microsoft.com/office/drawing/2014/main" id="{61DBA0DB-295A-E846-BC0F-08C9A5A3086B}"/>
                </a:ext>
              </a:extLst>
            </p:cNvPr>
            <p:cNvSpPr/>
            <p:nvPr/>
          </p:nvSpPr>
          <p:spPr>
            <a:xfrm>
              <a:off x="2565290" y="3134031"/>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a:extLst>
                <a:ext uri="{FF2B5EF4-FFF2-40B4-BE49-F238E27FC236}">
                  <a16:creationId xmlns:a16="http://schemas.microsoft.com/office/drawing/2014/main" id="{2621BB7D-31A4-9040-B937-570C1B412A7B}"/>
                </a:ext>
              </a:extLst>
            </p:cNvPr>
            <p:cNvSpPr/>
            <p:nvPr/>
          </p:nvSpPr>
          <p:spPr>
            <a:xfrm>
              <a:off x="1733327" y="3134031"/>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5" name="Straight Connector 124">
              <a:extLst>
                <a:ext uri="{FF2B5EF4-FFF2-40B4-BE49-F238E27FC236}">
                  <a16:creationId xmlns:a16="http://schemas.microsoft.com/office/drawing/2014/main" id="{CC98AAAF-95FF-E543-81EC-C828AD4F81DC}"/>
                </a:ext>
              </a:extLst>
            </p:cNvPr>
            <p:cNvCxnSpPr/>
            <p:nvPr/>
          </p:nvCxnSpPr>
          <p:spPr>
            <a:xfrm>
              <a:off x="2596474" y="2736637"/>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79A1BECA-B027-414D-9BF5-0BAD4B84CC60}"/>
                </a:ext>
              </a:extLst>
            </p:cNvPr>
            <p:cNvCxnSpPr/>
            <p:nvPr/>
          </p:nvCxnSpPr>
          <p:spPr>
            <a:xfrm>
              <a:off x="1754611" y="2735389"/>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860453BC-C4E7-D44E-B478-4D9F70DB5D49}"/>
                </a:ext>
              </a:extLst>
            </p:cNvPr>
            <p:cNvCxnSpPr/>
            <p:nvPr/>
          </p:nvCxnSpPr>
          <p:spPr>
            <a:xfrm>
              <a:off x="920347" y="2731476"/>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81E8D115-FB75-BD41-9B1E-D0B58D54ADCA}"/>
                </a:ext>
              </a:extLst>
            </p:cNvPr>
            <p:cNvCxnSpPr/>
            <p:nvPr/>
          </p:nvCxnSpPr>
          <p:spPr>
            <a:xfrm>
              <a:off x="1340139" y="2734502"/>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4D853F62-C392-0548-B359-86474ABA0888}"/>
                </a:ext>
              </a:extLst>
            </p:cNvPr>
            <p:cNvCxnSpPr/>
            <p:nvPr/>
          </p:nvCxnSpPr>
          <p:spPr>
            <a:xfrm>
              <a:off x="2174928" y="2735638"/>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7D2BB5E1-9314-D84C-B696-4DB8BD6E76C4}"/>
                </a:ext>
              </a:extLst>
            </p:cNvPr>
            <p:cNvCxnSpPr/>
            <p:nvPr/>
          </p:nvCxnSpPr>
          <p:spPr>
            <a:xfrm>
              <a:off x="3010795" y="2735681"/>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1" name="Oval 130">
              <a:extLst>
                <a:ext uri="{FF2B5EF4-FFF2-40B4-BE49-F238E27FC236}">
                  <a16:creationId xmlns:a16="http://schemas.microsoft.com/office/drawing/2014/main" id="{6CC7E80F-ED29-524F-9218-88DBD4DCBA6F}"/>
                </a:ext>
              </a:extLst>
            </p:cNvPr>
            <p:cNvSpPr/>
            <p:nvPr/>
          </p:nvSpPr>
          <p:spPr>
            <a:xfrm>
              <a:off x="2141390" y="2708478"/>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a:extLst>
                <a:ext uri="{FF2B5EF4-FFF2-40B4-BE49-F238E27FC236}">
                  <a16:creationId xmlns:a16="http://schemas.microsoft.com/office/drawing/2014/main" id="{DF8E3AD7-EA73-0A4B-9657-2D34428D13C4}"/>
                </a:ext>
              </a:extLst>
            </p:cNvPr>
            <p:cNvSpPr/>
            <p:nvPr/>
          </p:nvSpPr>
          <p:spPr>
            <a:xfrm>
              <a:off x="2980185" y="2708478"/>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a:extLst>
                <a:ext uri="{FF2B5EF4-FFF2-40B4-BE49-F238E27FC236}">
                  <a16:creationId xmlns:a16="http://schemas.microsoft.com/office/drawing/2014/main" id="{1440A456-7331-E74C-BD1E-DE3D226E2E9F}"/>
                </a:ext>
              </a:extLst>
            </p:cNvPr>
            <p:cNvSpPr/>
            <p:nvPr/>
          </p:nvSpPr>
          <p:spPr>
            <a:xfrm>
              <a:off x="1311289" y="2705057"/>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a:extLst>
                <a:ext uri="{FF2B5EF4-FFF2-40B4-BE49-F238E27FC236}">
                  <a16:creationId xmlns:a16="http://schemas.microsoft.com/office/drawing/2014/main" id="{301732AA-CB60-ED4F-9FD1-A236AEADF59A}"/>
                </a:ext>
              </a:extLst>
            </p:cNvPr>
            <p:cNvSpPr/>
            <p:nvPr/>
          </p:nvSpPr>
          <p:spPr>
            <a:xfrm>
              <a:off x="1726339" y="2710184"/>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a:extLst>
                <a:ext uri="{FF2B5EF4-FFF2-40B4-BE49-F238E27FC236}">
                  <a16:creationId xmlns:a16="http://schemas.microsoft.com/office/drawing/2014/main" id="{AE4B85D0-09F7-BB45-A6E6-3D2CC85A16B3}"/>
                </a:ext>
              </a:extLst>
            </p:cNvPr>
            <p:cNvSpPr/>
            <p:nvPr/>
          </p:nvSpPr>
          <p:spPr>
            <a:xfrm>
              <a:off x="2565134" y="2710184"/>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a:extLst>
                <a:ext uri="{FF2B5EF4-FFF2-40B4-BE49-F238E27FC236}">
                  <a16:creationId xmlns:a16="http://schemas.microsoft.com/office/drawing/2014/main" id="{70B4F34F-B164-D741-A50A-465E2333698A}"/>
                </a:ext>
              </a:extLst>
            </p:cNvPr>
            <p:cNvSpPr/>
            <p:nvPr/>
          </p:nvSpPr>
          <p:spPr>
            <a:xfrm>
              <a:off x="3414882" y="2709624"/>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a:extLst>
                <a:ext uri="{FF2B5EF4-FFF2-40B4-BE49-F238E27FC236}">
                  <a16:creationId xmlns:a16="http://schemas.microsoft.com/office/drawing/2014/main" id="{9DA8D59C-6234-2E4F-A1B3-0CAF8E9B1DEC}"/>
                </a:ext>
              </a:extLst>
            </p:cNvPr>
            <p:cNvSpPr/>
            <p:nvPr/>
          </p:nvSpPr>
          <p:spPr>
            <a:xfrm>
              <a:off x="1733136" y="2293257"/>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a:extLst>
                <a:ext uri="{FF2B5EF4-FFF2-40B4-BE49-F238E27FC236}">
                  <a16:creationId xmlns:a16="http://schemas.microsoft.com/office/drawing/2014/main" id="{4C79F874-BFE8-C847-9198-F98F85DDEE9B}"/>
                </a:ext>
              </a:extLst>
            </p:cNvPr>
            <p:cNvSpPr/>
            <p:nvPr/>
          </p:nvSpPr>
          <p:spPr>
            <a:xfrm>
              <a:off x="3417602" y="2292699"/>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8" name="Group 157">
              <a:extLst>
                <a:ext uri="{FF2B5EF4-FFF2-40B4-BE49-F238E27FC236}">
                  <a16:creationId xmlns:a16="http://schemas.microsoft.com/office/drawing/2014/main" id="{35004D00-2228-B34D-BA81-359441D20F78}"/>
                </a:ext>
              </a:extLst>
            </p:cNvPr>
            <p:cNvGrpSpPr/>
            <p:nvPr/>
          </p:nvGrpSpPr>
          <p:grpSpPr>
            <a:xfrm>
              <a:off x="762057" y="1791961"/>
              <a:ext cx="203984" cy="172953"/>
              <a:chOff x="1478549" y="2181747"/>
              <a:chExt cx="278369" cy="236021"/>
            </a:xfrm>
          </p:grpSpPr>
          <p:grpSp>
            <p:nvGrpSpPr>
              <p:cNvPr id="159" name="Group 158">
                <a:extLst>
                  <a:ext uri="{FF2B5EF4-FFF2-40B4-BE49-F238E27FC236}">
                    <a16:creationId xmlns:a16="http://schemas.microsoft.com/office/drawing/2014/main" id="{772DCD10-3581-B647-9AEC-26E51BD9A5A3}"/>
                  </a:ext>
                </a:extLst>
              </p:cNvPr>
              <p:cNvGrpSpPr/>
              <p:nvPr/>
            </p:nvGrpSpPr>
            <p:grpSpPr>
              <a:xfrm>
                <a:off x="1478549" y="2181747"/>
                <a:ext cx="220204" cy="236021"/>
                <a:chOff x="774700" y="3743756"/>
                <a:chExt cx="288257" cy="308962"/>
              </a:xfrm>
            </p:grpSpPr>
            <p:sp>
              <p:nvSpPr>
                <p:cNvPr id="161" name="Triangle 160">
                  <a:extLst>
                    <a:ext uri="{FF2B5EF4-FFF2-40B4-BE49-F238E27FC236}">
                      <a16:creationId xmlns:a16="http://schemas.microsoft.com/office/drawing/2014/main" id="{D2204DDF-0AF8-DC42-BC48-25C4FE5D3C64}"/>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a:extLst>
                    <a:ext uri="{FF2B5EF4-FFF2-40B4-BE49-F238E27FC236}">
                      <a16:creationId xmlns:a16="http://schemas.microsoft.com/office/drawing/2014/main" id="{B921BD71-00F9-2E4B-9AA6-33D8CCDE53CE}"/>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a:extLst>
                    <a:ext uri="{FF2B5EF4-FFF2-40B4-BE49-F238E27FC236}">
                      <a16:creationId xmlns:a16="http://schemas.microsoft.com/office/drawing/2014/main" id="{E3949DD9-959F-9042-8753-3AC45ABFDEB8}"/>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a:extLst>
                    <a:ext uri="{FF2B5EF4-FFF2-40B4-BE49-F238E27FC236}">
                      <a16:creationId xmlns:a16="http://schemas.microsoft.com/office/drawing/2014/main" id="{AECC6331-4E9C-494F-9F1B-3DBAAD07A7B7}"/>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5" name="Straight Connector 164">
                  <a:extLst>
                    <a:ext uri="{FF2B5EF4-FFF2-40B4-BE49-F238E27FC236}">
                      <a16:creationId xmlns:a16="http://schemas.microsoft.com/office/drawing/2014/main" id="{1A30B50C-5F97-C540-A7E4-230D202B395D}"/>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60" name="Oval 159">
                <a:extLst>
                  <a:ext uri="{FF2B5EF4-FFF2-40B4-BE49-F238E27FC236}">
                    <a16:creationId xmlns:a16="http://schemas.microsoft.com/office/drawing/2014/main" id="{32396ECD-2C34-9E4A-9B24-FE1BA0ABC48C}"/>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6" name="Group 165">
              <a:extLst>
                <a:ext uri="{FF2B5EF4-FFF2-40B4-BE49-F238E27FC236}">
                  <a16:creationId xmlns:a16="http://schemas.microsoft.com/office/drawing/2014/main" id="{119A1DEE-DEBC-B547-85EA-1CCC549213FD}"/>
                </a:ext>
              </a:extLst>
            </p:cNvPr>
            <p:cNvGrpSpPr/>
            <p:nvPr/>
          </p:nvGrpSpPr>
          <p:grpSpPr>
            <a:xfrm>
              <a:off x="770868" y="3065340"/>
              <a:ext cx="192851" cy="172953"/>
              <a:chOff x="1490677" y="2820474"/>
              <a:chExt cx="263175" cy="236021"/>
            </a:xfrm>
          </p:grpSpPr>
          <p:grpSp>
            <p:nvGrpSpPr>
              <p:cNvPr id="167" name="Group 166">
                <a:extLst>
                  <a:ext uri="{FF2B5EF4-FFF2-40B4-BE49-F238E27FC236}">
                    <a16:creationId xmlns:a16="http://schemas.microsoft.com/office/drawing/2014/main" id="{4CA067D4-B485-C84B-A729-B33A034B3915}"/>
                  </a:ext>
                </a:extLst>
              </p:cNvPr>
              <p:cNvGrpSpPr/>
              <p:nvPr/>
            </p:nvGrpSpPr>
            <p:grpSpPr>
              <a:xfrm>
                <a:off x="1490677" y="2820474"/>
                <a:ext cx="211555" cy="236021"/>
                <a:chOff x="790575" y="4480628"/>
                <a:chExt cx="276935" cy="308962"/>
              </a:xfrm>
            </p:grpSpPr>
            <p:sp>
              <p:nvSpPr>
                <p:cNvPr id="169" name="Triangle 168">
                  <a:extLst>
                    <a:ext uri="{FF2B5EF4-FFF2-40B4-BE49-F238E27FC236}">
                      <a16:creationId xmlns:a16="http://schemas.microsoft.com/office/drawing/2014/main" id="{5775B242-6F99-F94C-9727-8D0805972A1B}"/>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a:extLst>
                    <a:ext uri="{FF2B5EF4-FFF2-40B4-BE49-F238E27FC236}">
                      <a16:creationId xmlns:a16="http://schemas.microsoft.com/office/drawing/2014/main" id="{CA306938-D976-7844-B39C-EDFED6F86F51}"/>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a:extLst>
                    <a:ext uri="{FF2B5EF4-FFF2-40B4-BE49-F238E27FC236}">
                      <a16:creationId xmlns:a16="http://schemas.microsoft.com/office/drawing/2014/main" id="{0B960AC5-2225-5949-9C8C-B6E4189CA680}"/>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a:extLst>
                    <a:ext uri="{FF2B5EF4-FFF2-40B4-BE49-F238E27FC236}">
                      <a16:creationId xmlns:a16="http://schemas.microsoft.com/office/drawing/2014/main" id="{7D03F97E-B939-5C4F-A184-564F722225D5}"/>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3" name="Straight Connector 172">
                  <a:extLst>
                    <a:ext uri="{FF2B5EF4-FFF2-40B4-BE49-F238E27FC236}">
                      <a16:creationId xmlns:a16="http://schemas.microsoft.com/office/drawing/2014/main" id="{08A45CF9-55E5-174D-80EB-9CC7F466AC97}"/>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68" name="Oval 167">
                <a:extLst>
                  <a:ext uri="{FF2B5EF4-FFF2-40B4-BE49-F238E27FC236}">
                    <a16:creationId xmlns:a16="http://schemas.microsoft.com/office/drawing/2014/main" id="{528F6CD3-5A69-AD4B-B467-9120884DC10D}"/>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92" name="Group 191">
              <a:extLst>
                <a:ext uri="{FF2B5EF4-FFF2-40B4-BE49-F238E27FC236}">
                  <a16:creationId xmlns:a16="http://schemas.microsoft.com/office/drawing/2014/main" id="{09A6C725-D87C-074F-B88A-6F50A3F0A52C}"/>
                </a:ext>
              </a:extLst>
            </p:cNvPr>
            <p:cNvGrpSpPr/>
            <p:nvPr/>
          </p:nvGrpSpPr>
          <p:grpSpPr>
            <a:xfrm>
              <a:off x="741180" y="2213991"/>
              <a:ext cx="203984" cy="172953"/>
              <a:chOff x="1478549" y="2181747"/>
              <a:chExt cx="278369" cy="236021"/>
            </a:xfrm>
          </p:grpSpPr>
          <p:grpSp>
            <p:nvGrpSpPr>
              <p:cNvPr id="193" name="Group 192">
                <a:extLst>
                  <a:ext uri="{FF2B5EF4-FFF2-40B4-BE49-F238E27FC236}">
                    <a16:creationId xmlns:a16="http://schemas.microsoft.com/office/drawing/2014/main" id="{EB40583E-29E0-5648-BA50-D1DDAE2946CC}"/>
                  </a:ext>
                </a:extLst>
              </p:cNvPr>
              <p:cNvGrpSpPr/>
              <p:nvPr/>
            </p:nvGrpSpPr>
            <p:grpSpPr>
              <a:xfrm>
                <a:off x="1478549" y="2181747"/>
                <a:ext cx="220204" cy="236021"/>
                <a:chOff x="774700" y="3743756"/>
                <a:chExt cx="288257" cy="308962"/>
              </a:xfrm>
            </p:grpSpPr>
            <p:sp>
              <p:nvSpPr>
                <p:cNvPr id="195" name="Triangle 194">
                  <a:extLst>
                    <a:ext uri="{FF2B5EF4-FFF2-40B4-BE49-F238E27FC236}">
                      <a16:creationId xmlns:a16="http://schemas.microsoft.com/office/drawing/2014/main" id="{D02168AF-7DD3-3C41-A448-83979C713E97}"/>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Oval 195">
                  <a:extLst>
                    <a:ext uri="{FF2B5EF4-FFF2-40B4-BE49-F238E27FC236}">
                      <a16:creationId xmlns:a16="http://schemas.microsoft.com/office/drawing/2014/main" id="{422DD4DF-BF8F-5D48-80D6-5B3623217FBC}"/>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Oval 196">
                  <a:extLst>
                    <a:ext uri="{FF2B5EF4-FFF2-40B4-BE49-F238E27FC236}">
                      <a16:creationId xmlns:a16="http://schemas.microsoft.com/office/drawing/2014/main" id="{3F7AB29D-AE96-0C43-A6EE-A00AF6BF0E37}"/>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8" name="Oval 197">
                  <a:extLst>
                    <a:ext uri="{FF2B5EF4-FFF2-40B4-BE49-F238E27FC236}">
                      <a16:creationId xmlns:a16="http://schemas.microsoft.com/office/drawing/2014/main" id="{74E52C80-391D-AC4F-A1EE-D77DB475B44D}"/>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9" name="Straight Connector 198">
                  <a:extLst>
                    <a:ext uri="{FF2B5EF4-FFF2-40B4-BE49-F238E27FC236}">
                      <a16:creationId xmlns:a16="http://schemas.microsoft.com/office/drawing/2014/main" id="{E8AB1D39-2258-3844-A11F-3E8B96D59A10}"/>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94" name="Oval 193">
                <a:extLst>
                  <a:ext uri="{FF2B5EF4-FFF2-40B4-BE49-F238E27FC236}">
                    <a16:creationId xmlns:a16="http://schemas.microsoft.com/office/drawing/2014/main" id="{24FB091B-ED82-9448-8483-A3892FDB9E1D}"/>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0" name="Group 199">
              <a:extLst>
                <a:ext uri="{FF2B5EF4-FFF2-40B4-BE49-F238E27FC236}">
                  <a16:creationId xmlns:a16="http://schemas.microsoft.com/office/drawing/2014/main" id="{285CEFB7-C846-1844-8854-862EDD285159}"/>
                </a:ext>
              </a:extLst>
            </p:cNvPr>
            <p:cNvGrpSpPr/>
            <p:nvPr/>
          </p:nvGrpSpPr>
          <p:grpSpPr>
            <a:xfrm>
              <a:off x="758287" y="2632670"/>
              <a:ext cx="192851" cy="172953"/>
              <a:chOff x="1490677" y="2820474"/>
              <a:chExt cx="263175" cy="236021"/>
            </a:xfrm>
          </p:grpSpPr>
          <p:grpSp>
            <p:nvGrpSpPr>
              <p:cNvPr id="201" name="Group 200">
                <a:extLst>
                  <a:ext uri="{FF2B5EF4-FFF2-40B4-BE49-F238E27FC236}">
                    <a16:creationId xmlns:a16="http://schemas.microsoft.com/office/drawing/2014/main" id="{61E194E7-3B29-AA42-9CBC-7C46BA57B1B2}"/>
                  </a:ext>
                </a:extLst>
              </p:cNvPr>
              <p:cNvGrpSpPr/>
              <p:nvPr/>
            </p:nvGrpSpPr>
            <p:grpSpPr>
              <a:xfrm>
                <a:off x="1490677" y="2820474"/>
                <a:ext cx="211555" cy="236021"/>
                <a:chOff x="790575" y="4480628"/>
                <a:chExt cx="276935" cy="308962"/>
              </a:xfrm>
            </p:grpSpPr>
            <p:sp>
              <p:nvSpPr>
                <p:cNvPr id="203" name="Triangle 202">
                  <a:extLst>
                    <a:ext uri="{FF2B5EF4-FFF2-40B4-BE49-F238E27FC236}">
                      <a16:creationId xmlns:a16="http://schemas.microsoft.com/office/drawing/2014/main" id="{685313E2-FE97-3D4B-958C-D2C7DEBC31EB}"/>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Oval 203">
                  <a:extLst>
                    <a:ext uri="{FF2B5EF4-FFF2-40B4-BE49-F238E27FC236}">
                      <a16:creationId xmlns:a16="http://schemas.microsoft.com/office/drawing/2014/main" id="{A10CFE73-DD0E-2641-9324-B3C4AC6053DC}"/>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Oval 204">
                  <a:extLst>
                    <a:ext uri="{FF2B5EF4-FFF2-40B4-BE49-F238E27FC236}">
                      <a16:creationId xmlns:a16="http://schemas.microsoft.com/office/drawing/2014/main" id="{2D57E07D-97EE-8745-AE60-2ACA00500F6A}"/>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 name="Oval 205">
                  <a:extLst>
                    <a:ext uri="{FF2B5EF4-FFF2-40B4-BE49-F238E27FC236}">
                      <a16:creationId xmlns:a16="http://schemas.microsoft.com/office/drawing/2014/main" id="{575D9791-E128-2F44-AA9E-A57FBB8ABFE6}"/>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7" name="Straight Connector 206">
                  <a:extLst>
                    <a:ext uri="{FF2B5EF4-FFF2-40B4-BE49-F238E27FC236}">
                      <a16:creationId xmlns:a16="http://schemas.microsoft.com/office/drawing/2014/main" id="{80481410-C035-F442-A65C-070614C19052}"/>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02" name="Oval 201">
                <a:extLst>
                  <a:ext uri="{FF2B5EF4-FFF2-40B4-BE49-F238E27FC236}">
                    <a16:creationId xmlns:a16="http://schemas.microsoft.com/office/drawing/2014/main" id="{62790A8B-0A02-1040-8562-AAC7B465464B}"/>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574" name="Straight Connector 573">
              <a:extLst>
                <a:ext uri="{FF2B5EF4-FFF2-40B4-BE49-F238E27FC236}">
                  <a16:creationId xmlns:a16="http://schemas.microsoft.com/office/drawing/2014/main" id="{0B4F111C-644C-574E-9D23-CC7583B45248}"/>
                </a:ext>
              </a:extLst>
            </p:cNvPr>
            <p:cNvCxnSpPr>
              <a:cxnSpLocks/>
            </p:cNvCxnSpPr>
            <p:nvPr/>
          </p:nvCxnSpPr>
          <p:spPr>
            <a:xfrm flipH="1" flipV="1">
              <a:off x="7987293" y="2316949"/>
              <a:ext cx="419681" cy="8412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5" name="Straight Connector 574">
              <a:extLst>
                <a:ext uri="{FF2B5EF4-FFF2-40B4-BE49-F238E27FC236}">
                  <a16:creationId xmlns:a16="http://schemas.microsoft.com/office/drawing/2014/main" id="{C660B5F6-6EAB-A84C-A7A4-ACBEB342B771}"/>
                </a:ext>
              </a:extLst>
            </p:cNvPr>
            <p:cNvCxnSpPr>
              <a:cxnSpLocks/>
            </p:cNvCxnSpPr>
            <p:nvPr/>
          </p:nvCxnSpPr>
          <p:spPr>
            <a:xfrm flipH="1" flipV="1">
              <a:off x="7555443" y="2304051"/>
              <a:ext cx="444348" cy="86671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6" name="Straight Connector 575">
              <a:extLst>
                <a:ext uri="{FF2B5EF4-FFF2-40B4-BE49-F238E27FC236}">
                  <a16:creationId xmlns:a16="http://schemas.microsoft.com/office/drawing/2014/main" id="{CB5910F8-6AD3-0845-A16B-30FEA88441FB}"/>
                </a:ext>
              </a:extLst>
            </p:cNvPr>
            <p:cNvCxnSpPr>
              <a:cxnSpLocks/>
            </p:cNvCxnSpPr>
            <p:nvPr/>
          </p:nvCxnSpPr>
          <p:spPr>
            <a:xfrm flipV="1">
              <a:off x="7962298" y="1888980"/>
              <a:ext cx="456862" cy="8535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7" name="Straight Connector 576">
              <a:extLst>
                <a:ext uri="{FF2B5EF4-FFF2-40B4-BE49-F238E27FC236}">
                  <a16:creationId xmlns:a16="http://schemas.microsoft.com/office/drawing/2014/main" id="{A9211505-E953-694D-8453-63B3DF0A48AF}"/>
                </a:ext>
              </a:extLst>
            </p:cNvPr>
            <p:cNvCxnSpPr>
              <a:cxnSpLocks/>
            </p:cNvCxnSpPr>
            <p:nvPr/>
          </p:nvCxnSpPr>
          <p:spPr>
            <a:xfrm flipV="1">
              <a:off x="7571393" y="1898181"/>
              <a:ext cx="417209" cy="8323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8" name="Straight Connector 577">
              <a:extLst>
                <a:ext uri="{FF2B5EF4-FFF2-40B4-BE49-F238E27FC236}">
                  <a16:creationId xmlns:a16="http://schemas.microsoft.com/office/drawing/2014/main" id="{8BAA14C5-6F88-CC41-BF87-B6E12CE26AEC}"/>
                </a:ext>
              </a:extLst>
            </p:cNvPr>
            <p:cNvCxnSpPr/>
            <p:nvPr/>
          </p:nvCxnSpPr>
          <p:spPr>
            <a:xfrm>
              <a:off x="7997200" y="2314067"/>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9" name="Straight Connector 578">
              <a:extLst>
                <a:ext uri="{FF2B5EF4-FFF2-40B4-BE49-F238E27FC236}">
                  <a16:creationId xmlns:a16="http://schemas.microsoft.com/office/drawing/2014/main" id="{AADCB517-DB9F-7648-BCB7-A3E5F48087FC}"/>
                </a:ext>
              </a:extLst>
            </p:cNvPr>
            <p:cNvCxnSpPr/>
            <p:nvPr/>
          </p:nvCxnSpPr>
          <p:spPr>
            <a:xfrm flipV="1">
              <a:off x="7991925" y="2740663"/>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0" name="Straight Connector 579">
              <a:extLst>
                <a:ext uri="{FF2B5EF4-FFF2-40B4-BE49-F238E27FC236}">
                  <a16:creationId xmlns:a16="http://schemas.microsoft.com/office/drawing/2014/main" id="{62E7CA02-8861-6541-BE55-854691CA0A93}"/>
                </a:ext>
              </a:extLst>
            </p:cNvPr>
            <p:cNvCxnSpPr/>
            <p:nvPr/>
          </p:nvCxnSpPr>
          <p:spPr>
            <a:xfrm>
              <a:off x="7558636" y="2315820"/>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1" name="Straight Connector 580">
              <a:extLst>
                <a:ext uri="{FF2B5EF4-FFF2-40B4-BE49-F238E27FC236}">
                  <a16:creationId xmlns:a16="http://schemas.microsoft.com/office/drawing/2014/main" id="{BF96B6D3-E0D3-F441-B017-B8DD5A69A47B}"/>
                </a:ext>
              </a:extLst>
            </p:cNvPr>
            <p:cNvCxnSpPr/>
            <p:nvPr/>
          </p:nvCxnSpPr>
          <p:spPr>
            <a:xfrm flipH="1" flipV="1">
              <a:off x="7564119" y="1897829"/>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2" name="Straight Connector 581">
              <a:extLst>
                <a:ext uri="{FF2B5EF4-FFF2-40B4-BE49-F238E27FC236}">
                  <a16:creationId xmlns:a16="http://schemas.microsoft.com/office/drawing/2014/main" id="{119B6453-09AB-E94C-85C5-FCB452B4B4E4}"/>
                </a:ext>
              </a:extLst>
            </p:cNvPr>
            <p:cNvCxnSpPr/>
            <p:nvPr/>
          </p:nvCxnSpPr>
          <p:spPr>
            <a:xfrm flipV="1">
              <a:off x="7561568" y="2738210"/>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3" name="Straight Connector 582">
              <a:extLst>
                <a:ext uri="{FF2B5EF4-FFF2-40B4-BE49-F238E27FC236}">
                  <a16:creationId xmlns:a16="http://schemas.microsoft.com/office/drawing/2014/main" id="{D24CFE95-273D-F545-AF7A-DD03A51D0BC2}"/>
                </a:ext>
              </a:extLst>
            </p:cNvPr>
            <p:cNvCxnSpPr/>
            <p:nvPr/>
          </p:nvCxnSpPr>
          <p:spPr>
            <a:xfrm flipH="1" flipV="1">
              <a:off x="7996455" y="1896549"/>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84" name="Oval 583">
              <a:extLst>
                <a:ext uri="{FF2B5EF4-FFF2-40B4-BE49-F238E27FC236}">
                  <a16:creationId xmlns:a16="http://schemas.microsoft.com/office/drawing/2014/main" id="{1E775306-05E5-D345-A25E-EA8FE128E301}"/>
                </a:ext>
              </a:extLst>
            </p:cNvPr>
            <p:cNvSpPr/>
            <p:nvPr/>
          </p:nvSpPr>
          <p:spPr>
            <a:xfrm>
              <a:off x="7957991" y="2291388"/>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85" name="Straight Connector 584">
              <a:extLst>
                <a:ext uri="{FF2B5EF4-FFF2-40B4-BE49-F238E27FC236}">
                  <a16:creationId xmlns:a16="http://schemas.microsoft.com/office/drawing/2014/main" id="{45903729-454F-7E44-8617-F594BE507A27}"/>
                </a:ext>
              </a:extLst>
            </p:cNvPr>
            <p:cNvCxnSpPr/>
            <p:nvPr/>
          </p:nvCxnSpPr>
          <p:spPr>
            <a:xfrm>
              <a:off x="8003064" y="1889050"/>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6" name="Straight Connector 585">
              <a:extLst>
                <a:ext uri="{FF2B5EF4-FFF2-40B4-BE49-F238E27FC236}">
                  <a16:creationId xmlns:a16="http://schemas.microsoft.com/office/drawing/2014/main" id="{B5F78BAA-EC44-A242-A1EE-D44A1446F5C8}"/>
                </a:ext>
              </a:extLst>
            </p:cNvPr>
            <p:cNvCxnSpPr/>
            <p:nvPr/>
          </p:nvCxnSpPr>
          <p:spPr>
            <a:xfrm>
              <a:off x="7564501" y="1890803"/>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87" name="Oval 586">
              <a:extLst>
                <a:ext uri="{FF2B5EF4-FFF2-40B4-BE49-F238E27FC236}">
                  <a16:creationId xmlns:a16="http://schemas.microsoft.com/office/drawing/2014/main" id="{67347942-0AA8-C74B-89FF-D99110E624CD}"/>
                </a:ext>
              </a:extLst>
            </p:cNvPr>
            <p:cNvSpPr/>
            <p:nvPr/>
          </p:nvSpPr>
          <p:spPr>
            <a:xfrm>
              <a:off x="7963700" y="1867367"/>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89" name="Straight Connector 588">
              <a:extLst>
                <a:ext uri="{FF2B5EF4-FFF2-40B4-BE49-F238E27FC236}">
                  <a16:creationId xmlns:a16="http://schemas.microsoft.com/office/drawing/2014/main" id="{110BD91C-2B7E-C34B-B15D-09B2A72B5DE0}"/>
                </a:ext>
              </a:extLst>
            </p:cNvPr>
            <p:cNvCxnSpPr/>
            <p:nvPr/>
          </p:nvCxnSpPr>
          <p:spPr>
            <a:xfrm>
              <a:off x="7998573" y="3157014"/>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0" name="Straight Connector 589">
              <a:extLst>
                <a:ext uri="{FF2B5EF4-FFF2-40B4-BE49-F238E27FC236}">
                  <a16:creationId xmlns:a16="http://schemas.microsoft.com/office/drawing/2014/main" id="{815784F0-5BCE-F848-9BB4-7803433F7FDA}"/>
                </a:ext>
              </a:extLst>
            </p:cNvPr>
            <p:cNvCxnSpPr/>
            <p:nvPr/>
          </p:nvCxnSpPr>
          <p:spPr>
            <a:xfrm>
              <a:off x="7567368" y="3158767"/>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91" name="Oval 590">
              <a:extLst>
                <a:ext uri="{FF2B5EF4-FFF2-40B4-BE49-F238E27FC236}">
                  <a16:creationId xmlns:a16="http://schemas.microsoft.com/office/drawing/2014/main" id="{681001DF-EA3D-B343-A990-23B3429B45EC}"/>
                </a:ext>
              </a:extLst>
            </p:cNvPr>
            <p:cNvSpPr/>
            <p:nvPr/>
          </p:nvSpPr>
          <p:spPr>
            <a:xfrm>
              <a:off x="7958182" y="3132162"/>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93" name="Straight Connector 592">
              <a:extLst>
                <a:ext uri="{FF2B5EF4-FFF2-40B4-BE49-F238E27FC236}">
                  <a16:creationId xmlns:a16="http://schemas.microsoft.com/office/drawing/2014/main" id="{6C1A277F-8432-DB4B-A319-C37EDA9CBF64}"/>
                </a:ext>
              </a:extLst>
            </p:cNvPr>
            <p:cNvCxnSpPr/>
            <p:nvPr/>
          </p:nvCxnSpPr>
          <p:spPr>
            <a:xfrm>
              <a:off x="7567484" y="2736473"/>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4" name="Straight Connector 593">
              <a:extLst>
                <a:ext uri="{FF2B5EF4-FFF2-40B4-BE49-F238E27FC236}">
                  <a16:creationId xmlns:a16="http://schemas.microsoft.com/office/drawing/2014/main" id="{60AE6F0A-A6C3-4E42-B236-FE5BA4FC5B5B}"/>
                </a:ext>
              </a:extLst>
            </p:cNvPr>
            <p:cNvCxnSpPr/>
            <p:nvPr/>
          </p:nvCxnSpPr>
          <p:spPr>
            <a:xfrm>
              <a:off x="7981805" y="2735517"/>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95" name="Oval 594">
              <a:extLst>
                <a:ext uri="{FF2B5EF4-FFF2-40B4-BE49-F238E27FC236}">
                  <a16:creationId xmlns:a16="http://schemas.microsoft.com/office/drawing/2014/main" id="{ADB23091-8686-1242-A5D2-6D66391189E4}"/>
                </a:ext>
              </a:extLst>
            </p:cNvPr>
            <p:cNvSpPr/>
            <p:nvPr/>
          </p:nvSpPr>
          <p:spPr>
            <a:xfrm>
              <a:off x="7951195" y="2708314"/>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98" name="Straight Connector 597">
              <a:extLst>
                <a:ext uri="{FF2B5EF4-FFF2-40B4-BE49-F238E27FC236}">
                  <a16:creationId xmlns:a16="http://schemas.microsoft.com/office/drawing/2014/main" id="{98B31291-9E9E-6A47-A4E1-1BDBA4963A6A}"/>
                </a:ext>
              </a:extLst>
            </p:cNvPr>
            <p:cNvCxnSpPr>
              <a:cxnSpLocks/>
            </p:cNvCxnSpPr>
            <p:nvPr/>
          </p:nvCxnSpPr>
          <p:spPr>
            <a:xfrm flipH="1" flipV="1">
              <a:off x="7137274" y="2315563"/>
              <a:ext cx="419681" cy="8412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9" name="Straight Connector 598">
              <a:extLst>
                <a:ext uri="{FF2B5EF4-FFF2-40B4-BE49-F238E27FC236}">
                  <a16:creationId xmlns:a16="http://schemas.microsoft.com/office/drawing/2014/main" id="{95C80A2B-07DB-354A-A856-E93DEA5FCE84}"/>
                </a:ext>
              </a:extLst>
            </p:cNvPr>
            <p:cNvCxnSpPr>
              <a:cxnSpLocks/>
            </p:cNvCxnSpPr>
            <p:nvPr/>
          </p:nvCxnSpPr>
          <p:spPr>
            <a:xfrm flipH="1" flipV="1">
              <a:off x="5872392" y="2307287"/>
              <a:ext cx="434689" cy="8577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0" name="Straight Connector 599">
              <a:extLst>
                <a:ext uri="{FF2B5EF4-FFF2-40B4-BE49-F238E27FC236}">
                  <a16:creationId xmlns:a16="http://schemas.microsoft.com/office/drawing/2014/main" id="{151F03A6-63C8-5345-B9AD-7D43FA0D05D0}"/>
                </a:ext>
              </a:extLst>
            </p:cNvPr>
            <p:cNvCxnSpPr>
              <a:cxnSpLocks/>
            </p:cNvCxnSpPr>
            <p:nvPr/>
          </p:nvCxnSpPr>
          <p:spPr>
            <a:xfrm flipH="1" flipV="1">
              <a:off x="6284529" y="2304440"/>
              <a:ext cx="439465" cy="86230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1" name="Straight Connector 600">
              <a:extLst>
                <a:ext uri="{FF2B5EF4-FFF2-40B4-BE49-F238E27FC236}">
                  <a16:creationId xmlns:a16="http://schemas.microsoft.com/office/drawing/2014/main" id="{15CB8527-E2BE-7F44-BBA8-300E049135CB}"/>
                </a:ext>
              </a:extLst>
            </p:cNvPr>
            <p:cNvCxnSpPr>
              <a:cxnSpLocks/>
            </p:cNvCxnSpPr>
            <p:nvPr/>
          </p:nvCxnSpPr>
          <p:spPr>
            <a:xfrm flipH="1" flipV="1">
              <a:off x="6705424" y="2302664"/>
              <a:ext cx="444348" cy="86671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2" name="Straight Connector 601">
              <a:extLst>
                <a:ext uri="{FF2B5EF4-FFF2-40B4-BE49-F238E27FC236}">
                  <a16:creationId xmlns:a16="http://schemas.microsoft.com/office/drawing/2014/main" id="{813539CB-1D92-A74A-AD53-C11A5827BD93}"/>
                </a:ext>
              </a:extLst>
            </p:cNvPr>
            <p:cNvCxnSpPr>
              <a:cxnSpLocks/>
            </p:cNvCxnSpPr>
            <p:nvPr/>
          </p:nvCxnSpPr>
          <p:spPr>
            <a:xfrm flipH="1" flipV="1">
              <a:off x="5454581" y="2291746"/>
              <a:ext cx="440899" cy="8784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3" name="Straight Connector 602">
              <a:extLst>
                <a:ext uri="{FF2B5EF4-FFF2-40B4-BE49-F238E27FC236}">
                  <a16:creationId xmlns:a16="http://schemas.microsoft.com/office/drawing/2014/main" id="{AC3F97F8-BBB2-BE46-B557-6EF1260CD2A0}"/>
                </a:ext>
              </a:extLst>
            </p:cNvPr>
            <p:cNvCxnSpPr>
              <a:cxnSpLocks/>
            </p:cNvCxnSpPr>
            <p:nvPr/>
          </p:nvCxnSpPr>
          <p:spPr>
            <a:xfrm flipH="1" flipV="1">
              <a:off x="5048694" y="2302414"/>
              <a:ext cx="424696" cy="8681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4" name="Straight Connector 603">
              <a:extLst>
                <a:ext uri="{FF2B5EF4-FFF2-40B4-BE49-F238E27FC236}">
                  <a16:creationId xmlns:a16="http://schemas.microsoft.com/office/drawing/2014/main" id="{8975296D-AD52-314A-AAAF-8AB2C5DC0CDD}"/>
                </a:ext>
              </a:extLst>
            </p:cNvPr>
            <p:cNvCxnSpPr>
              <a:cxnSpLocks/>
            </p:cNvCxnSpPr>
            <p:nvPr/>
          </p:nvCxnSpPr>
          <p:spPr>
            <a:xfrm flipV="1">
              <a:off x="7112279" y="1887593"/>
              <a:ext cx="456862" cy="8535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5" name="Straight Connector 604">
              <a:extLst>
                <a:ext uri="{FF2B5EF4-FFF2-40B4-BE49-F238E27FC236}">
                  <a16:creationId xmlns:a16="http://schemas.microsoft.com/office/drawing/2014/main" id="{035B0B3F-4E0A-AB46-8C47-3BB3A613F0C1}"/>
                </a:ext>
              </a:extLst>
            </p:cNvPr>
            <p:cNvCxnSpPr>
              <a:cxnSpLocks/>
            </p:cNvCxnSpPr>
            <p:nvPr/>
          </p:nvCxnSpPr>
          <p:spPr>
            <a:xfrm flipV="1">
              <a:off x="5878441" y="1904448"/>
              <a:ext cx="422579" cy="82093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6" name="Straight Connector 605">
              <a:extLst>
                <a:ext uri="{FF2B5EF4-FFF2-40B4-BE49-F238E27FC236}">
                  <a16:creationId xmlns:a16="http://schemas.microsoft.com/office/drawing/2014/main" id="{4A567FCF-B1BB-FB4D-8704-CD105C390AA6}"/>
                </a:ext>
              </a:extLst>
            </p:cNvPr>
            <p:cNvCxnSpPr>
              <a:cxnSpLocks/>
            </p:cNvCxnSpPr>
            <p:nvPr/>
          </p:nvCxnSpPr>
          <p:spPr>
            <a:xfrm flipV="1">
              <a:off x="6294028" y="1915398"/>
              <a:ext cx="423036" cy="8076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7" name="Straight Connector 606">
              <a:extLst>
                <a:ext uri="{FF2B5EF4-FFF2-40B4-BE49-F238E27FC236}">
                  <a16:creationId xmlns:a16="http://schemas.microsoft.com/office/drawing/2014/main" id="{7E70CE03-B122-364C-B805-B8B95879F238}"/>
                </a:ext>
              </a:extLst>
            </p:cNvPr>
            <p:cNvCxnSpPr>
              <a:cxnSpLocks/>
            </p:cNvCxnSpPr>
            <p:nvPr/>
          </p:nvCxnSpPr>
          <p:spPr>
            <a:xfrm flipV="1">
              <a:off x="6721373" y="1896794"/>
              <a:ext cx="417209" cy="8323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8" name="Straight Connector 607">
              <a:extLst>
                <a:ext uri="{FF2B5EF4-FFF2-40B4-BE49-F238E27FC236}">
                  <a16:creationId xmlns:a16="http://schemas.microsoft.com/office/drawing/2014/main" id="{D32D9A0A-0567-D641-894A-FC1681F5CE65}"/>
                </a:ext>
              </a:extLst>
            </p:cNvPr>
            <p:cNvCxnSpPr>
              <a:cxnSpLocks/>
            </p:cNvCxnSpPr>
            <p:nvPr/>
          </p:nvCxnSpPr>
          <p:spPr>
            <a:xfrm flipV="1">
              <a:off x="5446833" y="1892356"/>
              <a:ext cx="446035" cy="8454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9" name="Straight Connector 608">
              <a:extLst>
                <a:ext uri="{FF2B5EF4-FFF2-40B4-BE49-F238E27FC236}">
                  <a16:creationId xmlns:a16="http://schemas.microsoft.com/office/drawing/2014/main" id="{D0377A47-2330-834E-ADDA-1594B8AA66B7}"/>
                </a:ext>
              </a:extLst>
            </p:cNvPr>
            <p:cNvCxnSpPr>
              <a:cxnSpLocks/>
            </p:cNvCxnSpPr>
            <p:nvPr/>
          </p:nvCxnSpPr>
          <p:spPr>
            <a:xfrm flipV="1">
              <a:off x="5054743" y="1899575"/>
              <a:ext cx="416035" cy="81764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0" name="Straight Connector 609">
              <a:extLst>
                <a:ext uri="{FF2B5EF4-FFF2-40B4-BE49-F238E27FC236}">
                  <a16:creationId xmlns:a16="http://schemas.microsoft.com/office/drawing/2014/main" id="{112979E7-7654-0F42-9057-C34A0AFA27AD}"/>
                </a:ext>
              </a:extLst>
            </p:cNvPr>
            <p:cNvCxnSpPr/>
            <p:nvPr/>
          </p:nvCxnSpPr>
          <p:spPr>
            <a:xfrm>
              <a:off x="7147181" y="2312680"/>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1" name="Straight Connector 610">
              <a:extLst>
                <a:ext uri="{FF2B5EF4-FFF2-40B4-BE49-F238E27FC236}">
                  <a16:creationId xmlns:a16="http://schemas.microsoft.com/office/drawing/2014/main" id="{0911AA39-EB58-4349-90A7-4B91732A37BC}"/>
                </a:ext>
              </a:extLst>
            </p:cNvPr>
            <p:cNvCxnSpPr/>
            <p:nvPr/>
          </p:nvCxnSpPr>
          <p:spPr>
            <a:xfrm flipV="1">
              <a:off x="7141906" y="2739277"/>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2" name="Straight Connector 611">
              <a:extLst>
                <a:ext uri="{FF2B5EF4-FFF2-40B4-BE49-F238E27FC236}">
                  <a16:creationId xmlns:a16="http://schemas.microsoft.com/office/drawing/2014/main" id="{31CC02E5-2B31-B243-BC07-8D7180399EEF}"/>
                </a:ext>
              </a:extLst>
            </p:cNvPr>
            <p:cNvCxnSpPr/>
            <p:nvPr/>
          </p:nvCxnSpPr>
          <p:spPr>
            <a:xfrm>
              <a:off x="5464639" y="2314078"/>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3" name="Straight Connector 612">
              <a:extLst>
                <a:ext uri="{FF2B5EF4-FFF2-40B4-BE49-F238E27FC236}">
                  <a16:creationId xmlns:a16="http://schemas.microsoft.com/office/drawing/2014/main" id="{6B4BE83F-E8D2-B644-AA9F-2E4AF0A58CE4}"/>
                </a:ext>
              </a:extLst>
            </p:cNvPr>
            <p:cNvCxnSpPr/>
            <p:nvPr/>
          </p:nvCxnSpPr>
          <p:spPr>
            <a:xfrm>
              <a:off x="5877754" y="2316487"/>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4" name="Straight Connector 613">
              <a:extLst>
                <a:ext uri="{FF2B5EF4-FFF2-40B4-BE49-F238E27FC236}">
                  <a16:creationId xmlns:a16="http://schemas.microsoft.com/office/drawing/2014/main" id="{C3C7714C-BAD2-F94F-9D37-064C2ABCED37}"/>
                </a:ext>
              </a:extLst>
            </p:cNvPr>
            <p:cNvCxnSpPr/>
            <p:nvPr/>
          </p:nvCxnSpPr>
          <p:spPr>
            <a:xfrm>
              <a:off x="6708617" y="2314433"/>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5" name="Straight Connector 614">
              <a:extLst>
                <a:ext uri="{FF2B5EF4-FFF2-40B4-BE49-F238E27FC236}">
                  <a16:creationId xmlns:a16="http://schemas.microsoft.com/office/drawing/2014/main" id="{BE597D3D-0027-B74D-8EC3-54ED13DDE7C3}"/>
                </a:ext>
              </a:extLst>
            </p:cNvPr>
            <p:cNvCxnSpPr/>
            <p:nvPr/>
          </p:nvCxnSpPr>
          <p:spPr>
            <a:xfrm>
              <a:off x="5044795" y="2311920"/>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6" name="Straight Connector 615">
              <a:extLst>
                <a:ext uri="{FF2B5EF4-FFF2-40B4-BE49-F238E27FC236}">
                  <a16:creationId xmlns:a16="http://schemas.microsoft.com/office/drawing/2014/main" id="{8FD263FE-C7B6-A84E-A7F9-47032F6B1079}"/>
                </a:ext>
              </a:extLst>
            </p:cNvPr>
            <p:cNvCxnSpPr>
              <a:cxnSpLocks/>
            </p:cNvCxnSpPr>
            <p:nvPr/>
          </p:nvCxnSpPr>
          <p:spPr>
            <a:xfrm flipH="1" flipV="1">
              <a:off x="5061287" y="1876005"/>
              <a:ext cx="422400" cy="4461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7" name="Straight Connector 616">
              <a:extLst>
                <a:ext uri="{FF2B5EF4-FFF2-40B4-BE49-F238E27FC236}">
                  <a16:creationId xmlns:a16="http://schemas.microsoft.com/office/drawing/2014/main" id="{710A46E2-060E-5C4D-8E59-193FC22FA2DA}"/>
                </a:ext>
              </a:extLst>
            </p:cNvPr>
            <p:cNvCxnSpPr/>
            <p:nvPr/>
          </p:nvCxnSpPr>
          <p:spPr>
            <a:xfrm flipH="1" flipV="1">
              <a:off x="5883756" y="1895846"/>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8" name="Straight Connector 617">
              <a:extLst>
                <a:ext uri="{FF2B5EF4-FFF2-40B4-BE49-F238E27FC236}">
                  <a16:creationId xmlns:a16="http://schemas.microsoft.com/office/drawing/2014/main" id="{E2DA592A-E8BF-9447-B869-3035C7692731}"/>
                </a:ext>
              </a:extLst>
            </p:cNvPr>
            <p:cNvCxnSpPr/>
            <p:nvPr/>
          </p:nvCxnSpPr>
          <p:spPr>
            <a:xfrm flipH="1" flipV="1">
              <a:off x="6714100" y="1896443"/>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9" name="Straight Connector 618">
              <a:extLst>
                <a:ext uri="{FF2B5EF4-FFF2-40B4-BE49-F238E27FC236}">
                  <a16:creationId xmlns:a16="http://schemas.microsoft.com/office/drawing/2014/main" id="{B3E364F1-CFE4-304C-BF9C-BCAF7ABE6813}"/>
                </a:ext>
              </a:extLst>
            </p:cNvPr>
            <p:cNvCxnSpPr/>
            <p:nvPr/>
          </p:nvCxnSpPr>
          <p:spPr>
            <a:xfrm flipV="1">
              <a:off x="5460132" y="2736278"/>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0" name="Straight Connector 619">
              <a:extLst>
                <a:ext uri="{FF2B5EF4-FFF2-40B4-BE49-F238E27FC236}">
                  <a16:creationId xmlns:a16="http://schemas.microsoft.com/office/drawing/2014/main" id="{C1CDC144-D717-E045-A18A-11354AC47F66}"/>
                </a:ext>
              </a:extLst>
            </p:cNvPr>
            <p:cNvCxnSpPr/>
            <p:nvPr/>
          </p:nvCxnSpPr>
          <p:spPr>
            <a:xfrm flipV="1">
              <a:off x="6299534" y="2738896"/>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1" name="Straight Connector 620">
              <a:extLst>
                <a:ext uri="{FF2B5EF4-FFF2-40B4-BE49-F238E27FC236}">
                  <a16:creationId xmlns:a16="http://schemas.microsoft.com/office/drawing/2014/main" id="{3A857979-586C-8540-BE9B-591A8B101597}"/>
                </a:ext>
              </a:extLst>
            </p:cNvPr>
            <p:cNvCxnSpPr/>
            <p:nvPr/>
          </p:nvCxnSpPr>
          <p:spPr>
            <a:xfrm>
              <a:off x="6295087" y="2314666"/>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2" name="Straight Connector 621">
              <a:extLst>
                <a:ext uri="{FF2B5EF4-FFF2-40B4-BE49-F238E27FC236}">
                  <a16:creationId xmlns:a16="http://schemas.microsoft.com/office/drawing/2014/main" id="{99A7101A-0BB9-B547-A0EB-4047E1D23F90}"/>
                </a:ext>
              </a:extLst>
            </p:cNvPr>
            <p:cNvCxnSpPr/>
            <p:nvPr/>
          </p:nvCxnSpPr>
          <p:spPr>
            <a:xfrm flipV="1">
              <a:off x="6711549" y="2736823"/>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3" name="Straight Connector 622">
              <a:extLst>
                <a:ext uri="{FF2B5EF4-FFF2-40B4-BE49-F238E27FC236}">
                  <a16:creationId xmlns:a16="http://schemas.microsoft.com/office/drawing/2014/main" id="{BC996696-EEE2-2048-A774-90ADA4D3B483}"/>
                </a:ext>
              </a:extLst>
            </p:cNvPr>
            <p:cNvCxnSpPr>
              <a:cxnSpLocks/>
            </p:cNvCxnSpPr>
            <p:nvPr/>
          </p:nvCxnSpPr>
          <p:spPr>
            <a:xfrm flipV="1">
              <a:off x="5067645" y="2745116"/>
              <a:ext cx="381295" cy="4051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4" name="Straight Connector 623">
              <a:extLst>
                <a:ext uri="{FF2B5EF4-FFF2-40B4-BE49-F238E27FC236}">
                  <a16:creationId xmlns:a16="http://schemas.microsoft.com/office/drawing/2014/main" id="{22008014-4A67-9C48-A7B8-89DC6BA8514B}"/>
                </a:ext>
              </a:extLst>
            </p:cNvPr>
            <p:cNvCxnSpPr/>
            <p:nvPr/>
          </p:nvCxnSpPr>
          <p:spPr>
            <a:xfrm flipV="1">
              <a:off x="5872243" y="2740109"/>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5" name="Straight Connector 624">
              <a:extLst>
                <a:ext uri="{FF2B5EF4-FFF2-40B4-BE49-F238E27FC236}">
                  <a16:creationId xmlns:a16="http://schemas.microsoft.com/office/drawing/2014/main" id="{72D8B14C-BC76-A744-BCF9-CB59D17C71A3}"/>
                </a:ext>
              </a:extLst>
            </p:cNvPr>
            <p:cNvCxnSpPr/>
            <p:nvPr/>
          </p:nvCxnSpPr>
          <p:spPr>
            <a:xfrm flipH="1" flipV="1">
              <a:off x="5468447" y="1895835"/>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6" name="Straight Connector 625">
              <a:extLst>
                <a:ext uri="{FF2B5EF4-FFF2-40B4-BE49-F238E27FC236}">
                  <a16:creationId xmlns:a16="http://schemas.microsoft.com/office/drawing/2014/main" id="{BAEDC191-A6B9-1242-89E2-9236A61B01D7}"/>
                </a:ext>
              </a:extLst>
            </p:cNvPr>
            <p:cNvCxnSpPr/>
            <p:nvPr/>
          </p:nvCxnSpPr>
          <p:spPr>
            <a:xfrm flipH="1" flipV="1">
              <a:off x="6297750" y="1892557"/>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7" name="Straight Connector 626">
              <a:extLst>
                <a:ext uri="{FF2B5EF4-FFF2-40B4-BE49-F238E27FC236}">
                  <a16:creationId xmlns:a16="http://schemas.microsoft.com/office/drawing/2014/main" id="{9C83264C-0CA9-E145-A8EA-93A913B59AC7}"/>
                </a:ext>
              </a:extLst>
            </p:cNvPr>
            <p:cNvCxnSpPr/>
            <p:nvPr/>
          </p:nvCxnSpPr>
          <p:spPr>
            <a:xfrm flipH="1" flipV="1">
              <a:off x="7146436" y="1895163"/>
              <a:ext cx="418129" cy="41812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28" name="Oval 627">
              <a:extLst>
                <a:ext uri="{FF2B5EF4-FFF2-40B4-BE49-F238E27FC236}">
                  <a16:creationId xmlns:a16="http://schemas.microsoft.com/office/drawing/2014/main" id="{D5C5CC89-95A6-DF47-8409-67EAEAC2CFD0}"/>
                </a:ext>
              </a:extLst>
            </p:cNvPr>
            <p:cNvSpPr/>
            <p:nvPr/>
          </p:nvSpPr>
          <p:spPr>
            <a:xfrm>
              <a:off x="5439076" y="2286581"/>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9" name="Oval 628">
              <a:extLst>
                <a:ext uri="{FF2B5EF4-FFF2-40B4-BE49-F238E27FC236}">
                  <a16:creationId xmlns:a16="http://schemas.microsoft.com/office/drawing/2014/main" id="{714F2223-2F2C-2143-B949-192F220E51CA}"/>
                </a:ext>
              </a:extLst>
            </p:cNvPr>
            <p:cNvSpPr/>
            <p:nvPr/>
          </p:nvSpPr>
          <p:spPr>
            <a:xfrm>
              <a:off x="6269178" y="2290001"/>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0" name="Oval 629">
              <a:extLst>
                <a:ext uri="{FF2B5EF4-FFF2-40B4-BE49-F238E27FC236}">
                  <a16:creationId xmlns:a16="http://schemas.microsoft.com/office/drawing/2014/main" id="{61A96320-46D9-D943-8236-87FB7358C963}"/>
                </a:ext>
              </a:extLst>
            </p:cNvPr>
            <p:cNvSpPr/>
            <p:nvPr/>
          </p:nvSpPr>
          <p:spPr>
            <a:xfrm>
              <a:off x="7107972" y="2290001"/>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31" name="Straight Connector 630">
              <a:extLst>
                <a:ext uri="{FF2B5EF4-FFF2-40B4-BE49-F238E27FC236}">
                  <a16:creationId xmlns:a16="http://schemas.microsoft.com/office/drawing/2014/main" id="{2F0C0770-0F93-CA4D-AC54-D9F1B7E9E4DF}"/>
                </a:ext>
              </a:extLst>
            </p:cNvPr>
            <p:cNvCxnSpPr/>
            <p:nvPr/>
          </p:nvCxnSpPr>
          <p:spPr>
            <a:xfrm>
              <a:off x="7153045" y="1887663"/>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2" name="Straight Connector 631">
              <a:extLst>
                <a:ext uri="{FF2B5EF4-FFF2-40B4-BE49-F238E27FC236}">
                  <a16:creationId xmlns:a16="http://schemas.microsoft.com/office/drawing/2014/main" id="{AA24DCB1-CC32-2C4B-91F9-87AB16B8594A}"/>
                </a:ext>
              </a:extLst>
            </p:cNvPr>
            <p:cNvCxnSpPr/>
            <p:nvPr/>
          </p:nvCxnSpPr>
          <p:spPr>
            <a:xfrm>
              <a:off x="5470503" y="1889061"/>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3" name="Straight Connector 632">
              <a:extLst>
                <a:ext uri="{FF2B5EF4-FFF2-40B4-BE49-F238E27FC236}">
                  <a16:creationId xmlns:a16="http://schemas.microsoft.com/office/drawing/2014/main" id="{2FB54626-431C-294B-AC4B-A6EB2ABC59E5}"/>
                </a:ext>
              </a:extLst>
            </p:cNvPr>
            <p:cNvCxnSpPr/>
            <p:nvPr/>
          </p:nvCxnSpPr>
          <p:spPr>
            <a:xfrm>
              <a:off x="5883618" y="1891470"/>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4" name="Straight Connector 633">
              <a:extLst>
                <a:ext uri="{FF2B5EF4-FFF2-40B4-BE49-F238E27FC236}">
                  <a16:creationId xmlns:a16="http://schemas.microsoft.com/office/drawing/2014/main" id="{B0ADA82F-E8A7-2346-8985-243F988F359A}"/>
                </a:ext>
              </a:extLst>
            </p:cNvPr>
            <p:cNvCxnSpPr/>
            <p:nvPr/>
          </p:nvCxnSpPr>
          <p:spPr>
            <a:xfrm>
              <a:off x="6714482" y="1889416"/>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5" name="Straight Connector 634">
              <a:extLst>
                <a:ext uri="{FF2B5EF4-FFF2-40B4-BE49-F238E27FC236}">
                  <a16:creationId xmlns:a16="http://schemas.microsoft.com/office/drawing/2014/main" id="{341043B6-FDEB-CD4D-AA6F-88C22ACD50BE}"/>
                </a:ext>
              </a:extLst>
            </p:cNvPr>
            <p:cNvCxnSpPr/>
            <p:nvPr/>
          </p:nvCxnSpPr>
          <p:spPr>
            <a:xfrm>
              <a:off x="5069055" y="1886903"/>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6" name="Straight Connector 635">
              <a:extLst>
                <a:ext uri="{FF2B5EF4-FFF2-40B4-BE49-F238E27FC236}">
                  <a16:creationId xmlns:a16="http://schemas.microsoft.com/office/drawing/2014/main" id="{9173257C-5D38-7A44-8648-DEE076348F97}"/>
                </a:ext>
              </a:extLst>
            </p:cNvPr>
            <p:cNvCxnSpPr/>
            <p:nvPr/>
          </p:nvCxnSpPr>
          <p:spPr>
            <a:xfrm>
              <a:off x="6300951" y="1889649"/>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37" name="Oval 636">
              <a:extLst>
                <a:ext uri="{FF2B5EF4-FFF2-40B4-BE49-F238E27FC236}">
                  <a16:creationId xmlns:a16="http://schemas.microsoft.com/office/drawing/2014/main" id="{4147AC48-DE55-9B41-987A-04C94DA6D633}"/>
                </a:ext>
              </a:extLst>
            </p:cNvPr>
            <p:cNvSpPr/>
            <p:nvPr/>
          </p:nvSpPr>
          <p:spPr>
            <a:xfrm>
              <a:off x="7113681" y="1865980"/>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8" name="Oval 637">
              <a:extLst>
                <a:ext uri="{FF2B5EF4-FFF2-40B4-BE49-F238E27FC236}">
                  <a16:creationId xmlns:a16="http://schemas.microsoft.com/office/drawing/2014/main" id="{22683469-8663-8A49-BA7B-3965389F1BB8}"/>
                </a:ext>
              </a:extLst>
            </p:cNvPr>
            <p:cNvSpPr/>
            <p:nvPr/>
          </p:nvSpPr>
          <p:spPr>
            <a:xfrm>
              <a:off x="5441196" y="1868005"/>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9" name="Oval 638">
              <a:extLst>
                <a:ext uri="{FF2B5EF4-FFF2-40B4-BE49-F238E27FC236}">
                  <a16:creationId xmlns:a16="http://schemas.microsoft.com/office/drawing/2014/main" id="{783CAF4A-2867-A14B-B491-394BFED32F8F}"/>
                </a:ext>
              </a:extLst>
            </p:cNvPr>
            <p:cNvSpPr/>
            <p:nvPr/>
          </p:nvSpPr>
          <p:spPr>
            <a:xfrm>
              <a:off x="6274888" y="1865980"/>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0" name="Oval 639">
              <a:extLst>
                <a:ext uri="{FF2B5EF4-FFF2-40B4-BE49-F238E27FC236}">
                  <a16:creationId xmlns:a16="http://schemas.microsoft.com/office/drawing/2014/main" id="{DE6DA2C7-7A27-F344-AA75-6AF106E8CF88}"/>
                </a:ext>
              </a:extLst>
            </p:cNvPr>
            <p:cNvSpPr/>
            <p:nvPr/>
          </p:nvSpPr>
          <p:spPr>
            <a:xfrm>
              <a:off x="7537342" y="1867126"/>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1" name="Oval 640">
              <a:extLst>
                <a:ext uri="{FF2B5EF4-FFF2-40B4-BE49-F238E27FC236}">
                  <a16:creationId xmlns:a16="http://schemas.microsoft.com/office/drawing/2014/main" id="{E6C02F7C-0F4A-DA47-B213-DAB7B4F2BC1C}"/>
                </a:ext>
              </a:extLst>
            </p:cNvPr>
            <p:cNvSpPr/>
            <p:nvPr/>
          </p:nvSpPr>
          <p:spPr>
            <a:xfrm>
              <a:off x="6696680" y="1867685"/>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2" name="Oval 641">
              <a:extLst>
                <a:ext uri="{FF2B5EF4-FFF2-40B4-BE49-F238E27FC236}">
                  <a16:creationId xmlns:a16="http://schemas.microsoft.com/office/drawing/2014/main" id="{92D2C995-99EC-4A4D-AA7C-40440B624D80}"/>
                </a:ext>
              </a:extLst>
            </p:cNvPr>
            <p:cNvSpPr/>
            <p:nvPr/>
          </p:nvSpPr>
          <p:spPr>
            <a:xfrm>
              <a:off x="5859836" y="1867685"/>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3" name="Oval 642">
              <a:extLst>
                <a:ext uri="{FF2B5EF4-FFF2-40B4-BE49-F238E27FC236}">
                  <a16:creationId xmlns:a16="http://schemas.microsoft.com/office/drawing/2014/main" id="{1B3FA0F9-4015-8044-9363-CB5E187A7494}"/>
                </a:ext>
              </a:extLst>
            </p:cNvPr>
            <p:cNvSpPr/>
            <p:nvPr/>
          </p:nvSpPr>
          <p:spPr>
            <a:xfrm>
              <a:off x="6692921" y="2291707"/>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44" name="Straight Connector 643">
              <a:extLst>
                <a:ext uri="{FF2B5EF4-FFF2-40B4-BE49-F238E27FC236}">
                  <a16:creationId xmlns:a16="http://schemas.microsoft.com/office/drawing/2014/main" id="{CCC83C0E-7FA8-1E4B-ADDB-5295A3E45A15}"/>
                </a:ext>
              </a:extLst>
            </p:cNvPr>
            <p:cNvCxnSpPr/>
            <p:nvPr/>
          </p:nvCxnSpPr>
          <p:spPr>
            <a:xfrm>
              <a:off x="7148554" y="3155627"/>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5" name="Straight Connector 644">
              <a:extLst>
                <a:ext uri="{FF2B5EF4-FFF2-40B4-BE49-F238E27FC236}">
                  <a16:creationId xmlns:a16="http://schemas.microsoft.com/office/drawing/2014/main" id="{857BEEBC-06F5-E342-A2F0-10B25792F781}"/>
                </a:ext>
              </a:extLst>
            </p:cNvPr>
            <p:cNvCxnSpPr/>
            <p:nvPr/>
          </p:nvCxnSpPr>
          <p:spPr>
            <a:xfrm>
              <a:off x="5480729" y="3157025"/>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6" name="Straight Connector 645">
              <a:extLst>
                <a:ext uri="{FF2B5EF4-FFF2-40B4-BE49-F238E27FC236}">
                  <a16:creationId xmlns:a16="http://schemas.microsoft.com/office/drawing/2014/main" id="{1125BE07-0CF3-594E-8602-959B2346BF73}"/>
                </a:ext>
              </a:extLst>
            </p:cNvPr>
            <p:cNvCxnSpPr/>
            <p:nvPr/>
          </p:nvCxnSpPr>
          <p:spPr>
            <a:xfrm>
              <a:off x="5886486" y="3159434"/>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7" name="Straight Connector 646">
              <a:extLst>
                <a:ext uri="{FF2B5EF4-FFF2-40B4-BE49-F238E27FC236}">
                  <a16:creationId xmlns:a16="http://schemas.microsoft.com/office/drawing/2014/main" id="{F4A06817-18A8-4942-B1CA-9CDC8CA98DE9}"/>
                </a:ext>
              </a:extLst>
            </p:cNvPr>
            <p:cNvCxnSpPr/>
            <p:nvPr/>
          </p:nvCxnSpPr>
          <p:spPr>
            <a:xfrm>
              <a:off x="6717349" y="3157380"/>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8" name="Straight Connector 647">
              <a:extLst>
                <a:ext uri="{FF2B5EF4-FFF2-40B4-BE49-F238E27FC236}">
                  <a16:creationId xmlns:a16="http://schemas.microsoft.com/office/drawing/2014/main" id="{2867CCEF-3A96-9D40-9552-06D4F13C26E7}"/>
                </a:ext>
              </a:extLst>
            </p:cNvPr>
            <p:cNvCxnSpPr/>
            <p:nvPr/>
          </p:nvCxnSpPr>
          <p:spPr>
            <a:xfrm>
              <a:off x="5068243" y="3158546"/>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9" name="Straight Connector 648">
              <a:extLst>
                <a:ext uri="{FF2B5EF4-FFF2-40B4-BE49-F238E27FC236}">
                  <a16:creationId xmlns:a16="http://schemas.microsoft.com/office/drawing/2014/main" id="{845F9457-BE14-1846-8D6E-2A172F9EF5DB}"/>
                </a:ext>
              </a:extLst>
            </p:cNvPr>
            <p:cNvCxnSpPr/>
            <p:nvPr/>
          </p:nvCxnSpPr>
          <p:spPr>
            <a:xfrm>
              <a:off x="6303818" y="3157613"/>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50" name="Oval 649">
              <a:extLst>
                <a:ext uri="{FF2B5EF4-FFF2-40B4-BE49-F238E27FC236}">
                  <a16:creationId xmlns:a16="http://schemas.microsoft.com/office/drawing/2014/main" id="{A77D84E1-6A38-BD46-B0DF-8981B891FD22}"/>
                </a:ext>
              </a:extLst>
            </p:cNvPr>
            <p:cNvSpPr/>
            <p:nvPr/>
          </p:nvSpPr>
          <p:spPr>
            <a:xfrm>
              <a:off x="7108163" y="3130776"/>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1" name="Oval 650">
              <a:extLst>
                <a:ext uri="{FF2B5EF4-FFF2-40B4-BE49-F238E27FC236}">
                  <a16:creationId xmlns:a16="http://schemas.microsoft.com/office/drawing/2014/main" id="{C03DA635-3755-FF4A-9CB2-EFE3585D0873}"/>
                </a:ext>
              </a:extLst>
            </p:cNvPr>
            <p:cNvSpPr/>
            <p:nvPr/>
          </p:nvSpPr>
          <p:spPr>
            <a:xfrm>
              <a:off x="5435677" y="3132801"/>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2" name="Oval 651">
              <a:extLst>
                <a:ext uri="{FF2B5EF4-FFF2-40B4-BE49-F238E27FC236}">
                  <a16:creationId xmlns:a16="http://schemas.microsoft.com/office/drawing/2014/main" id="{E1F743F3-1E8F-8442-8FC7-051E5567ACB6}"/>
                </a:ext>
              </a:extLst>
            </p:cNvPr>
            <p:cNvSpPr/>
            <p:nvPr/>
          </p:nvSpPr>
          <p:spPr>
            <a:xfrm>
              <a:off x="6269369" y="3130776"/>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3" name="Oval 652">
              <a:extLst>
                <a:ext uri="{FF2B5EF4-FFF2-40B4-BE49-F238E27FC236}">
                  <a16:creationId xmlns:a16="http://schemas.microsoft.com/office/drawing/2014/main" id="{E7A72F21-D3FA-664C-B18B-C1DABC70F9DF}"/>
                </a:ext>
              </a:extLst>
            </p:cNvPr>
            <p:cNvSpPr/>
            <p:nvPr/>
          </p:nvSpPr>
          <p:spPr>
            <a:xfrm>
              <a:off x="7535503" y="3131922"/>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4" name="Oval 653">
              <a:extLst>
                <a:ext uri="{FF2B5EF4-FFF2-40B4-BE49-F238E27FC236}">
                  <a16:creationId xmlns:a16="http://schemas.microsoft.com/office/drawing/2014/main" id="{30E2E33D-0CBC-1448-B4FD-6AEAE7382A7D}"/>
                </a:ext>
              </a:extLst>
            </p:cNvPr>
            <p:cNvSpPr/>
            <p:nvPr/>
          </p:nvSpPr>
          <p:spPr>
            <a:xfrm>
              <a:off x="6686281" y="3132481"/>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5" name="Oval 654">
              <a:extLst>
                <a:ext uri="{FF2B5EF4-FFF2-40B4-BE49-F238E27FC236}">
                  <a16:creationId xmlns:a16="http://schemas.microsoft.com/office/drawing/2014/main" id="{8A8A702F-E321-644B-8062-873FFEC431AE}"/>
                </a:ext>
              </a:extLst>
            </p:cNvPr>
            <p:cNvSpPr/>
            <p:nvPr/>
          </p:nvSpPr>
          <p:spPr>
            <a:xfrm>
              <a:off x="5854318" y="3132481"/>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6" name="Straight Connector 655">
              <a:extLst>
                <a:ext uri="{FF2B5EF4-FFF2-40B4-BE49-F238E27FC236}">
                  <a16:creationId xmlns:a16="http://schemas.microsoft.com/office/drawing/2014/main" id="{27E3C354-5914-A041-9360-5FC7A671CFCC}"/>
                </a:ext>
              </a:extLst>
            </p:cNvPr>
            <p:cNvCxnSpPr/>
            <p:nvPr/>
          </p:nvCxnSpPr>
          <p:spPr>
            <a:xfrm>
              <a:off x="6717465" y="2735087"/>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7" name="Straight Connector 656">
              <a:extLst>
                <a:ext uri="{FF2B5EF4-FFF2-40B4-BE49-F238E27FC236}">
                  <a16:creationId xmlns:a16="http://schemas.microsoft.com/office/drawing/2014/main" id="{1AA245F8-5567-7740-BF40-80A1A2FE85A3}"/>
                </a:ext>
              </a:extLst>
            </p:cNvPr>
            <p:cNvCxnSpPr/>
            <p:nvPr/>
          </p:nvCxnSpPr>
          <p:spPr>
            <a:xfrm>
              <a:off x="5875602" y="2733839"/>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8" name="Straight Connector 657">
              <a:extLst>
                <a:ext uri="{FF2B5EF4-FFF2-40B4-BE49-F238E27FC236}">
                  <a16:creationId xmlns:a16="http://schemas.microsoft.com/office/drawing/2014/main" id="{924B9ABD-B711-8B47-866F-F4A0B40DC3C5}"/>
                </a:ext>
              </a:extLst>
            </p:cNvPr>
            <p:cNvCxnSpPr/>
            <p:nvPr/>
          </p:nvCxnSpPr>
          <p:spPr>
            <a:xfrm>
              <a:off x="5041338" y="2729926"/>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9" name="Straight Connector 658">
              <a:extLst>
                <a:ext uri="{FF2B5EF4-FFF2-40B4-BE49-F238E27FC236}">
                  <a16:creationId xmlns:a16="http://schemas.microsoft.com/office/drawing/2014/main" id="{FE6345A8-2F82-0646-A204-B2B1BC1ACAED}"/>
                </a:ext>
              </a:extLst>
            </p:cNvPr>
            <p:cNvCxnSpPr/>
            <p:nvPr/>
          </p:nvCxnSpPr>
          <p:spPr>
            <a:xfrm>
              <a:off x="5461130" y="2732952"/>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0" name="Straight Connector 659">
              <a:extLst>
                <a:ext uri="{FF2B5EF4-FFF2-40B4-BE49-F238E27FC236}">
                  <a16:creationId xmlns:a16="http://schemas.microsoft.com/office/drawing/2014/main" id="{EB2BEBCD-354D-4A4E-AE1F-9A8CEAF6057C}"/>
                </a:ext>
              </a:extLst>
            </p:cNvPr>
            <p:cNvCxnSpPr/>
            <p:nvPr/>
          </p:nvCxnSpPr>
          <p:spPr>
            <a:xfrm>
              <a:off x="6295919" y="2734088"/>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1" name="Straight Connector 660">
              <a:extLst>
                <a:ext uri="{FF2B5EF4-FFF2-40B4-BE49-F238E27FC236}">
                  <a16:creationId xmlns:a16="http://schemas.microsoft.com/office/drawing/2014/main" id="{10863BBF-E195-204B-B4B0-11C21FB6F86A}"/>
                </a:ext>
              </a:extLst>
            </p:cNvPr>
            <p:cNvCxnSpPr/>
            <p:nvPr/>
          </p:nvCxnSpPr>
          <p:spPr>
            <a:xfrm>
              <a:off x="7131786" y="2734131"/>
              <a:ext cx="418129" cy="11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62" name="Oval 661">
              <a:extLst>
                <a:ext uri="{FF2B5EF4-FFF2-40B4-BE49-F238E27FC236}">
                  <a16:creationId xmlns:a16="http://schemas.microsoft.com/office/drawing/2014/main" id="{DF8EBB6D-3098-4F49-A004-0FC181ED7A82}"/>
                </a:ext>
              </a:extLst>
            </p:cNvPr>
            <p:cNvSpPr/>
            <p:nvPr/>
          </p:nvSpPr>
          <p:spPr>
            <a:xfrm>
              <a:off x="6262381" y="2706928"/>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3" name="Oval 662">
              <a:extLst>
                <a:ext uri="{FF2B5EF4-FFF2-40B4-BE49-F238E27FC236}">
                  <a16:creationId xmlns:a16="http://schemas.microsoft.com/office/drawing/2014/main" id="{27D1C814-3C14-3345-B473-FFBE5898EC9B}"/>
                </a:ext>
              </a:extLst>
            </p:cNvPr>
            <p:cNvSpPr/>
            <p:nvPr/>
          </p:nvSpPr>
          <p:spPr>
            <a:xfrm>
              <a:off x="7101176" y="2706928"/>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4" name="Oval 663">
              <a:extLst>
                <a:ext uri="{FF2B5EF4-FFF2-40B4-BE49-F238E27FC236}">
                  <a16:creationId xmlns:a16="http://schemas.microsoft.com/office/drawing/2014/main" id="{08A8FCE3-893A-174A-B295-3CF7FEC67C66}"/>
                </a:ext>
              </a:extLst>
            </p:cNvPr>
            <p:cNvSpPr/>
            <p:nvPr/>
          </p:nvSpPr>
          <p:spPr>
            <a:xfrm>
              <a:off x="5432280" y="2703507"/>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5" name="Oval 664">
              <a:extLst>
                <a:ext uri="{FF2B5EF4-FFF2-40B4-BE49-F238E27FC236}">
                  <a16:creationId xmlns:a16="http://schemas.microsoft.com/office/drawing/2014/main" id="{1E718276-B5C7-A840-A64C-E01EB8B6CAA3}"/>
                </a:ext>
              </a:extLst>
            </p:cNvPr>
            <p:cNvSpPr/>
            <p:nvPr/>
          </p:nvSpPr>
          <p:spPr>
            <a:xfrm>
              <a:off x="5847330" y="2708634"/>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6" name="Oval 665">
              <a:extLst>
                <a:ext uri="{FF2B5EF4-FFF2-40B4-BE49-F238E27FC236}">
                  <a16:creationId xmlns:a16="http://schemas.microsoft.com/office/drawing/2014/main" id="{0A39519C-7B47-EB48-88AB-730B7B9E75D2}"/>
                </a:ext>
              </a:extLst>
            </p:cNvPr>
            <p:cNvSpPr/>
            <p:nvPr/>
          </p:nvSpPr>
          <p:spPr>
            <a:xfrm>
              <a:off x="6686125" y="2708634"/>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7" name="Oval 666">
              <a:extLst>
                <a:ext uri="{FF2B5EF4-FFF2-40B4-BE49-F238E27FC236}">
                  <a16:creationId xmlns:a16="http://schemas.microsoft.com/office/drawing/2014/main" id="{8170BC92-A0CE-A142-AC93-3DE36096BEB6}"/>
                </a:ext>
              </a:extLst>
            </p:cNvPr>
            <p:cNvSpPr/>
            <p:nvPr/>
          </p:nvSpPr>
          <p:spPr>
            <a:xfrm>
              <a:off x="7535873" y="2708074"/>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8" name="Oval 667">
              <a:extLst>
                <a:ext uri="{FF2B5EF4-FFF2-40B4-BE49-F238E27FC236}">
                  <a16:creationId xmlns:a16="http://schemas.microsoft.com/office/drawing/2014/main" id="{7EB8F9AA-6A53-7247-97C4-9D601D064E6E}"/>
                </a:ext>
              </a:extLst>
            </p:cNvPr>
            <p:cNvSpPr/>
            <p:nvPr/>
          </p:nvSpPr>
          <p:spPr>
            <a:xfrm>
              <a:off x="5854127" y="2291707"/>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9" name="Oval 668">
              <a:extLst>
                <a:ext uri="{FF2B5EF4-FFF2-40B4-BE49-F238E27FC236}">
                  <a16:creationId xmlns:a16="http://schemas.microsoft.com/office/drawing/2014/main" id="{A1F75E56-41E3-1946-BCD1-34D70AE0C836}"/>
                </a:ext>
              </a:extLst>
            </p:cNvPr>
            <p:cNvSpPr/>
            <p:nvPr/>
          </p:nvSpPr>
          <p:spPr>
            <a:xfrm>
              <a:off x="7538593" y="2291149"/>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70" name="Group 669">
              <a:extLst>
                <a:ext uri="{FF2B5EF4-FFF2-40B4-BE49-F238E27FC236}">
                  <a16:creationId xmlns:a16="http://schemas.microsoft.com/office/drawing/2014/main" id="{E530F994-9C99-984B-827C-4D041FE1B6C2}"/>
                </a:ext>
              </a:extLst>
            </p:cNvPr>
            <p:cNvGrpSpPr/>
            <p:nvPr/>
          </p:nvGrpSpPr>
          <p:grpSpPr>
            <a:xfrm rot="5400000">
              <a:off x="8346278" y="1726929"/>
              <a:ext cx="203984" cy="172953"/>
              <a:chOff x="1478549" y="2181747"/>
              <a:chExt cx="278369" cy="236021"/>
            </a:xfrm>
          </p:grpSpPr>
          <p:grpSp>
            <p:nvGrpSpPr>
              <p:cNvPr id="695" name="Group 694">
                <a:extLst>
                  <a:ext uri="{FF2B5EF4-FFF2-40B4-BE49-F238E27FC236}">
                    <a16:creationId xmlns:a16="http://schemas.microsoft.com/office/drawing/2014/main" id="{4322631E-FCC6-F445-A58A-2B35D5D899A2}"/>
                  </a:ext>
                </a:extLst>
              </p:cNvPr>
              <p:cNvGrpSpPr/>
              <p:nvPr/>
            </p:nvGrpSpPr>
            <p:grpSpPr>
              <a:xfrm>
                <a:off x="1478549" y="2181747"/>
                <a:ext cx="220204" cy="236021"/>
                <a:chOff x="774700" y="3743756"/>
                <a:chExt cx="288257" cy="308962"/>
              </a:xfrm>
            </p:grpSpPr>
            <p:sp>
              <p:nvSpPr>
                <p:cNvPr id="697" name="Triangle 696">
                  <a:extLst>
                    <a:ext uri="{FF2B5EF4-FFF2-40B4-BE49-F238E27FC236}">
                      <a16:creationId xmlns:a16="http://schemas.microsoft.com/office/drawing/2014/main" id="{B4F402E4-C77B-6844-8124-96EE947AC6E8}"/>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8" name="Oval 697">
                  <a:extLst>
                    <a:ext uri="{FF2B5EF4-FFF2-40B4-BE49-F238E27FC236}">
                      <a16:creationId xmlns:a16="http://schemas.microsoft.com/office/drawing/2014/main" id="{AF08E195-20EB-2243-A224-2A9933E5E04E}"/>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9" name="Oval 698">
                  <a:extLst>
                    <a:ext uri="{FF2B5EF4-FFF2-40B4-BE49-F238E27FC236}">
                      <a16:creationId xmlns:a16="http://schemas.microsoft.com/office/drawing/2014/main" id="{83C45A0A-F2C9-564E-A208-F50DDDD7D02B}"/>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0" name="Oval 699">
                  <a:extLst>
                    <a:ext uri="{FF2B5EF4-FFF2-40B4-BE49-F238E27FC236}">
                      <a16:creationId xmlns:a16="http://schemas.microsoft.com/office/drawing/2014/main" id="{329A911C-BB40-6444-BCB9-AEF53AAA3BEF}"/>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01" name="Straight Connector 700">
                  <a:extLst>
                    <a:ext uri="{FF2B5EF4-FFF2-40B4-BE49-F238E27FC236}">
                      <a16:creationId xmlns:a16="http://schemas.microsoft.com/office/drawing/2014/main" id="{AEEEBF57-60E8-BC41-8AFC-4ACCCCC431CF}"/>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96" name="Oval 695">
                <a:extLst>
                  <a:ext uri="{FF2B5EF4-FFF2-40B4-BE49-F238E27FC236}">
                    <a16:creationId xmlns:a16="http://schemas.microsoft.com/office/drawing/2014/main" id="{77FD8CD3-B1D2-4446-B915-F594B6BC8A98}"/>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71" name="Group 670">
              <a:extLst>
                <a:ext uri="{FF2B5EF4-FFF2-40B4-BE49-F238E27FC236}">
                  <a16:creationId xmlns:a16="http://schemas.microsoft.com/office/drawing/2014/main" id="{3CE4964C-A6C9-2A49-9B30-67910FA5B885}"/>
                </a:ext>
              </a:extLst>
            </p:cNvPr>
            <p:cNvGrpSpPr/>
            <p:nvPr/>
          </p:nvGrpSpPr>
          <p:grpSpPr>
            <a:xfrm rot="16200000">
              <a:off x="8311867" y="3149588"/>
              <a:ext cx="192851" cy="172953"/>
              <a:chOff x="1490677" y="2820474"/>
              <a:chExt cx="263175" cy="236021"/>
            </a:xfrm>
          </p:grpSpPr>
          <p:grpSp>
            <p:nvGrpSpPr>
              <p:cNvPr id="688" name="Group 687">
                <a:extLst>
                  <a:ext uri="{FF2B5EF4-FFF2-40B4-BE49-F238E27FC236}">
                    <a16:creationId xmlns:a16="http://schemas.microsoft.com/office/drawing/2014/main" id="{162E4D80-EB57-F54C-8774-7853647C4240}"/>
                  </a:ext>
                </a:extLst>
              </p:cNvPr>
              <p:cNvGrpSpPr/>
              <p:nvPr/>
            </p:nvGrpSpPr>
            <p:grpSpPr>
              <a:xfrm>
                <a:off x="1490677" y="2820474"/>
                <a:ext cx="211555" cy="236021"/>
                <a:chOff x="790575" y="4480628"/>
                <a:chExt cx="276935" cy="308962"/>
              </a:xfrm>
            </p:grpSpPr>
            <p:sp>
              <p:nvSpPr>
                <p:cNvPr id="690" name="Triangle 689">
                  <a:extLst>
                    <a:ext uri="{FF2B5EF4-FFF2-40B4-BE49-F238E27FC236}">
                      <a16:creationId xmlns:a16="http://schemas.microsoft.com/office/drawing/2014/main" id="{3DD3274A-4F60-604E-8D6B-A632922528C1}"/>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1" name="Oval 690">
                  <a:extLst>
                    <a:ext uri="{FF2B5EF4-FFF2-40B4-BE49-F238E27FC236}">
                      <a16:creationId xmlns:a16="http://schemas.microsoft.com/office/drawing/2014/main" id="{2F136FDC-785B-F34E-84E7-F746BF54D77B}"/>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2" name="Oval 691">
                  <a:extLst>
                    <a:ext uri="{FF2B5EF4-FFF2-40B4-BE49-F238E27FC236}">
                      <a16:creationId xmlns:a16="http://schemas.microsoft.com/office/drawing/2014/main" id="{729B6FEB-067F-6D42-BDDD-9C4EF045D300}"/>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3" name="Oval 692">
                  <a:extLst>
                    <a:ext uri="{FF2B5EF4-FFF2-40B4-BE49-F238E27FC236}">
                      <a16:creationId xmlns:a16="http://schemas.microsoft.com/office/drawing/2014/main" id="{1E7341B0-7696-3F40-A794-FDED5047B897}"/>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94" name="Straight Connector 693">
                  <a:extLst>
                    <a:ext uri="{FF2B5EF4-FFF2-40B4-BE49-F238E27FC236}">
                      <a16:creationId xmlns:a16="http://schemas.microsoft.com/office/drawing/2014/main" id="{C4C9F28E-1597-0640-99B1-B17B4AE00723}"/>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89" name="Oval 688">
                <a:extLst>
                  <a:ext uri="{FF2B5EF4-FFF2-40B4-BE49-F238E27FC236}">
                    <a16:creationId xmlns:a16="http://schemas.microsoft.com/office/drawing/2014/main" id="{5B8E17B7-12F2-E847-891D-0B3B01993AEB}"/>
                  </a:ext>
                </a:extLst>
              </p:cNvPr>
              <p:cNvSpPr/>
              <p:nvPr/>
            </p:nvSpPr>
            <p:spPr>
              <a:xfrm>
                <a:off x="1683999" y="2906064"/>
                <a:ext cx="69853" cy="6985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72" name="Group 671">
              <a:extLst>
                <a:ext uri="{FF2B5EF4-FFF2-40B4-BE49-F238E27FC236}">
                  <a16:creationId xmlns:a16="http://schemas.microsoft.com/office/drawing/2014/main" id="{57926024-A40B-324C-A432-09C381E23E8C}"/>
                </a:ext>
              </a:extLst>
            </p:cNvPr>
            <p:cNvGrpSpPr/>
            <p:nvPr/>
          </p:nvGrpSpPr>
          <p:grpSpPr>
            <a:xfrm rot="5400000">
              <a:off x="8325401" y="2148959"/>
              <a:ext cx="203984" cy="172953"/>
              <a:chOff x="1478549" y="2181747"/>
              <a:chExt cx="278369" cy="236021"/>
            </a:xfrm>
          </p:grpSpPr>
          <p:grpSp>
            <p:nvGrpSpPr>
              <p:cNvPr id="681" name="Group 680">
                <a:extLst>
                  <a:ext uri="{FF2B5EF4-FFF2-40B4-BE49-F238E27FC236}">
                    <a16:creationId xmlns:a16="http://schemas.microsoft.com/office/drawing/2014/main" id="{10556160-FFA4-B147-8CC7-157508A05537}"/>
                  </a:ext>
                </a:extLst>
              </p:cNvPr>
              <p:cNvGrpSpPr/>
              <p:nvPr/>
            </p:nvGrpSpPr>
            <p:grpSpPr>
              <a:xfrm>
                <a:off x="1478549" y="2181747"/>
                <a:ext cx="220204" cy="236021"/>
                <a:chOff x="774700" y="3743756"/>
                <a:chExt cx="288257" cy="308962"/>
              </a:xfrm>
            </p:grpSpPr>
            <p:sp>
              <p:nvSpPr>
                <p:cNvPr id="683" name="Triangle 682">
                  <a:extLst>
                    <a:ext uri="{FF2B5EF4-FFF2-40B4-BE49-F238E27FC236}">
                      <a16:creationId xmlns:a16="http://schemas.microsoft.com/office/drawing/2014/main" id="{0D1BDAC9-5DCF-5543-86EA-868B5F603B07}"/>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4" name="Oval 683">
                  <a:extLst>
                    <a:ext uri="{FF2B5EF4-FFF2-40B4-BE49-F238E27FC236}">
                      <a16:creationId xmlns:a16="http://schemas.microsoft.com/office/drawing/2014/main" id="{67BCD862-C56E-7D4D-A4B0-DC95AC7924AA}"/>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5" name="Oval 684">
                  <a:extLst>
                    <a:ext uri="{FF2B5EF4-FFF2-40B4-BE49-F238E27FC236}">
                      <a16:creationId xmlns:a16="http://schemas.microsoft.com/office/drawing/2014/main" id="{CCE5FC5A-4350-0646-9EC6-1357749A84FC}"/>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6" name="Oval 685">
                  <a:extLst>
                    <a:ext uri="{FF2B5EF4-FFF2-40B4-BE49-F238E27FC236}">
                      <a16:creationId xmlns:a16="http://schemas.microsoft.com/office/drawing/2014/main" id="{6B81EAAC-39F4-034D-AD0A-242705897598}"/>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87" name="Straight Connector 686">
                  <a:extLst>
                    <a:ext uri="{FF2B5EF4-FFF2-40B4-BE49-F238E27FC236}">
                      <a16:creationId xmlns:a16="http://schemas.microsoft.com/office/drawing/2014/main" id="{FD4FE21D-D99C-0743-8866-0D383243F378}"/>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82" name="Oval 681">
                <a:extLst>
                  <a:ext uri="{FF2B5EF4-FFF2-40B4-BE49-F238E27FC236}">
                    <a16:creationId xmlns:a16="http://schemas.microsoft.com/office/drawing/2014/main" id="{4A2890CC-8C3E-704B-96BC-31413A83A9E3}"/>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73" name="Group 672">
              <a:extLst>
                <a:ext uri="{FF2B5EF4-FFF2-40B4-BE49-F238E27FC236}">
                  <a16:creationId xmlns:a16="http://schemas.microsoft.com/office/drawing/2014/main" id="{11CF7879-4100-0544-A4AE-C31E4B462831}"/>
                </a:ext>
              </a:extLst>
            </p:cNvPr>
            <p:cNvGrpSpPr/>
            <p:nvPr/>
          </p:nvGrpSpPr>
          <p:grpSpPr>
            <a:xfrm rot="16200000">
              <a:off x="8303508" y="2733717"/>
              <a:ext cx="192851" cy="172953"/>
              <a:chOff x="1490677" y="2820474"/>
              <a:chExt cx="263175" cy="236021"/>
            </a:xfrm>
          </p:grpSpPr>
          <p:grpSp>
            <p:nvGrpSpPr>
              <p:cNvPr id="674" name="Group 673">
                <a:extLst>
                  <a:ext uri="{FF2B5EF4-FFF2-40B4-BE49-F238E27FC236}">
                    <a16:creationId xmlns:a16="http://schemas.microsoft.com/office/drawing/2014/main" id="{7325AA60-871E-F949-A1B9-AA1DF02010A8}"/>
                  </a:ext>
                </a:extLst>
              </p:cNvPr>
              <p:cNvGrpSpPr/>
              <p:nvPr/>
            </p:nvGrpSpPr>
            <p:grpSpPr>
              <a:xfrm>
                <a:off x="1490677" y="2820474"/>
                <a:ext cx="211555" cy="236021"/>
                <a:chOff x="790575" y="4480628"/>
                <a:chExt cx="276935" cy="308962"/>
              </a:xfrm>
            </p:grpSpPr>
            <p:sp>
              <p:nvSpPr>
                <p:cNvPr id="676" name="Triangle 675">
                  <a:extLst>
                    <a:ext uri="{FF2B5EF4-FFF2-40B4-BE49-F238E27FC236}">
                      <a16:creationId xmlns:a16="http://schemas.microsoft.com/office/drawing/2014/main" id="{D3B0DF22-7C82-3240-8584-6AF7420B9D22}"/>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7" name="Oval 676">
                  <a:extLst>
                    <a:ext uri="{FF2B5EF4-FFF2-40B4-BE49-F238E27FC236}">
                      <a16:creationId xmlns:a16="http://schemas.microsoft.com/office/drawing/2014/main" id="{8325D93B-3F87-144F-B45C-DB1287837B31}"/>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8" name="Oval 677">
                  <a:extLst>
                    <a:ext uri="{FF2B5EF4-FFF2-40B4-BE49-F238E27FC236}">
                      <a16:creationId xmlns:a16="http://schemas.microsoft.com/office/drawing/2014/main" id="{A10AEEA2-9987-774A-8C46-E41A56483C87}"/>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9" name="Oval 678">
                  <a:extLst>
                    <a:ext uri="{FF2B5EF4-FFF2-40B4-BE49-F238E27FC236}">
                      <a16:creationId xmlns:a16="http://schemas.microsoft.com/office/drawing/2014/main" id="{CCBE2A02-A092-BF4E-A5FB-ED244ADC1E10}"/>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80" name="Straight Connector 679">
                  <a:extLst>
                    <a:ext uri="{FF2B5EF4-FFF2-40B4-BE49-F238E27FC236}">
                      <a16:creationId xmlns:a16="http://schemas.microsoft.com/office/drawing/2014/main" id="{435A4A85-77B3-9243-95FC-AC71F535689B}"/>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75" name="Oval 674">
                <a:extLst>
                  <a:ext uri="{FF2B5EF4-FFF2-40B4-BE49-F238E27FC236}">
                    <a16:creationId xmlns:a16="http://schemas.microsoft.com/office/drawing/2014/main" id="{FCA1B557-C83D-7B4D-9702-5DC1DE0F84EB}"/>
                  </a:ext>
                </a:extLst>
              </p:cNvPr>
              <p:cNvSpPr/>
              <p:nvPr/>
            </p:nvSpPr>
            <p:spPr>
              <a:xfrm>
                <a:off x="1683999" y="2906064"/>
                <a:ext cx="69853" cy="6985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88" name="Oval 587">
              <a:extLst>
                <a:ext uri="{FF2B5EF4-FFF2-40B4-BE49-F238E27FC236}">
                  <a16:creationId xmlns:a16="http://schemas.microsoft.com/office/drawing/2014/main" id="{B3444377-95D2-764D-A156-C286596D1695}"/>
                </a:ext>
              </a:extLst>
            </p:cNvPr>
            <p:cNvSpPr/>
            <p:nvPr/>
          </p:nvSpPr>
          <p:spPr>
            <a:xfrm>
              <a:off x="5041597" y="1853209"/>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2" name="Oval 591">
              <a:extLst>
                <a:ext uri="{FF2B5EF4-FFF2-40B4-BE49-F238E27FC236}">
                  <a16:creationId xmlns:a16="http://schemas.microsoft.com/office/drawing/2014/main" id="{B677A714-A581-F24C-8D25-56785861FF6A}"/>
                </a:ext>
              </a:extLst>
            </p:cNvPr>
            <p:cNvSpPr/>
            <p:nvPr/>
          </p:nvSpPr>
          <p:spPr>
            <a:xfrm>
              <a:off x="5048849" y="3119963"/>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6" name="Oval 595">
              <a:extLst>
                <a:ext uri="{FF2B5EF4-FFF2-40B4-BE49-F238E27FC236}">
                  <a16:creationId xmlns:a16="http://schemas.microsoft.com/office/drawing/2014/main" id="{0050A41F-F0BC-7A4D-80B7-72B9CC5EC644}"/>
                </a:ext>
              </a:extLst>
            </p:cNvPr>
            <p:cNvSpPr/>
            <p:nvPr/>
          </p:nvSpPr>
          <p:spPr>
            <a:xfrm>
              <a:off x="5021554" y="2282960"/>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7" name="Oval 596">
              <a:extLst>
                <a:ext uri="{FF2B5EF4-FFF2-40B4-BE49-F238E27FC236}">
                  <a16:creationId xmlns:a16="http://schemas.microsoft.com/office/drawing/2014/main" id="{605DD256-A41A-C44B-B2FF-2BD994F7EAAB}"/>
                </a:ext>
              </a:extLst>
            </p:cNvPr>
            <p:cNvSpPr/>
            <p:nvPr/>
          </p:nvSpPr>
          <p:spPr>
            <a:xfrm>
              <a:off x="5029632" y="2698729"/>
              <a:ext cx="52266" cy="5226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6" name="Straight Arrow Connector 395">
              <a:extLst>
                <a:ext uri="{FF2B5EF4-FFF2-40B4-BE49-F238E27FC236}">
                  <a16:creationId xmlns:a16="http://schemas.microsoft.com/office/drawing/2014/main" id="{EDD73826-5F98-444B-80AC-679E441A7EC0}"/>
                </a:ext>
              </a:extLst>
            </p:cNvPr>
            <p:cNvCxnSpPr>
              <a:cxnSpLocks/>
            </p:cNvCxnSpPr>
            <p:nvPr/>
          </p:nvCxnSpPr>
          <p:spPr>
            <a:xfrm>
              <a:off x="796895" y="3354052"/>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397" name="Straight Arrow Connector 396">
              <a:extLst>
                <a:ext uri="{FF2B5EF4-FFF2-40B4-BE49-F238E27FC236}">
                  <a16:creationId xmlns:a16="http://schemas.microsoft.com/office/drawing/2014/main" id="{DFB347C5-89D1-1245-AEE0-62DC3A36BA3B}"/>
                </a:ext>
              </a:extLst>
            </p:cNvPr>
            <p:cNvCxnSpPr>
              <a:cxnSpLocks/>
            </p:cNvCxnSpPr>
            <p:nvPr/>
          </p:nvCxnSpPr>
          <p:spPr>
            <a:xfrm flipV="1">
              <a:off x="820368" y="1505895"/>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400" name="Oval 399">
              <a:extLst>
                <a:ext uri="{FF2B5EF4-FFF2-40B4-BE49-F238E27FC236}">
                  <a16:creationId xmlns:a16="http://schemas.microsoft.com/office/drawing/2014/main" id="{34B95F38-1644-4F49-90BF-171123BE449D}"/>
                </a:ext>
              </a:extLst>
            </p:cNvPr>
            <p:cNvSpPr/>
            <p:nvPr/>
          </p:nvSpPr>
          <p:spPr>
            <a:xfrm>
              <a:off x="4488143" y="2523739"/>
              <a:ext cx="46218" cy="46218"/>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01" name="Oval 400">
              <a:extLst>
                <a:ext uri="{FF2B5EF4-FFF2-40B4-BE49-F238E27FC236}">
                  <a16:creationId xmlns:a16="http://schemas.microsoft.com/office/drawing/2014/main" id="{33342EBA-0C22-9D45-ACAA-5E7339D440F2}"/>
                </a:ext>
              </a:extLst>
            </p:cNvPr>
            <p:cNvSpPr/>
            <p:nvPr/>
          </p:nvSpPr>
          <p:spPr>
            <a:xfrm>
              <a:off x="4644408" y="2520094"/>
              <a:ext cx="46218" cy="46218"/>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02" name="Oval 401">
              <a:extLst>
                <a:ext uri="{FF2B5EF4-FFF2-40B4-BE49-F238E27FC236}">
                  <a16:creationId xmlns:a16="http://schemas.microsoft.com/office/drawing/2014/main" id="{A69FF206-3D90-004A-96C0-8582E0205CBD}"/>
                </a:ext>
              </a:extLst>
            </p:cNvPr>
            <p:cNvSpPr/>
            <p:nvPr/>
          </p:nvSpPr>
          <p:spPr>
            <a:xfrm>
              <a:off x="4807308" y="2518614"/>
              <a:ext cx="46218" cy="46218"/>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403" name="Straight Arrow Connector 402">
              <a:extLst>
                <a:ext uri="{FF2B5EF4-FFF2-40B4-BE49-F238E27FC236}">
                  <a16:creationId xmlns:a16="http://schemas.microsoft.com/office/drawing/2014/main" id="{5D516B54-FBA3-C74D-B2D6-0C3DDD9040C7}"/>
                </a:ext>
              </a:extLst>
            </p:cNvPr>
            <p:cNvCxnSpPr>
              <a:cxnSpLocks/>
            </p:cNvCxnSpPr>
            <p:nvPr/>
          </p:nvCxnSpPr>
          <p:spPr>
            <a:xfrm>
              <a:off x="540756" y="2833796"/>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404" name="Straight Arrow Connector 403">
              <a:extLst>
                <a:ext uri="{FF2B5EF4-FFF2-40B4-BE49-F238E27FC236}">
                  <a16:creationId xmlns:a16="http://schemas.microsoft.com/office/drawing/2014/main" id="{B84719F1-5DBD-A447-A368-63D6C6539E09}"/>
                </a:ext>
              </a:extLst>
            </p:cNvPr>
            <p:cNvCxnSpPr>
              <a:cxnSpLocks/>
            </p:cNvCxnSpPr>
            <p:nvPr/>
          </p:nvCxnSpPr>
          <p:spPr>
            <a:xfrm flipV="1">
              <a:off x="540775" y="1998679"/>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grpSp>
      <p:sp>
        <p:nvSpPr>
          <p:cNvPr id="405" name="TextBox 404">
            <a:extLst>
              <a:ext uri="{FF2B5EF4-FFF2-40B4-BE49-F238E27FC236}">
                <a16:creationId xmlns:a16="http://schemas.microsoft.com/office/drawing/2014/main" id="{2A116C4B-F264-444D-AC89-8E6C8411199B}"/>
              </a:ext>
            </a:extLst>
          </p:cNvPr>
          <p:cNvSpPr txBox="1"/>
          <p:nvPr/>
        </p:nvSpPr>
        <p:spPr>
          <a:xfrm>
            <a:off x="917417" y="2023735"/>
            <a:ext cx="445285"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F/4 </a:t>
            </a:r>
          </a:p>
        </p:txBody>
      </p:sp>
      <p:sp>
        <p:nvSpPr>
          <p:cNvPr id="406" name="TextBox 405">
            <a:extLst>
              <a:ext uri="{FF2B5EF4-FFF2-40B4-BE49-F238E27FC236}">
                <a16:creationId xmlns:a16="http://schemas.microsoft.com/office/drawing/2014/main" id="{1C8B4784-8A85-9D43-B7E5-048CCBF76C87}"/>
              </a:ext>
            </a:extLst>
          </p:cNvPr>
          <p:cNvSpPr txBox="1"/>
          <p:nvPr/>
        </p:nvSpPr>
        <p:spPr>
          <a:xfrm>
            <a:off x="948772" y="2873491"/>
            <a:ext cx="423170"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F/4 </a:t>
            </a:r>
          </a:p>
        </p:txBody>
      </p:sp>
      <p:sp>
        <p:nvSpPr>
          <p:cNvPr id="381" name="TextBox 380">
            <a:extLst>
              <a:ext uri="{FF2B5EF4-FFF2-40B4-BE49-F238E27FC236}">
                <a16:creationId xmlns:a16="http://schemas.microsoft.com/office/drawing/2014/main" id="{C3BDB24A-89CC-7542-8779-5619E9437104}"/>
              </a:ext>
            </a:extLst>
          </p:cNvPr>
          <p:cNvSpPr txBox="1"/>
          <p:nvPr/>
        </p:nvSpPr>
        <p:spPr>
          <a:xfrm>
            <a:off x="2310175" y="180331"/>
            <a:ext cx="4543836" cy="861774"/>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Lattice Truss Designs Relative to </a:t>
            </a:r>
          </a:p>
          <a:p>
            <a:r>
              <a:rPr lang="en-US" sz="2200" dirty="0">
                <a:latin typeface="Times New Roman" panose="02020603050405020304" pitchFamily="18" charset="0"/>
                <a:cs typeface="Times New Roman" panose="02020603050405020304" pitchFamily="18" charset="0"/>
              </a:rPr>
              <a:t>Heat Transfer Conduction, Design #11             </a:t>
            </a:r>
          </a:p>
        </p:txBody>
      </p:sp>
      <p:grpSp>
        <p:nvGrpSpPr>
          <p:cNvPr id="379" name="Group 378">
            <a:extLst>
              <a:ext uri="{FF2B5EF4-FFF2-40B4-BE49-F238E27FC236}">
                <a16:creationId xmlns:a16="http://schemas.microsoft.com/office/drawing/2014/main" id="{71C30FF4-314E-B740-AF9E-BADEE96802C4}"/>
              </a:ext>
            </a:extLst>
          </p:cNvPr>
          <p:cNvGrpSpPr/>
          <p:nvPr/>
        </p:nvGrpSpPr>
        <p:grpSpPr>
          <a:xfrm>
            <a:off x="7495491" y="6076176"/>
            <a:ext cx="1339174" cy="421977"/>
            <a:chOff x="470514" y="6098501"/>
            <a:chExt cx="1339174" cy="421977"/>
          </a:xfrm>
        </p:grpSpPr>
        <p:sp>
          <p:nvSpPr>
            <p:cNvPr id="380" name="TextBox 379">
              <a:extLst>
                <a:ext uri="{FF2B5EF4-FFF2-40B4-BE49-F238E27FC236}">
                  <a16:creationId xmlns:a16="http://schemas.microsoft.com/office/drawing/2014/main" id="{35322035-9CD5-D745-9F44-B013F996BB3A}"/>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382" name="TextBox 381">
              <a:extLst>
                <a:ext uri="{FF2B5EF4-FFF2-40B4-BE49-F238E27FC236}">
                  <a16:creationId xmlns:a16="http://schemas.microsoft.com/office/drawing/2014/main" id="{9205900B-E581-6B41-A437-FF1E56409D60}"/>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7569131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 name="Group 56">
            <a:extLst>
              <a:ext uri="{FF2B5EF4-FFF2-40B4-BE49-F238E27FC236}">
                <a16:creationId xmlns:a16="http://schemas.microsoft.com/office/drawing/2014/main" id="{92A79EBA-CEE5-ED4E-A1B3-CE40E8DCF22D}"/>
              </a:ext>
            </a:extLst>
          </p:cNvPr>
          <p:cNvGrpSpPr/>
          <p:nvPr/>
        </p:nvGrpSpPr>
        <p:grpSpPr>
          <a:xfrm>
            <a:off x="578884" y="5362456"/>
            <a:ext cx="924602" cy="1058574"/>
            <a:chOff x="536432" y="5376415"/>
            <a:chExt cx="924602" cy="1058574"/>
          </a:xfrm>
        </p:grpSpPr>
        <p:cxnSp>
          <p:nvCxnSpPr>
            <p:cNvPr id="58" name="Straight Arrow Connector 57">
              <a:extLst>
                <a:ext uri="{FF2B5EF4-FFF2-40B4-BE49-F238E27FC236}">
                  <a16:creationId xmlns:a16="http://schemas.microsoft.com/office/drawing/2014/main" id="{324973D0-C879-8C4B-A406-A4B718E3681D}"/>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A5E199C6-297D-8146-AFE6-255EBF8314D7}"/>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60" name="Straight Arrow Connector 59">
              <a:extLst>
                <a:ext uri="{FF2B5EF4-FFF2-40B4-BE49-F238E27FC236}">
                  <a16:creationId xmlns:a16="http://schemas.microsoft.com/office/drawing/2014/main" id="{086F6CAF-622D-5048-BFA8-2838B01A7053}"/>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C6C3FEB0-E5EB-FB4A-9473-6AE1D0B5CB6E}"/>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63" name="Rectangle 62">
            <a:extLst>
              <a:ext uri="{FF2B5EF4-FFF2-40B4-BE49-F238E27FC236}">
                <a16:creationId xmlns:a16="http://schemas.microsoft.com/office/drawing/2014/main" id="{D7D8B865-44D6-0440-82CA-0F359786A4E5}"/>
              </a:ext>
            </a:extLst>
          </p:cNvPr>
          <p:cNvSpPr/>
          <p:nvPr/>
        </p:nvSpPr>
        <p:spPr>
          <a:xfrm>
            <a:off x="285564"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4" name="Straight Connector 63">
            <a:extLst>
              <a:ext uri="{FF2B5EF4-FFF2-40B4-BE49-F238E27FC236}">
                <a16:creationId xmlns:a16="http://schemas.microsoft.com/office/drawing/2014/main" id="{139550C6-2083-2948-BE5F-91354EE0A8D8}"/>
              </a:ext>
            </a:extLst>
          </p:cNvPr>
          <p:cNvCxnSpPr/>
          <p:nvPr/>
        </p:nvCxnSpPr>
        <p:spPr>
          <a:xfrm>
            <a:off x="285564" y="1059293"/>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 name="Group 2">
            <a:extLst>
              <a:ext uri="{FF2B5EF4-FFF2-40B4-BE49-F238E27FC236}">
                <a16:creationId xmlns:a16="http://schemas.microsoft.com/office/drawing/2014/main" id="{4BDEF196-33C3-9E47-B669-3770B9FE55C9}"/>
              </a:ext>
            </a:extLst>
          </p:cNvPr>
          <p:cNvGrpSpPr/>
          <p:nvPr/>
        </p:nvGrpSpPr>
        <p:grpSpPr>
          <a:xfrm>
            <a:off x="606429" y="2238678"/>
            <a:ext cx="7807743" cy="2326718"/>
            <a:chOff x="606429" y="2238678"/>
            <a:chExt cx="7807743" cy="2326718"/>
          </a:xfrm>
        </p:grpSpPr>
        <p:cxnSp>
          <p:nvCxnSpPr>
            <p:cNvPr id="158" name="Straight Connector 157">
              <a:extLst>
                <a:ext uri="{FF2B5EF4-FFF2-40B4-BE49-F238E27FC236}">
                  <a16:creationId xmlns:a16="http://schemas.microsoft.com/office/drawing/2014/main" id="{77ADAED3-A740-1E4F-AE30-468548FA0E6E}"/>
                </a:ext>
              </a:extLst>
            </p:cNvPr>
            <p:cNvCxnSpPr>
              <a:cxnSpLocks/>
            </p:cNvCxnSpPr>
            <p:nvPr/>
          </p:nvCxnSpPr>
          <p:spPr>
            <a:xfrm flipV="1">
              <a:off x="3753815" y="3226274"/>
              <a:ext cx="402384" cy="8065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5E2E2F76-1256-684B-9B0F-34B8FA1799A9}"/>
                </a:ext>
              </a:extLst>
            </p:cNvPr>
            <p:cNvCxnSpPr>
              <a:cxnSpLocks/>
            </p:cNvCxnSpPr>
            <p:nvPr/>
          </p:nvCxnSpPr>
          <p:spPr>
            <a:xfrm flipV="1">
              <a:off x="3339763" y="3213907"/>
              <a:ext cx="426035" cy="8309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a:extLst>
                <a:ext uri="{FF2B5EF4-FFF2-40B4-BE49-F238E27FC236}">
                  <a16:creationId xmlns:a16="http://schemas.microsoft.com/office/drawing/2014/main" id="{F12290A0-FBCD-EC4A-BC5A-D8A1D8F13E73}"/>
                </a:ext>
              </a:extLst>
            </p:cNvPr>
            <p:cNvCxnSpPr>
              <a:cxnSpLocks/>
            </p:cNvCxnSpPr>
            <p:nvPr/>
          </p:nvCxnSpPr>
          <p:spPr>
            <a:xfrm flipH="1" flipV="1">
              <a:off x="3747121" y="2807309"/>
              <a:ext cx="431638" cy="8380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AF7F7555-4026-EC47-97B5-E3707AC390EE}"/>
                </a:ext>
              </a:extLst>
            </p:cNvPr>
            <p:cNvCxnSpPr>
              <a:cxnSpLocks/>
            </p:cNvCxnSpPr>
            <p:nvPr/>
          </p:nvCxnSpPr>
          <p:spPr>
            <a:xfrm flipH="1" flipV="1">
              <a:off x="3352177" y="2821886"/>
              <a:ext cx="400014" cy="79800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a:extLst>
                <a:ext uri="{FF2B5EF4-FFF2-40B4-BE49-F238E27FC236}">
                  <a16:creationId xmlns:a16="http://schemas.microsoft.com/office/drawing/2014/main" id="{09B4FB1A-D8A0-8B42-9AFA-7A4775FDC9B3}"/>
                </a:ext>
              </a:extLst>
            </p:cNvPr>
            <p:cNvCxnSpPr/>
            <p:nvPr/>
          </p:nvCxnSpPr>
          <p:spPr>
            <a:xfrm>
              <a:off x="3763313" y="3223510"/>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a:extLst>
                <a:ext uri="{FF2B5EF4-FFF2-40B4-BE49-F238E27FC236}">
                  <a16:creationId xmlns:a16="http://schemas.microsoft.com/office/drawing/2014/main" id="{188D3023-983B-2746-A219-653C609B1CDA}"/>
                </a:ext>
              </a:extLst>
            </p:cNvPr>
            <p:cNvCxnSpPr>
              <a:cxnSpLocks/>
            </p:cNvCxnSpPr>
            <p:nvPr/>
          </p:nvCxnSpPr>
          <p:spPr>
            <a:xfrm flipH="1" flipV="1">
              <a:off x="3755378" y="3632525"/>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a:extLst>
                <a:ext uri="{FF2B5EF4-FFF2-40B4-BE49-F238E27FC236}">
                  <a16:creationId xmlns:a16="http://schemas.microsoft.com/office/drawing/2014/main" id="{90DCE888-56DB-0D4C-9793-6810E9046EFB}"/>
                </a:ext>
              </a:extLst>
            </p:cNvPr>
            <p:cNvCxnSpPr/>
            <p:nvPr/>
          </p:nvCxnSpPr>
          <p:spPr>
            <a:xfrm>
              <a:off x="3342825" y="3225191"/>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a:extLst>
                <a:ext uri="{FF2B5EF4-FFF2-40B4-BE49-F238E27FC236}">
                  <a16:creationId xmlns:a16="http://schemas.microsoft.com/office/drawing/2014/main" id="{43A1D348-D194-C04D-A2AB-8CAFDCCE6A3E}"/>
                </a:ext>
              </a:extLst>
            </p:cNvPr>
            <p:cNvCxnSpPr>
              <a:cxnSpLocks/>
            </p:cNvCxnSpPr>
            <p:nvPr/>
          </p:nvCxnSpPr>
          <p:spPr>
            <a:xfrm flipV="1">
              <a:off x="3348082" y="2824428"/>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a:extLst>
                <a:ext uri="{FF2B5EF4-FFF2-40B4-BE49-F238E27FC236}">
                  <a16:creationId xmlns:a16="http://schemas.microsoft.com/office/drawing/2014/main" id="{5AE8CC2E-663A-8E4F-A5FD-EDE2174D86E8}"/>
                </a:ext>
              </a:extLst>
            </p:cNvPr>
            <p:cNvCxnSpPr>
              <a:cxnSpLocks/>
            </p:cNvCxnSpPr>
            <p:nvPr/>
          </p:nvCxnSpPr>
          <p:spPr>
            <a:xfrm flipH="1" flipV="1">
              <a:off x="3342757" y="3630172"/>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a:extLst>
                <a:ext uri="{FF2B5EF4-FFF2-40B4-BE49-F238E27FC236}">
                  <a16:creationId xmlns:a16="http://schemas.microsoft.com/office/drawing/2014/main" id="{4F334420-4A49-7A40-A079-9000F3E1CAA7}"/>
                </a:ext>
              </a:extLst>
            </p:cNvPr>
            <p:cNvCxnSpPr>
              <a:cxnSpLocks/>
            </p:cNvCxnSpPr>
            <p:nvPr/>
          </p:nvCxnSpPr>
          <p:spPr>
            <a:xfrm flipV="1">
              <a:off x="3762599" y="2823201"/>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8" name="Oval 167">
              <a:extLst>
                <a:ext uri="{FF2B5EF4-FFF2-40B4-BE49-F238E27FC236}">
                  <a16:creationId xmlns:a16="http://schemas.microsoft.com/office/drawing/2014/main" id="{EA4FFDED-C5EB-3143-AE21-612A2AC0FEEA}"/>
                </a:ext>
              </a:extLst>
            </p:cNvPr>
            <p:cNvSpPr/>
            <p:nvPr/>
          </p:nvSpPr>
          <p:spPr>
            <a:xfrm>
              <a:off x="3725721" y="3201766"/>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9" name="Straight Connector 168">
              <a:extLst>
                <a:ext uri="{FF2B5EF4-FFF2-40B4-BE49-F238E27FC236}">
                  <a16:creationId xmlns:a16="http://schemas.microsoft.com/office/drawing/2014/main" id="{11FAE1FF-E86B-F545-A7FD-06E35F35B17F}"/>
                </a:ext>
              </a:extLst>
            </p:cNvPr>
            <p:cNvCxnSpPr/>
            <p:nvPr/>
          </p:nvCxnSpPr>
          <p:spPr>
            <a:xfrm>
              <a:off x="3768936" y="2816010"/>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a:extLst>
                <a:ext uri="{FF2B5EF4-FFF2-40B4-BE49-F238E27FC236}">
                  <a16:creationId xmlns:a16="http://schemas.microsoft.com/office/drawing/2014/main" id="{99A24912-BA46-3940-9452-DBB820F56D98}"/>
                </a:ext>
              </a:extLst>
            </p:cNvPr>
            <p:cNvCxnSpPr/>
            <p:nvPr/>
          </p:nvCxnSpPr>
          <p:spPr>
            <a:xfrm>
              <a:off x="3348448" y="2817691"/>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71" name="Oval 170">
              <a:extLst>
                <a:ext uri="{FF2B5EF4-FFF2-40B4-BE49-F238E27FC236}">
                  <a16:creationId xmlns:a16="http://schemas.microsoft.com/office/drawing/2014/main" id="{8D439E8A-DA39-F144-B4EF-32A5272FBF20}"/>
                </a:ext>
              </a:extLst>
            </p:cNvPr>
            <p:cNvSpPr/>
            <p:nvPr/>
          </p:nvSpPr>
          <p:spPr>
            <a:xfrm>
              <a:off x="3731195" y="2795221"/>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a:extLst>
                <a:ext uri="{FF2B5EF4-FFF2-40B4-BE49-F238E27FC236}">
                  <a16:creationId xmlns:a16="http://schemas.microsoft.com/office/drawing/2014/main" id="{6D5BF53D-1104-3A4E-8E6F-4FEF8D208D4C}"/>
                </a:ext>
              </a:extLst>
            </p:cNvPr>
            <p:cNvSpPr/>
            <p:nvPr/>
          </p:nvSpPr>
          <p:spPr>
            <a:xfrm>
              <a:off x="4137394" y="2796320"/>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5" name="Straight Connector 174">
              <a:extLst>
                <a:ext uri="{FF2B5EF4-FFF2-40B4-BE49-F238E27FC236}">
                  <a16:creationId xmlns:a16="http://schemas.microsoft.com/office/drawing/2014/main" id="{CDEA961E-6A49-8848-8162-F6B407BA5E59}"/>
                </a:ext>
              </a:extLst>
            </p:cNvPr>
            <p:cNvCxnSpPr/>
            <p:nvPr/>
          </p:nvCxnSpPr>
          <p:spPr>
            <a:xfrm>
              <a:off x="3764630" y="4031716"/>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a:extLst>
                <a:ext uri="{FF2B5EF4-FFF2-40B4-BE49-F238E27FC236}">
                  <a16:creationId xmlns:a16="http://schemas.microsoft.com/office/drawing/2014/main" id="{C0476E08-5D5A-6D47-A490-27E1A1AF3D6B}"/>
                </a:ext>
              </a:extLst>
            </p:cNvPr>
            <p:cNvCxnSpPr/>
            <p:nvPr/>
          </p:nvCxnSpPr>
          <p:spPr>
            <a:xfrm>
              <a:off x="3351197" y="4033397"/>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77" name="Oval 176">
              <a:extLst>
                <a:ext uri="{FF2B5EF4-FFF2-40B4-BE49-F238E27FC236}">
                  <a16:creationId xmlns:a16="http://schemas.microsoft.com/office/drawing/2014/main" id="{B13226C8-95B1-6C41-8A76-278222317AE5}"/>
                </a:ext>
              </a:extLst>
            </p:cNvPr>
            <p:cNvSpPr/>
            <p:nvPr/>
          </p:nvSpPr>
          <p:spPr>
            <a:xfrm>
              <a:off x="3725904" y="4007889"/>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a:extLst>
                <a:ext uri="{FF2B5EF4-FFF2-40B4-BE49-F238E27FC236}">
                  <a16:creationId xmlns:a16="http://schemas.microsoft.com/office/drawing/2014/main" id="{CAD6465B-A13D-6945-8DAB-40692BDBADEE}"/>
                </a:ext>
              </a:extLst>
            </p:cNvPr>
            <p:cNvSpPr/>
            <p:nvPr/>
          </p:nvSpPr>
          <p:spPr>
            <a:xfrm>
              <a:off x="4135631" y="4008988"/>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0" name="Straight Connector 179">
              <a:extLst>
                <a:ext uri="{FF2B5EF4-FFF2-40B4-BE49-F238E27FC236}">
                  <a16:creationId xmlns:a16="http://schemas.microsoft.com/office/drawing/2014/main" id="{93A59FA9-BD42-9643-AF47-95FF442988A2}"/>
                </a:ext>
              </a:extLst>
            </p:cNvPr>
            <p:cNvCxnSpPr/>
            <p:nvPr/>
          </p:nvCxnSpPr>
          <p:spPr>
            <a:xfrm>
              <a:off x="3351308" y="3628508"/>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a:extLst>
                <a:ext uri="{FF2B5EF4-FFF2-40B4-BE49-F238E27FC236}">
                  <a16:creationId xmlns:a16="http://schemas.microsoft.com/office/drawing/2014/main" id="{BAAD8A7D-283F-E04D-866C-331EEFDB08AF}"/>
                </a:ext>
              </a:extLst>
            </p:cNvPr>
            <p:cNvCxnSpPr/>
            <p:nvPr/>
          </p:nvCxnSpPr>
          <p:spPr>
            <a:xfrm>
              <a:off x="3748553" y="3627591"/>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82" name="Oval 181">
              <a:extLst>
                <a:ext uri="{FF2B5EF4-FFF2-40B4-BE49-F238E27FC236}">
                  <a16:creationId xmlns:a16="http://schemas.microsoft.com/office/drawing/2014/main" id="{C08A031E-F914-944F-9B3E-DB5C3B75DF83}"/>
                </a:ext>
              </a:extLst>
            </p:cNvPr>
            <p:cNvSpPr/>
            <p:nvPr/>
          </p:nvSpPr>
          <p:spPr>
            <a:xfrm>
              <a:off x="3719204" y="3601509"/>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a:extLst>
                <a:ext uri="{FF2B5EF4-FFF2-40B4-BE49-F238E27FC236}">
                  <a16:creationId xmlns:a16="http://schemas.microsoft.com/office/drawing/2014/main" id="{F83E4AD1-5420-F846-843E-1CA458AB4690}"/>
                </a:ext>
              </a:extLst>
            </p:cNvPr>
            <p:cNvSpPr/>
            <p:nvPr/>
          </p:nvSpPr>
          <p:spPr>
            <a:xfrm>
              <a:off x="4135986" y="3602608"/>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a:extLst>
                <a:ext uri="{FF2B5EF4-FFF2-40B4-BE49-F238E27FC236}">
                  <a16:creationId xmlns:a16="http://schemas.microsoft.com/office/drawing/2014/main" id="{990C2C4B-B3BC-804E-8336-0EFFE3BB9876}"/>
                </a:ext>
              </a:extLst>
            </p:cNvPr>
            <p:cNvSpPr/>
            <p:nvPr/>
          </p:nvSpPr>
          <p:spPr>
            <a:xfrm>
              <a:off x="4138594" y="3202866"/>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A0DE44E9-BF55-FC45-A536-59430F4FCF2C}"/>
                </a:ext>
              </a:extLst>
            </p:cNvPr>
            <p:cNvCxnSpPr>
              <a:cxnSpLocks/>
            </p:cNvCxnSpPr>
            <p:nvPr/>
          </p:nvCxnSpPr>
          <p:spPr>
            <a:xfrm flipV="1">
              <a:off x="2940009" y="3226568"/>
              <a:ext cx="402384" cy="8065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6D4FD39D-D2F6-2F40-B936-2C9AD7B566F8}"/>
                </a:ext>
              </a:extLst>
            </p:cNvPr>
            <p:cNvCxnSpPr>
              <a:cxnSpLocks/>
            </p:cNvCxnSpPr>
            <p:nvPr/>
          </p:nvCxnSpPr>
          <p:spPr>
            <a:xfrm flipV="1">
              <a:off x="1727258" y="3218633"/>
              <a:ext cx="416774" cy="822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DD4E6002-8584-A64C-A528-717AF9E5540D}"/>
                </a:ext>
              </a:extLst>
            </p:cNvPr>
            <p:cNvCxnSpPr>
              <a:cxnSpLocks/>
            </p:cNvCxnSpPr>
            <p:nvPr/>
          </p:nvCxnSpPr>
          <p:spPr>
            <a:xfrm flipV="1">
              <a:off x="2122409" y="3215903"/>
              <a:ext cx="421353" cy="82676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6A65CA9-CD1B-5349-8097-7732557019D6}"/>
                </a:ext>
              </a:extLst>
            </p:cNvPr>
            <p:cNvCxnSpPr>
              <a:cxnSpLocks/>
            </p:cNvCxnSpPr>
            <p:nvPr/>
          </p:nvCxnSpPr>
          <p:spPr>
            <a:xfrm flipV="1">
              <a:off x="2525957" y="3214200"/>
              <a:ext cx="426035" cy="8309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ED3A24F-BB2A-BF4B-AC0C-D03ED0AA2575}"/>
                </a:ext>
              </a:extLst>
            </p:cNvPr>
            <p:cNvCxnSpPr>
              <a:cxnSpLocks/>
            </p:cNvCxnSpPr>
            <p:nvPr/>
          </p:nvCxnSpPr>
          <p:spPr>
            <a:xfrm flipV="1">
              <a:off x="1326666" y="3203732"/>
              <a:ext cx="422728" cy="8422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770E3D55-8FBD-F74F-A776-222FFB50E12F}"/>
                </a:ext>
              </a:extLst>
            </p:cNvPr>
            <p:cNvCxnSpPr>
              <a:cxnSpLocks/>
            </p:cNvCxnSpPr>
            <p:nvPr/>
          </p:nvCxnSpPr>
          <p:spPr>
            <a:xfrm flipV="1">
              <a:off x="937508" y="3213960"/>
              <a:ext cx="407193" cy="8323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6D9122D3-129F-7A43-983B-ED8B86F2FC5B}"/>
                </a:ext>
              </a:extLst>
            </p:cNvPr>
            <p:cNvCxnSpPr>
              <a:cxnSpLocks/>
            </p:cNvCxnSpPr>
            <p:nvPr/>
          </p:nvCxnSpPr>
          <p:spPr>
            <a:xfrm flipH="1" flipV="1">
              <a:off x="2933315" y="2807602"/>
              <a:ext cx="431638" cy="8380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CDC8B814-6553-EA4D-9387-3CE783F86A0D}"/>
                </a:ext>
              </a:extLst>
            </p:cNvPr>
            <p:cNvCxnSpPr>
              <a:cxnSpLocks/>
            </p:cNvCxnSpPr>
            <p:nvPr/>
          </p:nvCxnSpPr>
          <p:spPr>
            <a:xfrm flipH="1" flipV="1">
              <a:off x="1741694" y="2818006"/>
              <a:ext cx="393618" cy="8208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FC1AEFE-6D73-B740-A7E6-1E5C2DB4D65C}"/>
                </a:ext>
              </a:extLst>
            </p:cNvPr>
            <p:cNvCxnSpPr>
              <a:cxnSpLocks/>
            </p:cNvCxnSpPr>
            <p:nvPr/>
          </p:nvCxnSpPr>
          <p:spPr>
            <a:xfrm flipH="1" flipV="1">
              <a:off x="2123382" y="2802853"/>
              <a:ext cx="411559" cy="81943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B342D374-1C2F-6143-A334-210264765F92}"/>
                </a:ext>
              </a:extLst>
            </p:cNvPr>
            <p:cNvCxnSpPr>
              <a:cxnSpLocks/>
            </p:cNvCxnSpPr>
            <p:nvPr/>
          </p:nvCxnSpPr>
          <p:spPr>
            <a:xfrm flipH="1" flipV="1">
              <a:off x="2538371" y="2822180"/>
              <a:ext cx="400014" cy="79800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4CFCB8DA-D731-8544-A80F-EDA876573ADA}"/>
                </a:ext>
              </a:extLst>
            </p:cNvPr>
            <p:cNvCxnSpPr>
              <a:cxnSpLocks/>
            </p:cNvCxnSpPr>
            <p:nvPr/>
          </p:nvCxnSpPr>
          <p:spPr>
            <a:xfrm flipH="1" flipV="1">
              <a:off x="1342265" y="2820803"/>
              <a:ext cx="374059" cy="7986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9AEE9E6F-DAB2-2F4B-8CE5-640AE8223033}"/>
                </a:ext>
              </a:extLst>
            </p:cNvPr>
            <p:cNvCxnSpPr>
              <a:cxnSpLocks/>
            </p:cNvCxnSpPr>
            <p:nvPr/>
          </p:nvCxnSpPr>
          <p:spPr>
            <a:xfrm flipH="1" flipV="1">
              <a:off x="960578" y="2833482"/>
              <a:ext cx="369762" cy="77943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99ACA22E-9FE7-F54E-81CB-A543687CFDDB}"/>
                </a:ext>
              </a:extLst>
            </p:cNvPr>
            <p:cNvCxnSpPr/>
            <p:nvPr/>
          </p:nvCxnSpPr>
          <p:spPr>
            <a:xfrm>
              <a:off x="2949507" y="3223804"/>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F21D08D8-030D-F64F-BC67-7886B79DEE4E}"/>
                </a:ext>
              </a:extLst>
            </p:cNvPr>
            <p:cNvCxnSpPr>
              <a:cxnSpLocks/>
            </p:cNvCxnSpPr>
            <p:nvPr/>
          </p:nvCxnSpPr>
          <p:spPr>
            <a:xfrm flipH="1" flipV="1">
              <a:off x="2941572" y="3632818"/>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ABACAC3B-CDA3-1E4F-8055-28CEE1E12EBB}"/>
                </a:ext>
              </a:extLst>
            </p:cNvPr>
            <p:cNvCxnSpPr/>
            <p:nvPr/>
          </p:nvCxnSpPr>
          <p:spPr>
            <a:xfrm>
              <a:off x="1336310" y="3225144"/>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D5210063-04AD-2647-B3BC-EEFDCD9E751B}"/>
                </a:ext>
              </a:extLst>
            </p:cNvPr>
            <p:cNvCxnSpPr/>
            <p:nvPr/>
          </p:nvCxnSpPr>
          <p:spPr>
            <a:xfrm>
              <a:off x="1732399" y="3227454"/>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6438ECAD-B3F3-8344-8D7F-AA7BA0F157E6}"/>
                </a:ext>
              </a:extLst>
            </p:cNvPr>
            <p:cNvCxnSpPr/>
            <p:nvPr/>
          </p:nvCxnSpPr>
          <p:spPr>
            <a:xfrm>
              <a:off x="2529019" y="3225484"/>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6335B7A0-BE76-B94C-8E71-10C5DC380EFB}"/>
                </a:ext>
              </a:extLst>
            </p:cNvPr>
            <p:cNvCxnSpPr/>
            <p:nvPr/>
          </p:nvCxnSpPr>
          <p:spPr>
            <a:xfrm>
              <a:off x="933769" y="3223075"/>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3E2B1EF8-BB98-1844-9F04-808FC72B82F0}"/>
                </a:ext>
              </a:extLst>
            </p:cNvPr>
            <p:cNvCxnSpPr>
              <a:cxnSpLocks/>
            </p:cNvCxnSpPr>
            <p:nvPr/>
          </p:nvCxnSpPr>
          <p:spPr>
            <a:xfrm flipV="1">
              <a:off x="949582" y="2805126"/>
              <a:ext cx="404991" cy="4277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03AFFB0C-BACD-9745-8624-0180CB83032A}"/>
                </a:ext>
              </a:extLst>
            </p:cNvPr>
            <p:cNvCxnSpPr>
              <a:cxnSpLocks/>
            </p:cNvCxnSpPr>
            <p:nvPr/>
          </p:nvCxnSpPr>
          <p:spPr>
            <a:xfrm flipV="1">
              <a:off x="1738153" y="2824149"/>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276FEC10-6ED4-0443-B362-F972B78A1559}"/>
                </a:ext>
              </a:extLst>
            </p:cNvPr>
            <p:cNvCxnSpPr>
              <a:cxnSpLocks/>
            </p:cNvCxnSpPr>
            <p:nvPr/>
          </p:nvCxnSpPr>
          <p:spPr>
            <a:xfrm flipV="1">
              <a:off x="2534275" y="2824721"/>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AABCE882-218D-4940-9C3D-0E37F0118B46}"/>
                </a:ext>
              </a:extLst>
            </p:cNvPr>
            <p:cNvCxnSpPr>
              <a:cxnSpLocks/>
            </p:cNvCxnSpPr>
            <p:nvPr/>
          </p:nvCxnSpPr>
          <p:spPr>
            <a:xfrm flipH="1" flipV="1">
              <a:off x="1329110" y="3629943"/>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A711E96D-9B3D-9E40-BBB6-98FFCC83B7AB}"/>
                </a:ext>
              </a:extLst>
            </p:cNvPr>
            <p:cNvCxnSpPr>
              <a:cxnSpLocks/>
            </p:cNvCxnSpPr>
            <p:nvPr/>
          </p:nvCxnSpPr>
          <p:spPr>
            <a:xfrm flipH="1" flipV="1">
              <a:off x="2133918" y="3632453"/>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8325ADE5-5E4B-344C-867F-F8DC950602EA}"/>
                </a:ext>
              </a:extLst>
            </p:cNvPr>
            <p:cNvCxnSpPr/>
            <p:nvPr/>
          </p:nvCxnSpPr>
          <p:spPr>
            <a:xfrm>
              <a:off x="2132532" y="3225708"/>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28E15271-852F-6E45-A5FC-86E36C80E309}"/>
                </a:ext>
              </a:extLst>
            </p:cNvPr>
            <p:cNvCxnSpPr>
              <a:cxnSpLocks/>
            </p:cNvCxnSpPr>
            <p:nvPr/>
          </p:nvCxnSpPr>
          <p:spPr>
            <a:xfrm flipH="1" flipV="1">
              <a:off x="2528951" y="3630466"/>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13791BEC-EC18-2F42-AF57-646C3E8E963D}"/>
                </a:ext>
              </a:extLst>
            </p:cNvPr>
            <p:cNvCxnSpPr>
              <a:cxnSpLocks/>
            </p:cNvCxnSpPr>
            <p:nvPr/>
          </p:nvCxnSpPr>
          <p:spPr>
            <a:xfrm flipH="1" flipV="1">
              <a:off x="952799" y="3638417"/>
              <a:ext cx="365581" cy="3884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81C9E1C3-55A9-7942-B18F-6B4A010D6F99}"/>
                </a:ext>
              </a:extLst>
            </p:cNvPr>
            <p:cNvCxnSpPr>
              <a:cxnSpLocks/>
            </p:cNvCxnSpPr>
            <p:nvPr/>
          </p:nvCxnSpPr>
          <p:spPr>
            <a:xfrm flipH="1" flipV="1">
              <a:off x="1724237" y="3633617"/>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4D41ECE4-19DA-674A-90C7-F1FA07D15ECC}"/>
                </a:ext>
              </a:extLst>
            </p:cNvPr>
            <p:cNvCxnSpPr>
              <a:cxnSpLocks/>
            </p:cNvCxnSpPr>
            <p:nvPr/>
          </p:nvCxnSpPr>
          <p:spPr>
            <a:xfrm flipV="1">
              <a:off x="1339961" y="2824139"/>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25E96399-1023-6048-9596-3652250814DF}"/>
                </a:ext>
              </a:extLst>
            </p:cNvPr>
            <p:cNvCxnSpPr>
              <a:cxnSpLocks/>
            </p:cNvCxnSpPr>
            <p:nvPr/>
          </p:nvCxnSpPr>
          <p:spPr>
            <a:xfrm flipV="1">
              <a:off x="2135085" y="2820996"/>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6EBF33FB-C3C8-794E-A60C-2B4FDA3729C2}"/>
                </a:ext>
              </a:extLst>
            </p:cNvPr>
            <p:cNvCxnSpPr>
              <a:cxnSpLocks/>
            </p:cNvCxnSpPr>
            <p:nvPr/>
          </p:nvCxnSpPr>
          <p:spPr>
            <a:xfrm flipV="1">
              <a:off x="2948793" y="2823494"/>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Oval 65">
              <a:extLst>
                <a:ext uri="{FF2B5EF4-FFF2-40B4-BE49-F238E27FC236}">
                  <a16:creationId xmlns:a16="http://schemas.microsoft.com/office/drawing/2014/main" id="{B1C71282-DAD4-6148-9C9D-EB83520851EC}"/>
                </a:ext>
              </a:extLst>
            </p:cNvPr>
            <p:cNvSpPr/>
            <p:nvPr/>
          </p:nvSpPr>
          <p:spPr>
            <a:xfrm>
              <a:off x="1311801" y="3198780"/>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a:extLst>
                <a:ext uri="{FF2B5EF4-FFF2-40B4-BE49-F238E27FC236}">
                  <a16:creationId xmlns:a16="http://schemas.microsoft.com/office/drawing/2014/main" id="{CD3D9AD2-196B-624A-B5CC-7B8900707358}"/>
                </a:ext>
              </a:extLst>
            </p:cNvPr>
            <p:cNvSpPr/>
            <p:nvPr/>
          </p:nvSpPr>
          <p:spPr>
            <a:xfrm>
              <a:off x="2107690" y="3202060"/>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F54691A9-1A66-D148-B7F1-9EB79BFFB498}"/>
                </a:ext>
              </a:extLst>
            </p:cNvPr>
            <p:cNvSpPr/>
            <p:nvPr/>
          </p:nvSpPr>
          <p:spPr>
            <a:xfrm>
              <a:off x="2911915" y="3202060"/>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5" name="Straight Connector 74">
              <a:extLst>
                <a:ext uri="{FF2B5EF4-FFF2-40B4-BE49-F238E27FC236}">
                  <a16:creationId xmlns:a16="http://schemas.microsoft.com/office/drawing/2014/main" id="{04AB9E90-4A3A-D74E-BC9E-C0751624F07D}"/>
                </a:ext>
              </a:extLst>
            </p:cNvPr>
            <p:cNvCxnSpPr/>
            <p:nvPr/>
          </p:nvCxnSpPr>
          <p:spPr>
            <a:xfrm>
              <a:off x="2955130" y="2816304"/>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B39B802B-5C7E-A444-A6F6-627240130236}"/>
                </a:ext>
              </a:extLst>
            </p:cNvPr>
            <p:cNvCxnSpPr/>
            <p:nvPr/>
          </p:nvCxnSpPr>
          <p:spPr>
            <a:xfrm>
              <a:off x="1341932" y="2817643"/>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75765F7B-3ECE-B244-915D-3E745FDE7F66}"/>
                </a:ext>
              </a:extLst>
            </p:cNvPr>
            <p:cNvCxnSpPr/>
            <p:nvPr/>
          </p:nvCxnSpPr>
          <p:spPr>
            <a:xfrm>
              <a:off x="1738022" y="2819954"/>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6B620188-9426-2E4E-9C66-CFDE178E599D}"/>
                </a:ext>
              </a:extLst>
            </p:cNvPr>
            <p:cNvCxnSpPr/>
            <p:nvPr/>
          </p:nvCxnSpPr>
          <p:spPr>
            <a:xfrm>
              <a:off x="2534642" y="2817984"/>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A8E30DE6-02E7-934C-BD73-051A801B894F}"/>
                </a:ext>
              </a:extLst>
            </p:cNvPr>
            <p:cNvCxnSpPr/>
            <p:nvPr/>
          </p:nvCxnSpPr>
          <p:spPr>
            <a:xfrm>
              <a:off x="957030" y="2815575"/>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C09271F0-9C23-934C-84C1-29FB0BF247F8}"/>
                </a:ext>
              </a:extLst>
            </p:cNvPr>
            <p:cNvCxnSpPr/>
            <p:nvPr/>
          </p:nvCxnSpPr>
          <p:spPr>
            <a:xfrm>
              <a:off x="2138155" y="2818208"/>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4" name="Oval 83">
              <a:extLst>
                <a:ext uri="{FF2B5EF4-FFF2-40B4-BE49-F238E27FC236}">
                  <a16:creationId xmlns:a16="http://schemas.microsoft.com/office/drawing/2014/main" id="{8EBAA4B3-3CEB-5446-8A45-A968D0598D37}"/>
                </a:ext>
              </a:extLst>
            </p:cNvPr>
            <p:cNvSpPr/>
            <p:nvPr/>
          </p:nvSpPr>
          <p:spPr>
            <a:xfrm>
              <a:off x="2917389" y="2795514"/>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25D74346-EFFC-FC4D-ACEE-8FCD54664926}"/>
                </a:ext>
              </a:extLst>
            </p:cNvPr>
            <p:cNvSpPr/>
            <p:nvPr/>
          </p:nvSpPr>
          <p:spPr>
            <a:xfrm>
              <a:off x="1313833" y="2797456"/>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4B41BA2E-89D8-A44A-83F9-C270966314EB}"/>
                </a:ext>
              </a:extLst>
            </p:cNvPr>
            <p:cNvSpPr/>
            <p:nvPr/>
          </p:nvSpPr>
          <p:spPr>
            <a:xfrm>
              <a:off x="2113165" y="2795514"/>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a:extLst>
                <a:ext uri="{FF2B5EF4-FFF2-40B4-BE49-F238E27FC236}">
                  <a16:creationId xmlns:a16="http://schemas.microsoft.com/office/drawing/2014/main" id="{788CB685-2DA1-8F45-A08F-D08BADC11421}"/>
                </a:ext>
              </a:extLst>
            </p:cNvPr>
            <p:cNvSpPr/>
            <p:nvPr/>
          </p:nvSpPr>
          <p:spPr>
            <a:xfrm>
              <a:off x="3323588" y="2796613"/>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a:extLst>
                <a:ext uri="{FF2B5EF4-FFF2-40B4-BE49-F238E27FC236}">
                  <a16:creationId xmlns:a16="http://schemas.microsoft.com/office/drawing/2014/main" id="{268BB18A-E64E-D848-BCB3-41A32D01C137}"/>
                </a:ext>
              </a:extLst>
            </p:cNvPr>
            <p:cNvSpPr/>
            <p:nvPr/>
          </p:nvSpPr>
          <p:spPr>
            <a:xfrm>
              <a:off x="2512894" y="2797149"/>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2607E8C6-31F0-F14A-8032-460E842D4674}"/>
                </a:ext>
              </a:extLst>
            </p:cNvPr>
            <p:cNvSpPr/>
            <p:nvPr/>
          </p:nvSpPr>
          <p:spPr>
            <a:xfrm>
              <a:off x="1715220" y="2797149"/>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3E42B762-EB27-5B44-9314-F73062BD32AE}"/>
                </a:ext>
              </a:extLst>
            </p:cNvPr>
            <p:cNvSpPr/>
            <p:nvPr/>
          </p:nvSpPr>
          <p:spPr>
            <a:xfrm>
              <a:off x="2513970" y="3203695"/>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7" name="Straight Connector 106">
              <a:extLst>
                <a:ext uri="{FF2B5EF4-FFF2-40B4-BE49-F238E27FC236}">
                  <a16:creationId xmlns:a16="http://schemas.microsoft.com/office/drawing/2014/main" id="{1EBCB90D-ECC0-D146-9C1D-2BE9104AF262}"/>
                </a:ext>
              </a:extLst>
            </p:cNvPr>
            <p:cNvCxnSpPr/>
            <p:nvPr/>
          </p:nvCxnSpPr>
          <p:spPr>
            <a:xfrm>
              <a:off x="2950824" y="4032009"/>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9E1FC7ED-19A3-6043-BA10-7508090DDCAE}"/>
                </a:ext>
              </a:extLst>
            </p:cNvPr>
            <p:cNvCxnSpPr/>
            <p:nvPr/>
          </p:nvCxnSpPr>
          <p:spPr>
            <a:xfrm>
              <a:off x="1351737" y="4033349"/>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CDFC3E25-F1C4-EF4F-9ADA-5D7805F3CA00}"/>
                </a:ext>
              </a:extLst>
            </p:cNvPr>
            <p:cNvCxnSpPr/>
            <p:nvPr/>
          </p:nvCxnSpPr>
          <p:spPr>
            <a:xfrm>
              <a:off x="1740771" y="4035659"/>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CB857CA3-CABA-3E40-9618-19538F0693C3}"/>
                </a:ext>
              </a:extLst>
            </p:cNvPr>
            <p:cNvCxnSpPr/>
            <p:nvPr/>
          </p:nvCxnSpPr>
          <p:spPr>
            <a:xfrm>
              <a:off x="2537391" y="4033690"/>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F8AABB83-4243-C347-A1EA-230FC0234CE8}"/>
                </a:ext>
              </a:extLst>
            </p:cNvPr>
            <p:cNvCxnSpPr/>
            <p:nvPr/>
          </p:nvCxnSpPr>
          <p:spPr>
            <a:xfrm>
              <a:off x="956251" y="4034808"/>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E83E7DEE-39AB-A148-A2D6-A96626502A7E}"/>
                </a:ext>
              </a:extLst>
            </p:cNvPr>
            <p:cNvCxnSpPr/>
            <p:nvPr/>
          </p:nvCxnSpPr>
          <p:spPr>
            <a:xfrm>
              <a:off x="2140904" y="4033913"/>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3" name="Oval 112">
              <a:extLst>
                <a:ext uri="{FF2B5EF4-FFF2-40B4-BE49-F238E27FC236}">
                  <a16:creationId xmlns:a16="http://schemas.microsoft.com/office/drawing/2014/main" id="{955AC013-0AA5-C043-875F-0BA5F5FAB864}"/>
                </a:ext>
              </a:extLst>
            </p:cNvPr>
            <p:cNvSpPr/>
            <p:nvPr/>
          </p:nvSpPr>
          <p:spPr>
            <a:xfrm>
              <a:off x="2912098" y="4008182"/>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0B1B8BB3-3902-5340-9EAA-01E5697F67CB}"/>
                </a:ext>
              </a:extLst>
            </p:cNvPr>
            <p:cNvSpPr/>
            <p:nvPr/>
          </p:nvSpPr>
          <p:spPr>
            <a:xfrm>
              <a:off x="1308542" y="4010124"/>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a:extLst>
                <a:ext uri="{FF2B5EF4-FFF2-40B4-BE49-F238E27FC236}">
                  <a16:creationId xmlns:a16="http://schemas.microsoft.com/office/drawing/2014/main" id="{CC1A2D06-6DFA-B74D-9773-BEFCA1424373}"/>
                </a:ext>
              </a:extLst>
            </p:cNvPr>
            <p:cNvSpPr/>
            <p:nvPr/>
          </p:nvSpPr>
          <p:spPr>
            <a:xfrm>
              <a:off x="2107874" y="4008182"/>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a:extLst>
                <a:ext uri="{FF2B5EF4-FFF2-40B4-BE49-F238E27FC236}">
                  <a16:creationId xmlns:a16="http://schemas.microsoft.com/office/drawing/2014/main" id="{4EF10780-7B9C-2845-8EBD-E02E6B212066}"/>
                </a:ext>
              </a:extLst>
            </p:cNvPr>
            <p:cNvSpPr/>
            <p:nvPr/>
          </p:nvSpPr>
          <p:spPr>
            <a:xfrm>
              <a:off x="3321825" y="4009281"/>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a:extLst>
                <a:ext uri="{FF2B5EF4-FFF2-40B4-BE49-F238E27FC236}">
                  <a16:creationId xmlns:a16="http://schemas.microsoft.com/office/drawing/2014/main" id="{CD97AC11-9F68-8A45-9E65-F2CEB14D190C}"/>
                </a:ext>
              </a:extLst>
            </p:cNvPr>
            <p:cNvSpPr/>
            <p:nvPr/>
          </p:nvSpPr>
          <p:spPr>
            <a:xfrm>
              <a:off x="2507603" y="4009817"/>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a:extLst>
                <a:ext uri="{FF2B5EF4-FFF2-40B4-BE49-F238E27FC236}">
                  <a16:creationId xmlns:a16="http://schemas.microsoft.com/office/drawing/2014/main" id="{56D46BE8-6FEB-0C44-B438-AAEDD8F3D28F}"/>
                </a:ext>
              </a:extLst>
            </p:cNvPr>
            <p:cNvSpPr/>
            <p:nvPr/>
          </p:nvSpPr>
          <p:spPr>
            <a:xfrm>
              <a:off x="1709929" y="4009817"/>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5" name="Straight Connector 124">
              <a:extLst>
                <a:ext uri="{FF2B5EF4-FFF2-40B4-BE49-F238E27FC236}">
                  <a16:creationId xmlns:a16="http://schemas.microsoft.com/office/drawing/2014/main" id="{7C301B65-2D40-7042-A1A7-874568E5E994}"/>
                </a:ext>
              </a:extLst>
            </p:cNvPr>
            <p:cNvCxnSpPr/>
            <p:nvPr/>
          </p:nvCxnSpPr>
          <p:spPr>
            <a:xfrm>
              <a:off x="2537502" y="3628801"/>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74CDF169-5C3C-2544-B4B0-019B72C9C068}"/>
                </a:ext>
              </a:extLst>
            </p:cNvPr>
            <p:cNvCxnSpPr/>
            <p:nvPr/>
          </p:nvCxnSpPr>
          <p:spPr>
            <a:xfrm>
              <a:off x="1730336" y="3627605"/>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6BC23900-44FE-894F-BE8C-E2171F19DE95}"/>
                </a:ext>
              </a:extLst>
            </p:cNvPr>
            <p:cNvCxnSpPr/>
            <p:nvPr/>
          </p:nvCxnSpPr>
          <p:spPr>
            <a:xfrm>
              <a:off x="930455" y="3623853"/>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E4886635-8269-A248-9415-0F79273F5327}"/>
                </a:ext>
              </a:extLst>
            </p:cNvPr>
            <p:cNvCxnSpPr/>
            <p:nvPr/>
          </p:nvCxnSpPr>
          <p:spPr>
            <a:xfrm>
              <a:off x="1332946" y="3626755"/>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5ADC5E2E-1D52-7E4A-8441-A649AF990121}"/>
                </a:ext>
              </a:extLst>
            </p:cNvPr>
            <p:cNvCxnSpPr/>
            <p:nvPr/>
          </p:nvCxnSpPr>
          <p:spPr>
            <a:xfrm>
              <a:off x="2133329" y="3627843"/>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FCD8B782-F281-9A41-A90A-5A4B9B077D4F}"/>
                </a:ext>
              </a:extLst>
            </p:cNvPr>
            <p:cNvCxnSpPr/>
            <p:nvPr/>
          </p:nvCxnSpPr>
          <p:spPr>
            <a:xfrm>
              <a:off x="2934747" y="3627885"/>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1" name="Oval 130">
              <a:extLst>
                <a:ext uri="{FF2B5EF4-FFF2-40B4-BE49-F238E27FC236}">
                  <a16:creationId xmlns:a16="http://schemas.microsoft.com/office/drawing/2014/main" id="{363ABADD-C943-A048-9B94-DE6EDA30775C}"/>
                </a:ext>
              </a:extLst>
            </p:cNvPr>
            <p:cNvSpPr/>
            <p:nvPr/>
          </p:nvSpPr>
          <p:spPr>
            <a:xfrm>
              <a:off x="2101174" y="3601803"/>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a:extLst>
                <a:ext uri="{FF2B5EF4-FFF2-40B4-BE49-F238E27FC236}">
                  <a16:creationId xmlns:a16="http://schemas.microsoft.com/office/drawing/2014/main" id="{FBDCB8F5-07C0-674F-8143-A430CB4F12BE}"/>
                </a:ext>
              </a:extLst>
            </p:cNvPr>
            <p:cNvSpPr/>
            <p:nvPr/>
          </p:nvSpPr>
          <p:spPr>
            <a:xfrm>
              <a:off x="2905398" y="3601803"/>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a:extLst>
                <a:ext uri="{FF2B5EF4-FFF2-40B4-BE49-F238E27FC236}">
                  <a16:creationId xmlns:a16="http://schemas.microsoft.com/office/drawing/2014/main" id="{7C55391A-5931-4D40-A8FE-26250C7AA117}"/>
                </a:ext>
              </a:extLst>
            </p:cNvPr>
            <p:cNvSpPr/>
            <p:nvPr/>
          </p:nvSpPr>
          <p:spPr>
            <a:xfrm>
              <a:off x="1305284" y="3598523"/>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a:extLst>
                <a:ext uri="{FF2B5EF4-FFF2-40B4-BE49-F238E27FC236}">
                  <a16:creationId xmlns:a16="http://schemas.microsoft.com/office/drawing/2014/main" id="{C3FDE5E1-D398-DE42-8CC0-5BF7B4D08DCE}"/>
                </a:ext>
              </a:extLst>
            </p:cNvPr>
            <p:cNvSpPr/>
            <p:nvPr/>
          </p:nvSpPr>
          <p:spPr>
            <a:xfrm>
              <a:off x="1703229" y="3603438"/>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a:extLst>
                <a:ext uri="{FF2B5EF4-FFF2-40B4-BE49-F238E27FC236}">
                  <a16:creationId xmlns:a16="http://schemas.microsoft.com/office/drawing/2014/main" id="{60A6016B-758B-1E40-97CF-FA606EB92DE7}"/>
                </a:ext>
              </a:extLst>
            </p:cNvPr>
            <p:cNvSpPr/>
            <p:nvPr/>
          </p:nvSpPr>
          <p:spPr>
            <a:xfrm>
              <a:off x="2507453" y="3603438"/>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a:extLst>
                <a:ext uri="{FF2B5EF4-FFF2-40B4-BE49-F238E27FC236}">
                  <a16:creationId xmlns:a16="http://schemas.microsoft.com/office/drawing/2014/main" id="{DB5EDBDE-8044-FE40-AB0C-B70FA5F639BB}"/>
                </a:ext>
              </a:extLst>
            </p:cNvPr>
            <p:cNvSpPr/>
            <p:nvPr/>
          </p:nvSpPr>
          <p:spPr>
            <a:xfrm>
              <a:off x="3322180" y="3602902"/>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a:extLst>
                <a:ext uri="{FF2B5EF4-FFF2-40B4-BE49-F238E27FC236}">
                  <a16:creationId xmlns:a16="http://schemas.microsoft.com/office/drawing/2014/main" id="{12B88531-5376-6243-B361-1EC154697B7A}"/>
                </a:ext>
              </a:extLst>
            </p:cNvPr>
            <p:cNvSpPr/>
            <p:nvPr/>
          </p:nvSpPr>
          <p:spPr>
            <a:xfrm>
              <a:off x="1709746" y="3203695"/>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a:extLst>
                <a:ext uri="{FF2B5EF4-FFF2-40B4-BE49-F238E27FC236}">
                  <a16:creationId xmlns:a16="http://schemas.microsoft.com/office/drawing/2014/main" id="{DC95443A-B1FD-854F-9D07-5939B807F1D2}"/>
                </a:ext>
              </a:extLst>
            </p:cNvPr>
            <p:cNvSpPr/>
            <p:nvPr/>
          </p:nvSpPr>
          <p:spPr>
            <a:xfrm>
              <a:off x="3324788" y="3203160"/>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0" name="Straight Connector 339">
              <a:extLst>
                <a:ext uri="{FF2B5EF4-FFF2-40B4-BE49-F238E27FC236}">
                  <a16:creationId xmlns:a16="http://schemas.microsoft.com/office/drawing/2014/main" id="{5F86C8F0-3CA6-1D4A-B02E-3844F65AD890}"/>
                </a:ext>
              </a:extLst>
            </p:cNvPr>
            <p:cNvCxnSpPr>
              <a:cxnSpLocks/>
            </p:cNvCxnSpPr>
            <p:nvPr/>
          </p:nvCxnSpPr>
          <p:spPr>
            <a:xfrm flipV="1">
              <a:off x="7912124" y="3225513"/>
              <a:ext cx="402384" cy="8065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1" name="Straight Connector 340">
              <a:extLst>
                <a:ext uri="{FF2B5EF4-FFF2-40B4-BE49-F238E27FC236}">
                  <a16:creationId xmlns:a16="http://schemas.microsoft.com/office/drawing/2014/main" id="{37964D9E-CC6D-9748-A519-EC1B71C9A900}"/>
                </a:ext>
              </a:extLst>
            </p:cNvPr>
            <p:cNvCxnSpPr>
              <a:cxnSpLocks/>
            </p:cNvCxnSpPr>
            <p:nvPr/>
          </p:nvCxnSpPr>
          <p:spPr>
            <a:xfrm flipV="1">
              <a:off x="7498072" y="3213146"/>
              <a:ext cx="426035" cy="8309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2" name="Straight Connector 341">
              <a:extLst>
                <a:ext uri="{FF2B5EF4-FFF2-40B4-BE49-F238E27FC236}">
                  <a16:creationId xmlns:a16="http://schemas.microsoft.com/office/drawing/2014/main" id="{6C684A0E-98F3-024E-8CA3-B9E3A8DCB0E2}"/>
                </a:ext>
              </a:extLst>
            </p:cNvPr>
            <p:cNvCxnSpPr>
              <a:cxnSpLocks/>
            </p:cNvCxnSpPr>
            <p:nvPr/>
          </p:nvCxnSpPr>
          <p:spPr>
            <a:xfrm flipH="1" flipV="1">
              <a:off x="7905430" y="2806548"/>
              <a:ext cx="431638" cy="8380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3" name="Straight Connector 342">
              <a:extLst>
                <a:ext uri="{FF2B5EF4-FFF2-40B4-BE49-F238E27FC236}">
                  <a16:creationId xmlns:a16="http://schemas.microsoft.com/office/drawing/2014/main" id="{F4054D34-3181-E644-A323-C2A88B9FC9C5}"/>
                </a:ext>
              </a:extLst>
            </p:cNvPr>
            <p:cNvCxnSpPr>
              <a:cxnSpLocks/>
            </p:cNvCxnSpPr>
            <p:nvPr/>
          </p:nvCxnSpPr>
          <p:spPr>
            <a:xfrm flipH="1" flipV="1">
              <a:off x="7510486" y="2821125"/>
              <a:ext cx="400014" cy="79800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4" name="Straight Connector 343">
              <a:extLst>
                <a:ext uri="{FF2B5EF4-FFF2-40B4-BE49-F238E27FC236}">
                  <a16:creationId xmlns:a16="http://schemas.microsoft.com/office/drawing/2014/main" id="{D333B6A1-4F0C-C246-B71E-DD36D0D3D62F}"/>
                </a:ext>
              </a:extLst>
            </p:cNvPr>
            <p:cNvCxnSpPr/>
            <p:nvPr/>
          </p:nvCxnSpPr>
          <p:spPr>
            <a:xfrm>
              <a:off x="7921622" y="3222749"/>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5" name="Straight Connector 344">
              <a:extLst>
                <a:ext uri="{FF2B5EF4-FFF2-40B4-BE49-F238E27FC236}">
                  <a16:creationId xmlns:a16="http://schemas.microsoft.com/office/drawing/2014/main" id="{812DC1A8-6DF9-1947-A5C2-F4F20A4A6600}"/>
                </a:ext>
              </a:extLst>
            </p:cNvPr>
            <p:cNvCxnSpPr>
              <a:cxnSpLocks/>
            </p:cNvCxnSpPr>
            <p:nvPr/>
          </p:nvCxnSpPr>
          <p:spPr>
            <a:xfrm flipH="1" flipV="1">
              <a:off x="7913687" y="3631764"/>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6" name="Straight Connector 345">
              <a:extLst>
                <a:ext uri="{FF2B5EF4-FFF2-40B4-BE49-F238E27FC236}">
                  <a16:creationId xmlns:a16="http://schemas.microsoft.com/office/drawing/2014/main" id="{416F85D2-0DA7-2F45-8831-0DC05EA268C5}"/>
                </a:ext>
              </a:extLst>
            </p:cNvPr>
            <p:cNvCxnSpPr/>
            <p:nvPr/>
          </p:nvCxnSpPr>
          <p:spPr>
            <a:xfrm>
              <a:off x="7501134" y="3224430"/>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7" name="Straight Connector 346">
              <a:extLst>
                <a:ext uri="{FF2B5EF4-FFF2-40B4-BE49-F238E27FC236}">
                  <a16:creationId xmlns:a16="http://schemas.microsoft.com/office/drawing/2014/main" id="{CD64A4EF-FF33-A942-A7EE-6B50F68ABFAA}"/>
                </a:ext>
              </a:extLst>
            </p:cNvPr>
            <p:cNvCxnSpPr>
              <a:cxnSpLocks/>
            </p:cNvCxnSpPr>
            <p:nvPr/>
          </p:nvCxnSpPr>
          <p:spPr>
            <a:xfrm flipV="1">
              <a:off x="7506391" y="2823667"/>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8" name="Straight Connector 347">
              <a:extLst>
                <a:ext uri="{FF2B5EF4-FFF2-40B4-BE49-F238E27FC236}">
                  <a16:creationId xmlns:a16="http://schemas.microsoft.com/office/drawing/2014/main" id="{CB199D6A-8BAA-CC41-8775-DF4A3B734325}"/>
                </a:ext>
              </a:extLst>
            </p:cNvPr>
            <p:cNvCxnSpPr>
              <a:cxnSpLocks/>
            </p:cNvCxnSpPr>
            <p:nvPr/>
          </p:nvCxnSpPr>
          <p:spPr>
            <a:xfrm flipH="1" flipV="1">
              <a:off x="7501066" y="3629411"/>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9" name="Straight Connector 348">
              <a:extLst>
                <a:ext uri="{FF2B5EF4-FFF2-40B4-BE49-F238E27FC236}">
                  <a16:creationId xmlns:a16="http://schemas.microsoft.com/office/drawing/2014/main" id="{80030825-A114-BD4F-876E-5F28D2C7CC9E}"/>
                </a:ext>
              </a:extLst>
            </p:cNvPr>
            <p:cNvCxnSpPr>
              <a:cxnSpLocks/>
            </p:cNvCxnSpPr>
            <p:nvPr/>
          </p:nvCxnSpPr>
          <p:spPr>
            <a:xfrm flipV="1">
              <a:off x="7920908" y="2822440"/>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50" name="Oval 349">
              <a:extLst>
                <a:ext uri="{FF2B5EF4-FFF2-40B4-BE49-F238E27FC236}">
                  <a16:creationId xmlns:a16="http://schemas.microsoft.com/office/drawing/2014/main" id="{32AB4DE2-A81E-5344-8A8A-8A1BED2F97BB}"/>
                </a:ext>
              </a:extLst>
            </p:cNvPr>
            <p:cNvSpPr/>
            <p:nvPr/>
          </p:nvSpPr>
          <p:spPr>
            <a:xfrm>
              <a:off x="7884030" y="3201005"/>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1" name="Straight Connector 350">
              <a:extLst>
                <a:ext uri="{FF2B5EF4-FFF2-40B4-BE49-F238E27FC236}">
                  <a16:creationId xmlns:a16="http://schemas.microsoft.com/office/drawing/2014/main" id="{67852434-1019-8B40-92BB-A5D8CDC48DB6}"/>
                </a:ext>
              </a:extLst>
            </p:cNvPr>
            <p:cNvCxnSpPr/>
            <p:nvPr/>
          </p:nvCxnSpPr>
          <p:spPr>
            <a:xfrm>
              <a:off x="7927245" y="2815249"/>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2" name="Straight Connector 351">
              <a:extLst>
                <a:ext uri="{FF2B5EF4-FFF2-40B4-BE49-F238E27FC236}">
                  <a16:creationId xmlns:a16="http://schemas.microsoft.com/office/drawing/2014/main" id="{912F259E-6FB7-1345-B9AF-2B329D0CEF50}"/>
                </a:ext>
              </a:extLst>
            </p:cNvPr>
            <p:cNvCxnSpPr/>
            <p:nvPr/>
          </p:nvCxnSpPr>
          <p:spPr>
            <a:xfrm>
              <a:off x="7506757" y="2816930"/>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53" name="Oval 352">
              <a:extLst>
                <a:ext uri="{FF2B5EF4-FFF2-40B4-BE49-F238E27FC236}">
                  <a16:creationId xmlns:a16="http://schemas.microsoft.com/office/drawing/2014/main" id="{0232B5EE-F7F2-E142-B394-FD02303C769C}"/>
                </a:ext>
              </a:extLst>
            </p:cNvPr>
            <p:cNvSpPr/>
            <p:nvPr/>
          </p:nvSpPr>
          <p:spPr>
            <a:xfrm>
              <a:off x="7889504" y="2794460"/>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5" name="Straight Connector 354">
              <a:extLst>
                <a:ext uri="{FF2B5EF4-FFF2-40B4-BE49-F238E27FC236}">
                  <a16:creationId xmlns:a16="http://schemas.microsoft.com/office/drawing/2014/main" id="{B9016FDD-6714-2242-AF5F-9E3A65F653DD}"/>
                </a:ext>
              </a:extLst>
            </p:cNvPr>
            <p:cNvCxnSpPr/>
            <p:nvPr/>
          </p:nvCxnSpPr>
          <p:spPr>
            <a:xfrm>
              <a:off x="7922939" y="4030955"/>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6" name="Straight Connector 355">
              <a:extLst>
                <a:ext uri="{FF2B5EF4-FFF2-40B4-BE49-F238E27FC236}">
                  <a16:creationId xmlns:a16="http://schemas.microsoft.com/office/drawing/2014/main" id="{9FCDBD00-70A9-CD45-AF7C-403887EF3B0F}"/>
                </a:ext>
              </a:extLst>
            </p:cNvPr>
            <p:cNvCxnSpPr/>
            <p:nvPr/>
          </p:nvCxnSpPr>
          <p:spPr>
            <a:xfrm>
              <a:off x="7509506" y="4032636"/>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57" name="Oval 356">
              <a:extLst>
                <a:ext uri="{FF2B5EF4-FFF2-40B4-BE49-F238E27FC236}">
                  <a16:creationId xmlns:a16="http://schemas.microsoft.com/office/drawing/2014/main" id="{4193ED90-9898-A24C-B299-F67712F0A4E8}"/>
                </a:ext>
              </a:extLst>
            </p:cNvPr>
            <p:cNvSpPr/>
            <p:nvPr/>
          </p:nvSpPr>
          <p:spPr>
            <a:xfrm>
              <a:off x="7884213" y="4007128"/>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9" name="Straight Connector 358">
              <a:extLst>
                <a:ext uri="{FF2B5EF4-FFF2-40B4-BE49-F238E27FC236}">
                  <a16:creationId xmlns:a16="http://schemas.microsoft.com/office/drawing/2014/main" id="{E95E4B02-F554-4B45-AE78-29F9A8E38DCF}"/>
                </a:ext>
              </a:extLst>
            </p:cNvPr>
            <p:cNvCxnSpPr/>
            <p:nvPr/>
          </p:nvCxnSpPr>
          <p:spPr>
            <a:xfrm>
              <a:off x="7509617" y="3627747"/>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0" name="Straight Connector 359">
              <a:extLst>
                <a:ext uri="{FF2B5EF4-FFF2-40B4-BE49-F238E27FC236}">
                  <a16:creationId xmlns:a16="http://schemas.microsoft.com/office/drawing/2014/main" id="{B4AC94F8-2D8C-F344-B73F-4EA9B7CA157E}"/>
                </a:ext>
              </a:extLst>
            </p:cNvPr>
            <p:cNvCxnSpPr/>
            <p:nvPr/>
          </p:nvCxnSpPr>
          <p:spPr>
            <a:xfrm>
              <a:off x="7915290" y="3622616"/>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61" name="Oval 360">
              <a:extLst>
                <a:ext uri="{FF2B5EF4-FFF2-40B4-BE49-F238E27FC236}">
                  <a16:creationId xmlns:a16="http://schemas.microsoft.com/office/drawing/2014/main" id="{6A5588BA-919A-8A41-BEDA-C6558D9BCC9F}"/>
                </a:ext>
              </a:extLst>
            </p:cNvPr>
            <p:cNvSpPr/>
            <p:nvPr/>
          </p:nvSpPr>
          <p:spPr>
            <a:xfrm>
              <a:off x="7877513" y="3600748"/>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4" name="Straight Connector 363">
              <a:extLst>
                <a:ext uri="{FF2B5EF4-FFF2-40B4-BE49-F238E27FC236}">
                  <a16:creationId xmlns:a16="http://schemas.microsoft.com/office/drawing/2014/main" id="{28C9048E-FAB5-674E-87CA-1A2B8EFD51CA}"/>
                </a:ext>
              </a:extLst>
            </p:cNvPr>
            <p:cNvCxnSpPr>
              <a:cxnSpLocks/>
            </p:cNvCxnSpPr>
            <p:nvPr/>
          </p:nvCxnSpPr>
          <p:spPr>
            <a:xfrm flipV="1">
              <a:off x="7098318" y="3225807"/>
              <a:ext cx="402384" cy="8065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5" name="Straight Connector 364">
              <a:extLst>
                <a:ext uri="{FF2B5EF4-FFF2-40B4-BE49-F238E27FC236}">
                  <a16:creationId xmlns:a16="http://schemas.microsoft.com/office/drawing/2014/main" id="{13C02865-4A59-BD46-9827-35D483F425A2}"/>
                </a:ext>
              </a:extLst>
            </p:cNvPr>
            <p:cNvCxnSpPr>
              <a:cxnSpLocks/>
            </p:cNvCxnSpPr>
            <p:nvPr/>
          </p:nvCxnSpPr>
          <p:spPr>
            <a:xfrm flipV="1">
              <a:off x="5885567" y="3217872"/>
              <a:ext cx="416774" cy="822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6" name="Straight Connector 365">
              <a:extLst>
                <a:ext uri="{FF2B5EF4-FFF2-40B4-BE49-F238E27FC236}">
                  <a16:creationId xmlns:a16="http://schemas.microsoft.com/office/drawing/2014/main" id="{EE641EEA-0467-6141-9D9A-0C5ED7C8C26E}"/>
                </a:ext>
              </a:extLst>
            </p:cNvPr>
            <p:cNvCxnSpPr>
              <a:cxnSpLocks/>
            </p:cNvCxnSpPr>
            <p:nvPr/>
          </p:nvCxnSpPr>
          <p:spPr>
            <a:xfrm flipV="1">
              <a:off x="6280718" y="3215142"/>
              <a:ext cx="421353" cy="82676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7" name="Straight Connector 366">
              <a:extLst>
                <a:ext uri="{FF2B5EF4-FFF2-40B4-BE49-F238E27FC236}">
                  <a16:creationId xmlns:a16="http://schemas.microsoft.com/office/drawing/2014/main" id="{AA0DCCF8-56FB-6C46-BCDC-241E9740801B}"/>
                </a:ext>
              </a:extLst>
            </p:cNvPr>
            <p:cNvCxnSpPr>
              <a:cxnSpLocks/>
            </p:cNvCxnSpPr>
            <p:nvPr/>
          </p:nvCxnSpPr>
          <p:spPr>
            <a:xfrm flipV="1">
              <a:off x="6684266" y="3213439"/>
              <a:ext cx="426035" cy="8309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8" name="Straight Connector 367">
              <a:extLst>
                <a:ext uri="{FF2B5EF4-FFF2-40B4-BE49-F238E27FC236}">
                  <a16:creationId xmlns:a16="http://schemas.microsoft.com/office/drawing/2014/main" id="{69CE0ACA-E9A3-8F44-BFA6-3D05950BDD8B}"/>
                </a:ext>
              </a:extLst>
            </p:cNvPr>
            <p:cNvCxnSpPr>
              <a:cxnSpLocks/>
            </p:cNvCxnSpPr>
            <p:nvPr/>
          </p:nvCxnSpPr>
          <p:spPr>
            <a:xfrm flipV="1">
              <a:off x="5484975" y="3202971"/>
              <a:ext cx="422728" cy="8422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9" name="Straight Connector 368">
              <a:extLst>
                <a:ext uri="{FF2B5EF4-FFF2-40B4-BE49-F238E27FC236}">
                  <a16:creationId xmlns:a16="http://schemas.microsoft.com/office/drawing/2014/main" id="{90031743-B046-6E47-81B1-C7FBBD1C5A9E}"/>
                </a:ext>
              </a:extLst>
            </p:cNvPr>
            <p:cNvCxnSpPr>
              <a:cxnSpLocks/>
            </p:cNvCxnSpPr>
            <p:nvPr/>
          </p:nvCxnSpPr>
          <p:spPr>
            <a:xfrm flipV="1">
              <a:off x="5095817" y="3213199"/>
              <a:ext cx="407193" cy="8323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0" name="Straight Connector 369">
              <a:extLst>
                <a:ext uri="{FF2B5EF4-FFF2-40B4-BE49-F238E27FC236}">
                  <a16:creationId xmlns:a16="http://schemas.microsoft.com/office/drawing/2014/main" id="{21A1ADC9-D729-E64E-BB4C-60BD93546149}"/>
                </a:ext>
              </a:extLst>
            </p:cNvPr>
            <p:cNvCxnSpPr>
              <a:cxnSpLocks/>
            </p:cNvCxnSpPr>
            <p:nvPr/>
          </p:nvCxnSpPr>
          <p:spPr>
            <a:xfrm flipH="1" flipV="1">
              <a:off x="7091624" y="2806841"/>
              <a:ext cx="431638" cy="8380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1" name="Straight Connector 370">
              <a:extLst>
                <a:ext uri="{FF2B5EF4-FFF2-40B4-BE49-F238E27FC236}">
                  <a16:creationId xmlns:a16="http://schemas.microsoft.com/office/drawing/2014/main" id="{17A6879B-D6D7-374D-A354-3D40ABCAC463}"/>
                </a:ext>
              </a:extLst>
            </p:cNvPr>
            <p:cNvCxnSpPr>
              <a:cxnSpLocks/>
            </p:cNvCxnSpPr>
            <p:nvPr/>
          </p:nvCxnSpPr>
          <p:spPr>
            <a:xfrm flipH="1" flipV="1">
              <a:off x="5900003" y="2817245"/>
              <a:ext cx="393618" cy="8208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2" name="Straight Connector 371">
              <a:extLst>
                <a:ext uri="{FF2B5EF4-FFF2-40B4-BE49-F238E27FC236}">
                  <a16:creationId xmlns:a16="http://schemas.microsoft.com/office/drawing/2014/main" id="{E3C952CD-A035-5444-B953-52D224FB150D}"/>
                </a:ext>
              </a:extLst>
            </p:cNvPr>
            <p:cNvCxnSpPr>
              <a:cxnSpLocks/>
            </p:cNvCxnSpPr>
            <p:nvPr/>
          </p:nvCxnSpPr>
          <p:spPr>
            <a:xfrm flipH="1" flipV="1">
              <a:off x="6281691" y="2802092"/>
              <a:ext cx="411559" cy="81943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3" name="Straight Connector 372">
              <a:extLst>
                <a:ext uri="{FF2B5EF4-FFF2-40B4-BE49-F238E27FC236}">
                  <a16:creationId xmlns:a16="http://schemas.microsoft.com/office/drawing/2014/main" id="{EB3903AE-E038-E14D-B899-25290FAC8D19}"/>
                </a:ext>
              </a:extLst>
            </p:cNvPr>
            <p:cNvCxnSpPr>
              <a:cxnSpLocks/>
            </p:cNvCxnSpPr>
            <p:nvPr/>
          </p:nvCxnSpPr>
          <p:spPr>
            <a:xfrm flipH="1" flipV="1">
              <a:off x="6696680" y="2821419"/>
              <a:ext cx="400014" cy="79800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4" name="Straight Connector 373">
              <a:extLst>
                <a:ext uri="{FF2B5EF4-FFF2-40B4-BE49-F238E27FC236}">
                  <a16:creationId xmlns:a16="http://schemas.microsoft.com/office/drawing/2014/main" id="{ECD636D8-5F71-E348-AA3D-1C77AC63AFF0}"/>
                </a:ext>
              </a:extLst>
            </p:cNvPr>
            <p:cNvCxnSpPr>
              <a:cxnSpLocks/>
            </p:cNvCxnSpPr>
            <p:nvPr/>
          </p:nvCxnSpPr>
          <p:spPr>
            <a:xfrm flipH="1" flipV="1">
              <a:off x="5500574" y="2820042"/>
              <a:ext cx="374059" cy="7986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5" name="Straight Connector 374">
              <a:extLst>
                <a:ext uri="{FF2B5EF4-FFF2-40B4-BE49-F238E27FC236}">
                  <a16:creationId xmlns:a16="http://schemas.microsoft.com/office/drawing/2014/main" id="{5B074575-9F0A-6942-8008-E967CB6B5062}"/>
                </a:ext>
              </a:extLst>
            </p:cNvPr>
            <p:cNvCxnSpPr>
              <a:cxnSpLocks/>
            </p:cNvCxnSpPr>
            <p:nvPr/>
          </p:nvCxnSpPr>
          <p:spPr>
            <a:xfrm flipH="1" flipV="1">
              <a:off x="5118887" y="2832721"/>
              <a:ext cx="369762" cy="77943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6" name="Straight Connector 375">
              <a:extLst>
                <a:ext uri="{FF2B5EF4-FFF2-40B4-BE49-F238E27FC236}">
                  <a16:creationId xmlns:a16="http://schemas.microsoft.com/office/drawing/2014/main" id="{86E06716-E208-CF4D-A0D7-6155B0709C45}"/>
                </a:ext>
              </a:extLst>
            </p:cNvPr>
            <p:cNvCxnSpPr/>
            <p:nvPr/>
          </p:nvCxnSpPr>
          <p:spPr>
            <a:xfrm>
              <a:off x="7107816" y="3223043"/>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7" name="Straight Connector 376">
              <a:extLst>
                <a:ext uri="{FF2B5EF4-FFF2-40B4-BE49-F238E27FC236}">
                  <a16:creationId xmlns:a16="http://schemas.microsoft.com/office/drawing/2014/main" id="{04386AE3-1194-1C42-9116-A8B9B3F71EF6}"/>
                </a:ext>
              </a:extLst>
            </p:cNvPr>
            <p:cNvCxnSpPr>
              <a:cxnSpLocks/>
            </p:cNvCxnSpPr>
            <p:nvPr/>
          </p:nvCxnSpPr>
          <p:spPr>
            <a:xfrm flipH="1" flipV="1">
              <a:off x="7099881" y="3632057"/>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8" name="Straight Connector 377">
              <a:extLst>
                <a:ext uri="{FF2B5EF4-FFF2-40B4-BE49-F238E27FC236}">
                  <a16:creationId xmlns:a16="http://schemas.microsoft.com/office/drawing/2014/main" id="{822F9787-2FDA-7546-80B9-938E6C4FAC16}"/>
                </a:ext>
              </a:extLst>
            </p:cNvPr>
            <p:cNvCxnSpPr/>
            <p:nvPr/>
          </p:nvCxnSpPr>
          <p:spPr>
            <a:xfrm>
              <a:off x="5494619" y="3224383"/>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9" name="Straight Connector 378">
              <a:extLst>
                <a:ext uri="{FF2B5EF4-FFF2-40B4-BE49-F238E27FC236}">
                  <a16:creationId xmlns:a16="http://schemas.microsoft.com/office/drawing/2014/main" id="{F7CAFC00-92C4-9E4B-9947-24C584C7458D}"/>
                </a:ext>
              </a:extLst>
            </p:cNvPr>
            <p:cNvCxnSpPr/>
            <p:nvPr/>
          </p:nvCxnSpPr>
          <p:spPr>
            <a:xfrm>
              <a:off x="5890708" y="3226693"/>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0" name="Straight Connector 379">
              <a:extLst>
                <a:ext uri="{FF2B5EF4-FFF2-40B4-BE49-F238E27FC236}">
                  <a16:creationId xmlns:a16="http://schemas.microsoft.com/office/drawing/2014/main" id="{8B1DEFE6-C688-B743-8B10-C4DCF30649EF}"/>
                </a:ext>
              </a:extLst>
            </p:cNvPr>
            <p:cNvCxnSpPr/>
            <p:nvPr/>
          </p:nvCxnSpPr>
          <p:spPr>
            <a:xfrm>
              <a:off x="6687328" y="3224723"/>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1" name="Straight Connector 380">
              <a:extLst>
                <a:ext uri="{FF2B5EF4-FFF2-40B4-BE49-F238E27FC236}">
                  <a16:creationId xmlns:a16="http://schemas.microsoft.com/office/drawing/2014/main" id="{A093E001-01F8-B649-8913-E92BA5A48628}"/>
                </a:ext>
              </a:extLst>
            </p:cNvPr>
            <p:cNvCxnSpPr/>
            <p:nvPr/>
          </p:nvCxnSpPr>
          <p:spPr>
            <a:xfrm>
              <a:off x="5092078" y="3222314"/>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2" name="Straight Connector 381">
              <a:extLst>
                <a:ext uri="{FF2B5EF4-FFF2-40B4-BE49-F238E27FC236}">
                  <a16:creationId xmlns:a16="http://schemas.microsoft.com/office/drawing/2014/main" id="{E45F7267-C31D-1D46-8E63-58EEC45799DB}"/>
                </a:ext>
              </a:extLst>
            </p:cNvPr>
            <p:cNvCxnSpPr>
              <a:cxnSpLocks/>
            </p:cNvCxnSpPr>
            <p:nvPr/>
          </p:nvCxnSpPr>
          <p:spPr>
            <a:xfrm flipV="1">
              <a:off x="5107891" y="2804365"/>
              <a:ext cx="404991" cy="4277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3" name="Straight Connector 382">
              <a:extLst>
                <a:ext uri="{FF2B5EF4-FFF2-40B4-BE49-F238E27FC236}">
                  <a16:creationId xmlns:a16="http://schemas.microsoft.com/office/drawing/2014/main" id="{95701ECE-3AC3-7646-A8F9-452556F45924}"/>
                </a:ext>
              </a:extLst>
            </p:cNvPr>
            <p:cNvCxnSpPr>
              <a:cxnSpLocks/>
            </p:cNvCxnSpPr>
            <p:nvPr/>
          </p:nvCxnSpPr>
          <p:spPr>
            <a:xfrm flipV="1">
              <a:off x="5896462" y="2823388"/>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4" name="Straight Connector 383">
              <a:extLst>
                <a:ext uri="{FF2B5EF4-FFF2-40B4-BE49-F238E27FC236}">
                  <a16:creationId xmlns:a16="http://schemas.microsoft.com/office/drawing/2014/main" id="{9B238553-074B-5E45-93E7-5DE5364E3757}"/>
                </a:ext>
              </a:extLst>
            </p:cNvPr>
            <p:cNvCxnSpPr>
              <a:cxnSpLocks/>
            </p:cNvCxnSpPr>
            <p:nvPr/>
          </p:nvCxnSpPr>
          <p:spPr>
            <a:xfrm flipV="1">
              <a:off x="6692584" y="2823960"/>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5" name="Straight Connector 384">
              <a:extLst>
                <a:ext uri="{FF2B5EF4-FFF2-40B4-BE49-F238E27FC236}">
                  <a16:creationId xmlns:a16="http://schemas.microsoft.com/office/drawing/2014/main" id="{BCC50DF8-D2A9-E746-B8EE-797E12585C21}"/>
                </a:ext>
              </a:extLst>
            </p:cNvPr>
            <p:cNvCxnSpPr>
              <a:cxnSpLocks/>
            </p:cNvCxnSpPr>
            <p:nvPr/>
          </p:nvCxnSpPr>
          <p:spPr>
            <a:xfrm flipH="1" flipV="1">
              <a:off x="5487419" y="3629182"/>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6" name="Straight Connector 385">
              <a:extLst>
                <a:ext uri="{FF2B5EF4-FFF2-40B4-BE49-F238E27FC236}">
                  <a16:creationId xmlns:a16="http://schemas.microsoft.com/office/drawing/2014/main" id="{DE514B48-F246-0146-A86C-1938049B27A4}"/>
                </a:ext>
              </a:extLst>
            </p:cNvPr>
            <p:cNvCxnSpPr>
              <a:cxnSpLocks/>
            </p:cNvCxnSpPr>
            <p:nvPr/>
          </p:nvCxnSpPr>
          <p:spPr>
            <a:xfrm flipH="1" flipV="1">
              <a:off x="6292227" y="3631692"/>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55" name="Oval 454">
              <a:extLst>
                <a:ext uri="{FF2B5EF4-FFF2-40B4-BE49-F238E27FC236}">
                  <a16:creationId xmlns:a16="http://schemas.microsoft.com/office/drawing/2014/main" id="{0033D18D-DCBD-7A42-8F97-26FB263B5DBF}"/>
                </a:ext>
              </a:extLst>
            </p:cNvPr>
            <p:cNvSpPr/>
            <p:nvPr/>
          </p:nvSpPr>
          <p:spPr>
            <a:xfrm>
              <a:off x="5072856" y="3195729"/>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8" name="Straight Connector 387">
              <a:extLst>
                <a:ext uri="{FF2B5EF4-FFF2-40B4-BE49-F238E27FC236}">
                  <a16:creationId xmlns:a16="http://schemas.microsoft.com/office/drawing/2014/main" id="{1689852F-8421-F041-919F-14833F05448E}"/>
                </a:ext>
              </a:extLst>
            </p:cNvPr>
            <p:cNvCxnSpPr/>
            <p:nvPr/>
          </p:nvCxnSpPr>
          <p:spPr>
            <a:xfrm>
              <a:off x="6290841" y="3224947"/>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9" name="Straight Connector 388">
              <a:extLst>
                <a:ext uri="{FF2B5EF4-FFF2-40B4-BE49-F238E27FC236}">
                  <a16:creationId xmlns:a16="http://schemas.microsoft.com/office/drawing/2014/main" id="{7CDC9EE7-174A-5C46-97FD-610895E8676C}"/>
                </a:ext>
              </a:extLst>
            </p:cNvPr>
            <p:cNvCxnSpPr>
              <a:cxnSpLocks/>
            </p:cNvCxnSpPr>
            <p:nvPr/>
          </p:nvCxnSpPr>
          <p:spPr>
            <a:xfrm flipH="1" flipV="1">
              <a:off x="6687260" y="3629705"/>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0" name="Straight Connector 389">
              <a:extLst>
                <a:ext uri="{FF2B5EF4-FFF2-40B4-BE49-F238E27FC236}">
                  <a16:creationId xmlns:a16="http://schemas.microsoft.com/office/drawing/2014/main" id="{1A6905A6-C885-8D49-A06A-BA6ED5B44A9E}"/>
                </a:ext>
              </a:extLst>
            </p:cNvPr>
            <p:cNvCxnSpPr>
              <a:cxnSpLocks/>
            </p:cNvCxnSpPr>
            <p:nvPr/>
          </p:nvCxnSpPr>
          <p:spPr>
            <a:xfrm flipH="1" flipV="1">
              <a:off x="5111108" y="3637656"/>
              <a:ext cx="365581" cy="3884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1" name="Straight Connector 390">
              <a:extLst>
                <a:ext uri="{FF2B5EF4-FFF2-40B4-BE49-F238E27FC236}">
                  <a16:creationId xmlns:a16="http://schemas.microsoft.com/office/drawing/2014/main" id="{79DD0040-DB87-FD44-9F7A-1D606C5E0E86}"/>
                </a:ext>
              </a:extLst>
            </p:cNvPr>
            <p:cNvCxnSpPr>
              <a:cxnSpLocks/>
            </p:cNvCxnSpPr>
            <p:nvPr/>
          </p:nvCxnSpPr>
          <p:spPr>
            <a:xfrm flipH="1" flipV="1">
              <a:off x="5882546" y="3632856"/>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2" name="Straight Connector 391">
              <a:extLst>
                <a:ext uri="{FF2B5EF4-FFF2-40B4-BE49-F238E27FC236}">
                  <a16:creationId xmlns:a16="http://schemas.microsoft.com/office/drawing/2014/main" id="{62C3C275-26E7-384D-B577-382E91E32ED8}"/>
                </a:ext>
              </a:extLst>
            </p:cNvPr>
            <p:cNvCxnSpPr>
              <a:cxnSpLocks/>
            </p:cNvCxnSpPr>
            <p:nvPr/>
          </p:nvCxnSpPr>
          <p:spPr>
            <a:xfrm flipV="1">
              <a:off x="5498270" y="2823378"/>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3" name="Straight Connector 392">
              <a:extLst>
                <a:ext uri="{FF2B5EF4-FFF2-40B4-BE49-F238E27FC236}">
                  <a16:creationId xmlns:a16="http://schemas.microsoft.com/office/drawing/2014/main" id="{D035643B-197B-2741-9841-13241E31741D}"/>
                </a:ext>
              </a:extLst>
            </p:cNvPr>
            <p:cNvCxnSpPr>
              <a:cxnSpLocks/>
            </p:cNvCxnSpPr>
            <p:nvPr/>
          </p:nvCxnSpPr>
          <p:spPr>
            <a:xfrm flipV="1">
              <a:off x="6293394" y="2820235"/>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4" name="Straight Connector 393">
              <a:extLst>
                <a:ext uri="{FF2B5EF4-FFF2-40B4-BE49-F238E27FC236}">
                  <a16:creationId xmlns:a16="http://schemas.microsoft.com/office/drawing/2014/main" id="{C5D7FFB9-3EDE-6D44-AA90-C6C4D7A478C3}"/>
                </a:ext>
              </a:extLst>
            </p:cNvPr>
            <p:cNvCxnSpPr>
              <a:cxnSpLocks/>
            </p:cNvCxnSpPr>
            <p:nvPr/>
          </p:nvCxnSpPr>
          <p:spPr>
            <a:xfrm flipV="1">
              <a:off x="7107102" y="2822733"/>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95" name="Oval 394">
              <a:extLst>
                <a:ext uri="{FF2B5EF4-FFF2-40B4-BE49-F238E27FC236}">
                  <a16:creationId xmlns:a16="http://schemas.microsoft.com/office/drawing/2014/main" id="{1030E540-7AA6-014E-B2AA-128F457E1DB0}"/>
                </a:ext>
              </a:extLst>
            </p:cNvPr>
            <p:cNvSpPr/>
            <p:nvPr/>
          </p:nvSpPr>
          <p:spPr>
            <a:xfrm>
              <a:off x="5470110" y="3198019"/>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6" name="Oval 395">
              <a:extLst>
                <a:ext uri="{FF2B5EF4-FFF2-40B4-BE49-F238E27FC236}">
                  <a16:creationId xmlns:a16="http://schemas.microsoft.com/office/drawing/2014/main" id="{C413D858-A280-CE4B-8052-8CFF9A1BE86E}"/>
                </a:ext>
              </a:extLst>
            </p:cNvPr>
            <p:cNvSpPr/>
            <p:nvPr/>
          </p:nvSpPr>
          <p:spPr>
            <a:xfrm>
              <a:off x="6265999" y="3201299"/>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7" name="Oval 396">
              <a:extLst>
                <a:ext uri="{FF2B5EF4-FFF2-40B4-BE49-F238E27FC236}">
                  <a16:creationId xmlns:a16="http://schemas.microsoft.com/office/drawing/2014/main" id="{34966FDD-DE7D-C948-8307-48B33DDDD414}"/>
                </a:ext>
              </a:extLst>
            </p:cNvPr>
            <p:cNvSpPr/>
            <p:nvPr/>
          </p:nvSpPr>
          <p:spPr>
            <a:xfrm>
              <a:off x="7070224" y="3201299"/>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8" name="Straight Connector 397">
              <a:extLst>
                <a:ext uri="{FF2B5EF4-FFF2-40B4-BE49-F238E27FC236}">
                  <a16:creationId xmlns:a16="http://schemas.microsoft.com/office/drawing/2014/main" id="{16BB42DB-DD14-524B-9BE0-7A94547FE6C0}"/>
                </a:ext>
              </a:extLst>
            </p:cNvPr>
            <p:cNvCxnSpPr/>
            <p:nvPr/>
          </p:nvCxnSpPr>
          <p:spPr>
            <a:xfrm>
              <a:off x="7113439" y="2815543"/>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9" name="Straight Connector 398">
              <a:extLst>
                <a:ext uri="{FF2B5EF4-FFF2-40B4-BE49-F238E27FC236}">
                  <a16:creationId xmlns:a16="http://schemas.microsoft.com/office/drawing/2014/main" id="{F49668BE-8E39-5B4A-8C57-64738AEFC1DA}"/>
                </a:ext>
              </a:extLst>
            </p:cNvPr>
            <p:cNvCxnSpPr/>
            <p:nvPr/>
          </p:nvCxnSpPr>
          <p:spPr>
            <a:xfrm>
              <a:off x="5500241" y="2816882"/>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0" name="Straight Connector 399">
              <a:extLst>
                <a:ext uri="{FF2B5EF4-FFF2-40B4-BE49-F238E27FC236}">
                  <a16:creationId xmlns:a16="http://schemas.microsoft.com/office/drawing/2014/main" id="{ED33261D-9B70-764F-803D-E4FBF1FDB584}"/>
                </a:ext>
              </a:extLst>
            </p:cNvPr>
            <p:cNvCxnSpPr/>
            <p:nvPr/>
          </p:nvCxnSpPr>
          <p:spPr>
            <a:xfrm>
              <a:off x="5896331" y="2819193"/>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1" name="Straight Connector 400">
              <a:extLst>
                <a:ext uri="{FF2B5EF4-FFF2-40B4-BE49-F238E27FC236}">
                  <a16:creationId xmlns:a16="http://schemas.microsoft.com/office/drawing/2014/main" id="{F075DED2-A064-EA4C-8D39-EC5BA422AB81}"/>
                </a:ext>
              </a:extLst>
            </p:cNvPr>
            <p:cNvCxnSpPr/>
            <p:nvPr/>
          </p:nvCxnSpPr>
          <p:spPr>
            <a:xfrm>
              <a:off x="6692951" y="2817223"/>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2" name="Straight Connector 401">
              <a:extLst>
                <a:ext uri="{FF2B5EF4-FFF2-40B4-BE49-F238E27FC236}">
                  <a16:creationId xmlns:a16="http://schemas.microsoft.com/office/drawing/2014/main" id="{8DC26F91-CBB9-F544-86FC-20CDAC32A073}"/>
                </a:ext>
              </a:extLst>
            </p:cNvPr>
            <p:cNvCxnSpPr/>
            <p:nvPr/>
          </p:nvCxnSpPr>
          <p:spPr>
            <a:xfrm>
              <a:off x="5115339" y="2814814"/>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3" name="Straight Connector 402">
              <a:extLst>
                <a:ext uri="{FF2B5EF4-FFF2-40B4-BE49-F238E27FC236}">
                  <a16:creationId xmlns:a16="http://schemas.microsoft.com/office/drawing/2014/main" id="{4F7FE248-5774-1947-A19A-9C5BA819B820}"/>
                </a:ext>
              </a:extLst>
            </p:cNvPr>
            <p:cNvCxnSpPr/>
            <p:nvPr/>
          </p:nvCxnSpPr>
          <p:spPr>
            <a:xfrm>
              <a:off x="6296464" y="2817447"/>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04" name="Oval 403">
              <a:extLst>
                <a:ext uri="{FF2B5EF4-FFF2-40B4-BE49-F238E27FC236}">
                  <a16:creationId xmlns:a16="http://schemas.microsoft.com/office/drawing/2014/main" id="{D84ACC57-2DB3-7C44-A2BA-2F4966CF3E1E}"/>
                </a:ext>
              </a:extLst>
            </p:cNvPr>
            <p:cNvSpPr/>
            <p:nvPr/>
          </p:nvSpPr>
          <p:spPr>
            <a:xfrm>
              <a:off x="7075698" y="2794753"/>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5" name="Oval 404">
              <a:extLst>
                <a:ext uri="{FF2B5EF4-FFF2-40B4-BE49-F238E27FC236}">
                  <a16:creationId xmlns:a16="http://schemas.microsoft.com/office/drawing/2014/main" id="{1651404F-99D3-C64F-9422-62FD924BED76}"/>
                </a:ext>
              </a:extLst>
            </p:cNvPr>
            <p:cNvSpPr/>
            <p:nvPr/>
          </p:nvSpPr>
          <p:spPr>
            <a:xfrm>
              <a:off x="5472142" y="2796695"/>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6" name="Oval 405">
              <a:extLst>
                <a:ext uri="{FF2B5EF4-FFF2-40B4-BE49-F238E27FC236}">
                  <a16:creationId xmlns:a16="http://schemas.microsoft.com/office/drawing/2014/main" id="{14D40448-44C6-9E49-B44E-C5F3226B67EE}"/>
                </a:ext>
              </a:extLst>
            </p:cNvPr>
            <p:cNvSpPr/>
            <p:nvPr/>
          </p:nvSpPr>
          <p:spPr>
            <a:xfrm>
              <a:off x="6271474" y="2794753"/>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7" name="Oval 406">
              <a:extLst>
                <a:ext uri="{FF2B5EF4-FFF2-40B4-BE49-F238E27FC236}">
                  <a16:creationId xmlns:a16="http://schemas.microsoft.com/office/drawing/2014/main" id="{82A5A952-067D-8C48-ADB7-DE83FA006292}"/>
                </a:ext>
              </a:extLst>
            </p:cNvPr>
            <p:cNvSpPr/>
            <p:nvPr/>
          </p:nvSpPr>
          <p:spPr>
            <a:xfrm>
              <a:off x="7481897" y="2795852"/>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8" name="Oval 407">
              <a:extLst>
                <a:ext uri="{FF2B5EF4-FFF2-40B4-BE49-F238E27FC236}">
                  <a16:creationId xmlns:a16="http://schemas.microsoft.com/office/drawing/2014/main" id="{346C6C4D-27A2-C343-B36E-26F1BDAE976A}"/>
                </a:ext>
              </a:extLst>
            </p:cNvPr>
            <p:cNvSpPr/>
            <p:nvPr/>
          </p:nvSpPr>
          <p:spPr>
            <a:xfrm>
              <a:off x="6671203" y="2796388"/>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9" name="Oval 408">
              <a:extLst>
                <a:ext uri="{FF2B5EF4-FFF2-40B4-BE49-F238E27FC236}">
                  <a16:creationId xmlns:a16="http://schemas.microsoft.com/office/drawing/2014/main" id="{ACF12CAC-96F8-D541-A515-5272DC24831E}"/>
                </a:ext>
              </a:extLst>
            </p:cNvPr>
            <p:cNvSpPr/>
            <p:nvPr/>
          </p:nvSpPr>
          <p:spPr>
            <a:xfrm>
              <a:off x="5873529" y="2796388"/>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0" name="Oval 409">
              <a:extLst>
                <a:ext uri="{FF2B5EF4-FFF2-40B4-BE49-F238E27FC236}">
                  <a16:creationId xmlns:a16="http://schemas.microsoft.com/office/drawing/2014/main" id="{E98D0B81-D2E1-674D-8B06-A58C26A5DDB8}"/>
                </a:ext>
              </a:extLst>
            </p:cNvPr>
            <p:cNvSpPr/>
            <p:nvPr/>
          </p:nvSpPr>
          <p:spPr>
            <a:xfrm>
              <a:off x="6672279" y="3202934"/>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0" name="Oval 449">
              <a:extLst>
                <a:ext uri="{FF2B5EF4-FFF2-40B4-BE49-F238E27FC236}">
                  <a16:creationId xmlns:a16="http://schemas.microsoft.com/office/drawing/2014/main" id="{862B44DB-2CA5-DF4E-8419-50D31A157482}"/>
                </a:ext>
              </a:extLst>
            </p:cNvPr>
            <p:cNvSpPr/>
            <p:nvPr/>
          </p:nvSpPr>
          <p:spPr>
            <a:xfrm>
              <a:off x="5089933" y="2793276"/>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2" name="Straight Connector 411">
              <a:extLst>
                <a:ext uri="{FF2B5EF4-FFF2-40B4-BE49-F238E27FC236}">
                  <a16:creationId xmlns:a16="http://schemas.microsoft.com/office/drawing/2014/main" id="{3CC9D35D-89D7-5A47-99AC-B730BEC9D045}"/>
                </a:ext>
              </a:extLst>
            </p:cNvPr>
            <p:cNvCxnSpPr/>
            <p:nvPr/>
          </p:nvCxnSpPr>
          <p:spPr>
            <a:xfrm>
              <a:off x="7109133" y="4031248"/>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3" name="Straight Connector 412">
              <a:extLst>
                <a:ext uri="{FF2B5EF4-FFF2-40B4-BE49-F238E27FC236}">
                  <a16:creationId xmlns:a16="http://schemas.microsoft.com/office/drawing/2014/main" id="{04D1D6AA-A7B6-BD42-AA01-8E0CD4F9A890}"/>
                </a:ext>
              </a:extLst>
            </p:cNvPr>
            <p:cNvCxnSpPr/>
            <p:nvPr/>
          </p:nvCxnSpPr>
          <p:spPr>
            <a:xfrm>
              <a:off x="5510046" y="4032588"/>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4" name="Straight Connector 413">
              <a:extLst>
                <a:ext uri="{FF2B5EF4-FFF2-40B4-BE49-F238E27FC236}">
                  <a16:creationId xmlns:a16="http://schemas.microsoft.com/office/drawing/2014/main" id="{5F5289FA-CB0C-DD4E-89A8-0C62455DC570}"/>
                </a:ext>
              </a:extLst>
            </p:cNvPr>
            <p:cNvCxnSpPr/>
            <p:nvPr/>
          </p:nvCxnSpPr>
          <p:spPr>
            <a:xfrm>
              <a:off x="5899080" y="4034898"/>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5" name="Straight Connector 414">
              <a:extLst>
                <a:ext uri="{FF2B5EF4-FFF2-40B4-BE49-F238E27FC236}">
                  <a16:creationId xmlns:a16="http://schemas.microsoft.com/office/drawing/2014/main" id="{5CA09939-DAC6-094A-A180-F463E6945D13}"/>
                </a:ext>
              </a:extLst>
            </p:cNvPr>
            <p:cNvCxnSpPr/>
            <p:nvPr/>
          </p:nvCxnSpPr>
          <p:spPr>
            <a:xfrm>
              <a:off x="6695700" y="4032929"/>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6" name="Straight Connector 415">
              <a:extLst>
                <a:ext uri="{FF2B5EF4-FFF2-40B4-BE49-F238E27FC236}">
                  <a16:creationId xmlns:a16="http://schemas.microsoft.com/office/drawing/2014/main" id="{35AF7E75-4D65-1048-A1E1-4486CB2810ED}"/>
                </a:ext>
              </a:extLst>
            </p:cNvPr>
            <p:cNvCxnSpPr/>
            <p:nvPr/>
          </p:nvCxnSpPr>
          <p:spPr>
            <a:xfrm>
              <a:off x="5114560" y="4034047"/>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7" name="Straight Connector 416">
              <a:extLst>
                <a:ext uri="{FF2B5EF4-FFF2-40B4-BE49-F238E27FC236}">
                  <a16:creationId xmlns:a16="http://schemas.microsoft.com/office/drawing/2014/main" id="{8F63BF31-7C5C-B146-8DB2-1D347C1A13BB}"/>
                </a:ext>
              </a:extLst>
            </p:cNvPr>
            <p:cNvCxnSpPr/>
            <p:nvPr/>
          </p:nvCxnSpPr>
          <p:spPr>
            <a:xfrm>
              <a:off x="6299213" y="4033152"/>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18" name="Oval 417">
              <a:extLst>
                <a:ext uri="{FF2B5EF4-FFF2-40B4-BE49-F238E27FC236}">
                  <a16:creationId xmlns:a16="http://schemas.microsoft.com/office/drawing/2014/main" id="{AB451FE4-3545-0E45-A740-595F60ED30D9}"/>
                </a:ext>
              </a:extLst>
            </p:cNvPr>
            <p:cNvSpPr/>
            <p:nvPr/>
          </p:nvSpPr>
          <p:spPr>
            <a:xfrm>
              <a:off x="7070407" y="4007421"/>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9" name="Oval 418">
              <a:extLst>
                <a:ext uri="{FF2B5EF4-FFF2-40B4-BE49-F238E27FC236}">
                  <a16:creationId xmlns:a16="http://schemas.microsoft.com/office/drawing/2014/main" id="{E0B5436A-31C4-F54F-8822-5D56C1282552}"/>
                </a:ext>
              </a:extLst>
            </p:cNvPr>
            <p:cNvSpPr/>
            <p:nvPr/>
          </p:nvSpPr>
          <p:spPr>
            <a:xfrm>
              <a:off x="5466851" y="4009363"/>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0" name="Oval 419">
              <a:extLst>
                <a:ext uri="{FF2B5EF4-FFF2-40B4-BE49-F238E27FC236}">
                  <a16:creationId xmlns:a16="http://schemas.microsoft.com/office/drawing/2014/main" id="{5A8CA86B-154C-E94D-9EFC-A991D8609CD4}"/>
                </a:ext>
              </a:extLst>
            </p:cNvPr>
            <p:cNvSpPr/>
            <p:nvPr/>
          </p:nvSpPr>
          <p:spPr>
            <a:xfrm>
              <a:off x="6266183" y="4007421"/>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1" name="Oval 420">
              <a:extLst>
                <a:ext uri="{FF2B5EF4-FFF2-40B4-BE49-F238E27FC236}">
                  <a16:creationId xmlns:a16="http://schemas.microsoft.com/office/drawing/2014/main" id="{CAEB27FF-6426-F540-921F-22F38391997C}"/>
                </a:ext>
              </a:extLst>
            </p:cNvPr>
            <p:cNvSpPr/>
            <p:nvPr/>
          </p:nvSpPr>
          <p:spPr>
            <a:xfrm>
              <a:off x="7480134" y="4008520"/>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2" name="Oval 421">
              <a:extLst>
                <a:ext uri="{FF2B5EF4-FFF2-40B4-BE49-F238E27FC236}">
                  <a16:creationId xmlns:a16="http://schemas.microsoft.com/office/drawing/2014/main" id="{FE53D801-F058-CD4A-B711-B291F3CA5AF8}"/>
                </a:ext>
              </a:extLst>
            </p:cNvPr>
            <p:cNvSpPr/>
            <p:nvPr/>
          </p:nvSpPr>
          <p:spPr>
            <a:xfrm>
              <a:off x="6665912" y="4009056"/>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3" name="Oval 422">
              <a:extLst>
                <a:ext uri="{FF2B5EF4-FFF2-40B4-BE49-F238E27FC236}">
                  <a16:creationId xmlns:a16="http://schemas.microsoft.com/office/drawing/2014/main" id="{124A3F1C-212B-0B42-B40B-1A60303FADFD}"/>
                </a:ext>
              </a:extLst>
            </p:cNvPr>
            <p:cNvSpPr/>
            <p:nvPr/>
          </p:nvSpPr>
          <p:spPr>
            <a:xfrm>
              <a:off x="5868238" y="4009056"/>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5" name="Oval 444">
              <a:extLst>
                <a:ext uri="{FF2B5EF4-FFF2-40B4-BE49-F238E27FC236}">
                  <a16:creationId xmlns:a16="http://schemas.microsoft.com/office/drawing/2014/main" id="{D3A7C083-BF60-B84A-9C43-DA6A91C70930}"/>
                </a:ext>
              </a:extLst>
            </p:cNvPr>
            <p:cNvSpPr/>
            <p:nvPr/>
          </p:nvSpPr>
          <p:spPr>
            <a:xfrm>
              <a:off x="5076475" y="4010208"/>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5" name="Straight Connector 424">
              <a:extLst>
                <a:ext uri="{FF2B5EF4-FFF2-40B4-BE49-F238E27FC236}">
                  <a16:creationId xmlns:a16="http://schemas.microsoft.com/office/drawing/2014/main" id="{84B6BACD-07AF-E844-A625-5E100ED3930D}"/>
                </a:ext>
              </a:extLst>
            </p:cNvPr>
            <p:cNvCxnSpPr/>
            <p:nvPr/>
          </p:nvCxnSpPr>
          <p:spPr>
            <a:xfrm>
              <a:off x="6695811" y="3628040"/>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6" name="Straight Connector 425">
              <a:extLst>
                <a:ext uri="{FF2B5EF4-FFF2-40B4-BE49-F238E27FC236}">
                  <a16:creationId xmlns:a16="http://schemas.microsoft.com/office/drawing/2014/main" id="{A4662B99-2CC5-604C-A0EE-C8BDCD8E41ED}"/>
                </a:ext>
              </a:extLst>
            </p:cNvPr>
            <p:cNvCxnSpPr/>
            <p:nvPr/>
          </p:nvCxnSpPr>
          <p:spPr>
            <a:xfrm>
              <a:off x="5888645" y="3626844"/>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7" name="Straight Connector 426">
              <a:extLst>
                <a:ext uri="{FF2B5EF4-FFF2-40B4-BE49-F238E27FC236}">
                  <a16:creationId xmlns:a16="http://schemas.microsoft.com/office/drawing/2014/main" id="{FE050B0E-2C00-944A-B9D2-D8ECCF7EDEC5}"/>
                </a:ext>
              </a:extLst>
            </p:cNvPr>
            <p:cNvCxnSpPr/>
            <p:nvPr/>
          </p:nvCxnSpPr>
          <p:spPr>
            <a:xfrm>
              <a:off x="5088764" y="3623092"/>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8" name="Straight Connector 427">
              <a:extLst>
                <a:ext uri="{FF2B5EF4-FFF2-40B4-BE49-F238E27FC236}">
                  <a16:creationId xmlns:a16="http://schemas.microsoft.com/office/drawing/2014/main" id="{2D0A2089-D57E-2546-AFBC-343E8AA9655F}"/>
                </a:ext>
              </a:extLst>
            </p:cNvPr>
            <p:cNvCxnSpPr/>
            <p:nvPr/>
          </p:nvCxnSpPr>
          <p:spPr>
            <a:xfrm>
              <a:off x="5491255" y="3625994"/>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9" name="Straight Connector 428">
              <a:extLst>
                <a:ext uri="{FF2B5EF4-FFF2-40B4-BE49-F238E27FC236}">
                  <a16:creationId xmlns:a16="http://schemas.microsoft.com/office/drawing/2014/main" id="{A155C347-58AF-2B45-A005-22B2C3341B06}"/>
                </a:ext>
              </a:extLst>
            </p:cNvPr>
            <p:cNvCxnSpPr/>
            <p:nvPr/>
          </p:nvCxnSpPr>
          <p:spPr>
            <a:xfrm>
              <a:off x="6291638" y="3627082"/>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0" name="Straight Connector 429">
              <a:extLst>
                <a:ext uri="{FF2B5EF4-FFF2-40B4-BE49-F238E27FC236}">
                  <a16:creationId xmlns:a16="http://schemas.microsoft.com/office/drawing/2014/main" id="{61719FCF-DCD0-C648-8373-7EFB91C22A3F}"/>
                </a:ext>
              </a:extLst>
            </p:cNvPr>
            <p:cNvCxnSpPr/>
            <p:nvPr/>
          </p:nvCxnSpPr>
          <p:spPr>
            <a:xfrm>
              <a:off x="7093056" y="3627124"/>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31" name="Oval 430">
              <a:extLst>
                <a:ext uri="{FF2B5EF4-FFF2-40B4-BE49-F238E27FC236}">
                  <a16:creationId xmlns:a16="http://schemas.microsoft.com/office/drawing/2014/main" id="{7C161564-555F-6D49-BF2E-13B7F6199ED7}"/>
                </a:ext>
              </a:extLst>
            </p:cNvPr>
            <p:cNvSpPr/>
            <p:nvPr/>
          </p:nvSpPr>
          <p:spPr>
            <a:xfrm>
              <a:off x="6259483" y="3601042"/>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2" name="Oval 431">
              <a:extLst>
                <a:ext uri="{FF2B5EF4-FFF2-40B4-BE49-F238E27FC236}">
                  <a16:creationId xmlns:a16="http://schemas.microsoft.com/office/drawing/2014/main" id="{7CF6C9B1-708A-194E-BED4-54CDFEDA61C9}"/>
                </a:ext>
              </a:extLst>
            </p:cNvPr>
            <p:cNvSpPr/>
            <p:nvPr/>
          </p:nvSpPr>
          <p:spPr>
            <a:xfrm>
              <a:off x="7063707" y="3601042"/>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3" name="Oval 432">
              <a:extLst>
                <a:ext uri="{FF2B5EF4-FFF2-40B4-BE49-F238E27FC236}">
                  <a16:creationId xmlns:a16="http://schemas.microsoft.com/office/drawing/2014/main" id="{343AF830-3570-1347-B9DB-1BEFCB44A6AE}"/>
                </a:ext>
              </a:extLst>
            </p:cNvPr>
            <p:cNvSpPr/>
            <p:nvPr/>
          </p:nvSpPr>
          <p:spPr>
            <a:xfrm>
              <a:off x="5463593" y="3597762"/>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0" name="Oval 439">
              <a:extLst>
                <a:ext uri="{FF2B5EF4-FFF2-40B4-BE49-F238E27FC236}">
                  <a16:creationId xmlns:a16="http://schemas.microsoft.com/office/drawing/2014/main" id="{35CD3ED2-1DD7-7149-B90D-DA7682E56A12}"/>
                </a:ext>
              </a:extLst>
            </p:cNvPr>
            <p:cNvSpPr/>
            <p:nvPr/>
          </p:nvSpPr>
          <p:spPr>
            <a:xfrm>
              <a:off x="5074330" y="3597804"/>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5" name="Oval 434">
              <a:extLst>
                <a:ext uri="{FF2B5EF4-FFF2-40B4-BE49-F238E27FC236}">
                  <a16:creationId xmlns:a16="http://schemas.microsoft.com/office/drawing/2014/main" id="{EB0D68A7-2C15-9C46-A15D-98585D5EAA9C}"/>
                </a:ext>
              </a:extLst>
            </p:cNvPr>
            <p:cNvSpPr/>
            <p:nvPr/>
          </p:nvSpPr>
          <p:spPr>
            <a:xfrm>
              <a:off x="5861538" y="3602677"/>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6" name="Oval 435">
              <a:extLst>
                <a:ext uri="{FF2B5EF4-FFF2-40B4-BE49-F238E27FC236}">
                  <a16:creationId xmlns:a16="http://schemas.microsoft.com/office/drawing/2014/main" id="{D9CFC712-F9A3-4643-B9BE-512CA316B0AB}"/>
                </a:ext>
              </a:extLst>
            </p:cNvPr>
            <p:cNvSpPr/>
            <p:nvPr/>
          </p:nvSpPr>
          <p:spPr>
            <a:xfrm>
              <a:off x="6665762" y="3602677"/>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7" name="Oval 436">
              <a:extLst>
                <a:ext uri="{FF2B5EF4-FFF2-40B4-BE49-F238E27FC236}">
                  <a16:creationId xmlns:a16="http://schemas.microsoft.com/office/drawing/2014/main" id="{2A7CB786-A72D-CD47-BE51-E642BBBB2F39}"/>
                </a:ext>
              </a:extLst>
            </p:cNvPr>
            <p:cNvSpPr/>
            <p:nvPr/>
          </p:nvSpPr>
          <p:spPr>
            <a:xfrm>
              <a:off x="7480489" y="3602141"/>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8" name="Oval 437">
              <a:extLst>
                <a:ext uri="{FF2B5EF4-FFF2-40B4-BE49-F238E27FC236}">
                  <a16:creationId xmlns:a16="http://schemas.microsoft.com/office/drawing/2014/main" id="{83C6062A-2E18-7E45-A0D3-2AF95F058401}"/>
                </a:ext>
              </a:extLst>
            </p:cNvPr>
            <p:cNvSpPr/>
            <p:nvPr/>
          </p:nvSpPr>
          <p:spPr>
            <a:xfrm>
              <a:off x="5868055" y="3202934"/>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9" name="Oval 438">
              <a:extLst>
                <a:ext uri="{FF2B5EF4-FFF2-40B4-BE49-F238E27FC236}">
                  <a16:creationId xmlns:a16="http://schemas.microsoft.com/office/drawing/2014/main" id="{31BDCA4A-CD72-8E40-8960-06C100B7E2AB}"/>
                </a:ext>
              </a:extLst>
            </p:cNvPr>
            <p:cNvSpPr/>
            <p:nvPr/>
          </p:nvSpPr>
          <p:spPr>
            <a:xfrm>
              <a:off x="7483097" y="3202399"/>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60" name="Group 459">
              <a:extLst>
                <a:ext uri="{FF2B5EF4-FFF2-40B4-BE49-F238E27FC236}">
                  <a16:creationId xmlns:a16="http://schemas.microsoft.com/office/drawing/2014/main" id="{C55CDECC-70DF-9249-B391-7E36677F05E4}"/>
                </a:ext>
              </a:extLst>
            </p:cNvPr>
            <p:cNvGrpSpPr/>
            <p:nvPr/>
          </p:nvGrpSpPr>
          <p:grpSpPr>
            <a:xfrm>
              <a:off x="768768" y="2717172"/>
              <a:ext cx="203984" cy="172953"/>
              <a:chOff x="1478549" y="2181747"/>
              <a:chExt cx="278369" cy="236021"/>
            </a:xfrm>
          </p:grpSpPr>
          <p:grpSp>
            <p:nvGrpSpPr>
              <p:cNvPr id="461" name="Group 460">
                <a:extLst>
                  <a:ext uri="{FF2B5EF4-FFF2-40B4-BE49-F238E27FC236}">
                    <a16:creationId xmlns:a16="http://schemas.microsoft.com/office/drawing/2014/main" id="{4C81C1B1-066E-3D49-A80B-4ED832981712}"/>
                  </a:ext>
                </a:extLst>
              </p:cNvPr>
              <p:cNvGrpSpPr/>
              <p:nvPr/>
            </p:nvGrpSpPr>
            <p:grpSpPr>
              <a:xfrm>
                <a:off x="1478549" y="2181747"/>
                <a:ext cx="220204" cy="236021"/>
                <a:chOff x="774700" y="3743756"/>
                <a:chExt cx="288257" cy="308962"/>
              </a:xfrm>
            </p:grpSpPr>
            <p:sp>
              <p:nvSpPr>
                <p:cNvPr id="463" name="Triangle 462">
                  <a:extLst>
                    <a:ext uri="{FF2B5EF4-FFF2-40B4-BE49-F238E27FC236}">
                      <a16:creationId xmlns:a16="http://schemas.microsoft.com/office/drawing/2014/main" id="{55C5F8F7-A55F-9B41-831E-B815E48B7B1E}"/>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4" name="Oval 463">
                  <a:extLst>
                    <a:ext uri="{FF2B5EF4-FFF2-40B4-BE49-F238E27FC236}">
                      <a16:creationId xmlns:a16="http://schemas.microsoft.com/office/drawing/2014/main" id="{907DBA72-E2F1-AD40-94C2-E08A7A2DE1E0}"/>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5" name="Oval 464">
                  <a:extLst>
                    <a:ext uri="{FF2B5EF4-FFF2-40B4-BE49-F238E27FC236}">
                      <a16:creationId xmlns:a16="http://schemas.microsoft.com/office/drawing/2014/main" id="{4ED95B61-2CC2-254A-B57F-5EAEE730DD1F}"/>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6" name="Oval 465">
                  <a:extLst>
                    <a:ext uri="{FF2B5EF4-FFF2-40B4-BE49-F238E27FC236}">
                      <a16:creationId xmlns:a16="http://schemas.microsoft.com/office/drawing/2014/main" id="{5DA801F8-4AEB-A546-8A5B-8B31E298728D}"/>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67" name="Straight Connector 466">
                  <a:extLst>
                    <a:ext uri="{FF2B5EF4-FFF2-40B4-BE49-F238E27FC236}">
                      <a16:creationId xmlns:a16="http://schemas.microsoft.com/office/drawing/2014/main" id="{942ED6E5-A3B9-924A-AC39-B013EF3ED11B}"/>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62" name="Oval 461">
                <a:extLst>
                  <a:ext uri="{FF2B5EF4-FFF2-40B4-BE49-F238E27FC236}">
                    <a16:creationId xmlns:a16="http://schemas.microsoft.com/office/drawing/2014/main" id="{80FE7F48-C295-464A-AD85-A83CA3C8470D}"/>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68" name="Group 467">
              <a:extLst>
                <a:ext uri="{FF2B5EF4-FFF2-40B4-BE49-F238E27FC236}">
                  <a16:creationId xmlns:a16="http://schemas.microsoft.com/office/drawing/2014/main" id="{FE6083B2-6403-004D-9023-79735EBC5E52}"/>
                </a:ext>
              </a:extLst>
            </p:cNvPr>
            <p:cNvGrpSpPr/>
            <p:nvPr/>
          </p:nvGrpSpPr>
          <p:grpSpPr>
            <a:xfrm>
              <a:off x="786007" y="3944197"/>
              <a:ext cx="192851" cy="172953"/>
              <a:chOff x="1490677" y="2820474"/>
              <a:chExt cx="263175" cy="236021"/>
            </a:xfrm>
          </p:grpSpPr>
          <p:grpSp>
            <p:nvGrpSpPr>
              <p:cNvPr id="469" name="Group 468">
                <a:extLst>
                  <a:ext uri="{FF2B5EF4-FFF2-40B4-BE49-F238E27FC236}">
                    <a16:creationId xmlns:a16="http://schemas.microsoft.com/office/drawing/2014/main" id="{BF9C084B-1299-454A-91B0-264B774EA75B}"/>
                  </a:ext>
                </a:extLst>
              </p:cNvPr>
              <p:cNvGrpSpPr/>
              <p:nvPr/>
            </p:nvGrpSpPr>
            <p:grpSpPr>
              <a:xfrm>
                <a:off x="1490677" y="2820474"/>
                <a:ext cx="211555" cy="236021"/>
                <a:chOff x="790575" y="4480628"/>
                <a:chExt cx="276935" cy="308962"/>
              </a:xfrm>
            </p:grpSpPr>
            <p:sp>
              <p:nvSpPr>
                <p:cNvPr id="471" name="Triangle 470">
                  <a:extLst>
                    <a:ext uri="{FF2B5EF4-FFF2-40B4-BE49-F238E27FC236}">
                      <a16:creationId xmlns:a16="http://schemas.microsoft.com/office/drawing/2014/main" id="{A51E39C2-4AC8-DB40-8FB7-F6577A040422}"/>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2" name="Oval 471">
                  <a:extLst>
                    <a:ext uri="{FF2B5EF4-FFF2-40B4-BE49-F238E27FC236}">
                      <a16:creationId xmlns:a16="http://schemas.microsoft.com/office/drawing/2014/main" id="{D4D01C0B-1A26-D842-B94A-E83EB8D00A96}"/>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3" name="Oval 472">
                  <a:extLst>
                    <a:ext uri="{FF2B5EF4-FFF2-40B4-BE49-F238E27FC236}">
                      <a16:creationId xmlns:a16="http://schemas.microsoft.com/office/drawing/2014/main" id="{9FEAD3EF-8744-E04A-8FB2-3AF411AB3681}"/>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4" name="Oval 473">
                  <a:extLst>
                    <a:ext uri="{FF2B5EF4-FFF2-40B4-BE49-F238E27FC236}">
                      <a16:creationId xmlns:a16="http://schemas.microsoft.com/office/drawing/2014/main" id="{4310BF06-B5BB-9A40-A5FB-FF8E4D58EF41}"/>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5" name="Straight Connector 474">
                  <a:extLst>
                    <a:ext uri="{FF2B5EF4-FFF2-40B4-BE49-F238E27FC236}">
                      <a16:creationId xmlns:a16="http://schemas.microsoft.com/office/drawing/2014/main" id="{3C04EF5D-A2F7-0E40-A12F-51E4A442C9EB}"/>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70" name="Oval 469">
                <a:extLst>
                  <a:ext uri="{FF2B5EF4-FFF2-40B4-BE49-F238E27FC236}">
                    <a16:creationId xmlns:a16="http://schemas.microsoft.com/office/drawing/2014/main" id="{584D7FB9-A4F1-934E-BF03-C219CC08B7C9}"/>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76" name="Group 475">
              <a:extLst>
                <a:ext uri="{FF2B5EF4-FFF2-40B4-BE49-F238E27FC236}">
                  <a16:creationId xmlns:a16="http://schemas.microsoft.com/office/drawing/2014/main" id="{F4C58F8B-785E-CF44-818A-56AD76AC2E48}"/>
                </a:ext>
              </a:extLst>
            </p:cNvPr>
            <p:cNvGrpSpPr/>
            <p:nvPr/>
          </p:nvGrpSpPr>
          <p:grpSpPr>
            <a:xfrm>
              <a:off x="777389" y="3130774"/>
              <a:ext cx="203984" cy="172953"/>
              <a:chOff x="1478549" y="2181747"/>
              <a:chExt cx="278369" cy="236021"/>
            </a:xfrm>
          </p:grpSpPr>
          <p:grpSp>
            <p:nvGrpSpPr>
              <p:cNvPr id="477" name="Group 476">
                <a:extLst>
                  <a:ext uri="{FF2B5EF4-FFF2-40B4-BE49-F238E27FC236}">
                    <a16:creationId xmlns:a16="http://schemas.microsoft.com/office/drawing/2014/main" id="{4C45F0E0-6C49-A64D-925E-DEB36943FABD}"/>
                  </a:ext>
                </a:extLst>
              </p:cNvPr>
              <p:cNvGrpSpPr/>
              <p:nvPr/>
            </p:nvGrpSpPr>
            <p:grpSpPr>
              <a:xfrm>
                <a:off x="1478549" y="2181747"/>
                <a:ext cx="220204" cy="236021"/>
                <a:chOff x="774700" y="3743756"/>
                <a:chExt cx="288257" cy="308962"/>
              </a:xfrm>
            </p:grpSpPr>
            <p:sp>
              <p:nvSpPr>
                <p:cNvPr id="479" name="Triangle 478">
                  <a:extLst>
                    <a:ext uri="{FF2B5EF4-FFF2-40B4-BE49-F238E27FC236}">
                      <a16:creationId xmlns:a16="http://schemas.microsoft.com/office/drawing/2014/main" id="{25543F82-510E-6F43-AE8D-7C002BFB0C27}"/>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0" name="Oval 479">
                  <a:extLst>
                    <a:ext uri="{FF2B5EF4-FFF2-40B4-BE49-F238E27FC236}">
                      <a16:creationId xmlns:a16="http://schemas.microsoft.com/office/drawing/2014/main" id="{A420AE84-0C6D-244D-93D8-9DF373EB2E14}"/>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1" name="Oval 480">
                  <a:extLst>
                    <a:ext uri="{FF2B5EF4-FFF2-40B4-BE49-F238E27FC236}">
                      <a16:creationId xmlns:a16="http://schemas.microsoft.com/office/drawing/2014/main" id="{92F3F9EB-827C-C148-85FC-71D4D0222BB1}"/>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2" name="Oval 481">
                  <a:extLst>
                    <a:ext uri="{FF2B5EF4-FFF2-40B4-BE49-F238E27FC236}">
                      <a16:creationId xmlns:a16="http://schemas.microsoft.com/office/drawing/2014/main" id="{21F0FD97-7CEE-814A-92AB-707777BEB583}"/>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3" name="Straight Connector 482">
                  <a:extLst>
                    <a:ext uri="{FF2B5EF4-FFF2-40B4-BE49-F238E27FC236}">
                      <a16:creationId xmlns:a16="http://schemas.microsoft.com/office/drawing/2014/main" id="{B5E1A68D-C7E1-ED43-90C2-881F82516988}"/>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78" name="Oval 477">
                <a:extLst>
                  <a:ext uri="{FF2B5EF4-FFF2-40B4-BE49-F238E27FC236}">
                    <a16:creationId xmlns:a16="http://schemas.microsoft.com/office/drawing/2014/main" id="{AA6B7AB4-A8F7-AC48-8212-1953E866AACA}"/>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84" name="Group 483">
              <a:extLst>
                <a:ext uri="{FF2B5EF4-FFF2-40B4-BE49-F238E27FC236}">
                  <a16:creationId xmlns:a16="http://schemas.microsoft.com/office/drawing/2014/main" id="{47789C81-F471-F44A-9B9C-89897C0A2B1F}"/>
                </a:ext>
              </a:extLst>
            </p:cNvPr>
            <p:cNvGrpSpPr/>
            <p:nvPr/>
          </p:nvGrpSpPr>
          <p:grpSpPr>
            <a:xfrm>
              <a:off x="773426" y="3536811"/>
              <a:ext cx="192851" cy="172953"/>
              <a:chOff x="1490677" y="2820474"/>
              <a:chExt cx="263175" cy="236021"/>
            </a:xfrm>
          </p:grpSpPr>
          <p:grpSp>
            <p:nvGrpSpPr>
              <p:cNvPr id="485" name="Group 484">
                <a:extLst>
                  <a:ext uri="{FF2B5EF4-FFF2-40B4-BE49-F238E27FC236}">
                    <a16:creationId xmlns:a16="http://schemas.microsoft.com/office/drawing/2014/main" id="{03AE623C-4129-694C-B5DE-E26F33496542}"/>
                  </a:ext>
                </a:extLst>
              </p:cNvPr>
              <p:cNvGrpSpPr/>
              <p:nvPr/>
            </p:nvGrpSpPr>
            <p:grpSpPr>
              <a:xfrm>
                <a:off x="1490677" y="2820474"/>
                <a:ext cx="211555" cy="236021"/>
                <a:chOff x="790575" y="4480628"/>
                <a:chExt cx="276935" cy="308962"/>
              </a:xfrm>
            </p:grpSpPr>
            <p:sp>
              <p:nvSpPr>
                <p:cNvPr id="487" name="Triangle 486">
                  <a:extLst>
                    <a:ext uri="{FF2B5EF4-FFF2-40B4-BE49-F238E27FC236}">
                      <a16:creationId xmlns:a16="http://schemas.microsoft.com/office/drawing/2014/main" id="{7F95E3BC-7BB0-9B4C-B7D5-AE71522D5670}"/>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8" name="Oval 487">
                  <a:extLst>
                    <a:ext uri="{FF2B5EF4-FFF2-40B4-BE49-F238E27FC236}">
                      <a16:creationId xmlns:a16="http://schemas.microsoft.com/office/drawing/2014/main" id="{05F1C572-4D2E-0C48-BC34-7C8FE5711006}"/>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9" name="Oval 488">
                  <a:extLst>
                    <a:ext uri="{FF2B5EF4-FFF2-40B4-BE49-F238E27FC236}">
                      <a16:creationId xmlns:a16="http://schemas.microsoft.com/office/drawing/2014/main" id="{6C669072-8239-0A46-94CE-94B0D68F4CA9}"/>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0" name="Oval 489">
                  <a:extLst>
                    <a:ext uri="{FF2B5EF4-FFF2-40B4-BE49-F238E27FC236}">
                      <a16:creationId xmlns:a16="http://schemas.microsoft.com/office/drawing/2014/main" id="{FB963D7E-DCB1-B04C-914D-0F595DD0EC39}"/>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91" name="Straight Connector 490">
                  <a:extLst>
                    <a:ext uri="{FF2B5EF4-FFF2-40B4-BE49-F238E27FC236}">
                      <a16:creationId xmlns:a16="http://schemas.microsoft.com/office/drawing/2014/main" id="{8A9187B5-BC0D-094A-9C7B-7BB2F28AB816}"/>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86" name="Oval 485">
                <a:extLst>
                  <a:ext uri="{FF2B5EF4-FFF2-40B4-BE49-F238E27FC236}">
                    <a16:creationId xmlns:a16="http://schemas.microsoft.com/office/drawing/2014/main" id="{D19E7DD8-5FCE-3045-9601-CC1606EC8AB6}"/>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07" name="Group 306">
              <a:extLst>
                <a:ext uri="{FF2B5EF4-FFF2-40B4-BE49-F238E27FC236}">
                  <a16:creationId xmlns:a16="http://schemas.microsoft.com/office/drawing/2014/main" id="{6A5970F7-51BE-6140-8B45-544A48C0C8E2}"/>
                </a:ext>
              </a:extLst>
            </p:cNvPr>
            <p:cNvGrpSpPr/>
            <p:nvPr/>
          </p:nvGrpSpPr>
          <p:grpSpPr>
            <a:xfrm rot="5400000">
              <a:off x="8222398" y="2654774"/>
              <a:ext cx="203984" cy="172953"/>
              <a:chOff x="1478549" y="2181747"/>
              <a:chExt cx="278369" cy="236021"/>
            </a:xfrm>
          </p:grpSpPr>
          <p:grpSp>
            <p:nvGrpSpPr>
              <p:cNvPr id="308" name="Group 307">
                <a:extLst>
                  <a:ext uri="{FF2B5EF4-FFF2-40B4-BE49-F238E27FC236}">
                    <a16:creationId xmlns:a16="http://schemas.microsoft.com/office/drawing/2014/main" id="{11B831E0-59C7-694A-A44F-A1146CEA9D3D}"/>
                  </a:ext>
                </a:extLst>
              </p:cNvPr>
              <p:cNvGrpSpPr/>
              <p:nvPr/>
            </p:nvGrpSpPr>
            <p:grpSpPr>
              <a:xfrm>
                <a:off x="1478549" y="2181747"/>
                <a:ext cx="220204" cy="236021"/>
                <a:chOff x="774700" y="3743756"/>
                <a:chExt cx="288257" cy="308962"/>
              </a:xfrm>
            </p:grpSpPr>
            <p:sp>
              <p:nvSpPr>
                <p:cNvPr id="310" name="Triangle 309">
                  <a:extLst>
                    <a:ext uri="{FF2B5EF4-FFF2-40B4-BE49-F238E27FC236}">
                      <a16:creationId xmlns:a16="http://schemas.microsoft.com/office/drawing/2014/main" id="{021D3FA2-0273-974A-B1FB-DB0CCF37B68F}"/>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1" name="Oval 310">
                  <a:extLst>
                    <a:ext uri="{FF2B5EF4-FFF2-40B4-BE49-F238E27FC236}">
                      <a16:creationId xmlns:a16="http://schemas.microsoft.com/office/drawing/2014/main" id="{EF443EE8-B3EC-6F4A-AA24-A055438899F7}"/>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2" name="Oval 311">
                  <a:extLst>
                    <a:ext uri="{FF2B5EF4-FFF2-40B4-BE49-F238E27FC236}">
                      <a16:creationId xmlns:a16="http://schemas.microsoft.com/office/drawing/2014/main" id="{C7022996-AAA1-8D41-8855-8FCD7424F92B}"/>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3" name="Oval 312">
                  <a:extLst>
                    <a:ext uri="{FF2B5EF4-FFF2-40B4-BE49-F238E27FC236}">
                      <a16:creationId xmlns:a16="http://schemas.microsoft.com/office/drawing/2014/main" id="{302B5316-82EE-7C4B-954C-F9D1E60A8CB2}"/>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4" name="Straight Connector 313">
                  <a:extLst>
                    <a:ext uri="{FF2B5EF4-FFF2-40B4-BE49-F238E27FC236}">
                      <a16:creationId xmlns:a16="http://schemas.microsoft.com/office/drawing/2014/main" id="{7428CF60-EF22-7E4D-A957-A505A6C4728C}"/>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09" name="Oval 308">
                <a:extLst>
                  <a:ext uri="{FF2B5EF4-FFF2-40B4-BE49-F238E27FC236}">
                    <a16:creationId xmlns:a16="http://schemas.microsoft.com/office/drawing/2014/main" id="{D3DAC83E-A5DE-104B-8D46-154818A7B872}"/>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15" name="Group 314">
              <a:extLst>
                <a:ext uri="{FF2B5EF4-FFF2-40B4-BE49-F238E27FC236}">
                  <a16:creationId xmlns:a16="http://schemas.microsoft.com/office/drawing/2014/main" id="{75FD8965-ECEF-784F-BA20-1C95A89AE74C}"/>
                </a:ext>
              </a:extLst>
            </p:cNvPr>
            <p:cNvGrpSpPr/>
            <p:nvPr/>
          </p:nvGrpSpPr>
          <p:grpSpPr>
            <a:xfrm rot="16200000">
              <a:off x="8210139" y="4017769"/>
              <a:ext cx="192851" cy="172953"/>
              <a:chOff x="1490677" y="2820474"/>
              <a:chExt cx="263175" cy="236021"/>
            </a:xfrm>
          </p:grpSpPr>
          <p:grpSp>
            <p:nvGrpSpPr>
              <p:cNvPr id="316" name="Group 315">
                <a:extLst>
                  <a:ext uri="{FF2B5EF4-FFF2-40B4-BE49-F238E27FC236}">
                    <a16:creationId xmlns:a16="http://schemas.microsoft.com/office/drawing/2014/main" id="{63A234EC-02E3-8C4E-BEE2-E3ECABA82440}"/>
                  </a:ext>
                </a:extLst>
              </p:cNvPr>
              <p:cNvGrpSpPr/>
              <p:nvPr/>
            </p:nvGrpSpPr>
            <p:grpSpPr>
              <a:xfrm>
                <a:off x="1490677" y="2820474"/>
                <a:ext cx="211555" cy="236021"/>
                <a:chOff x="790575" y="4480628"/>
                <a:chExt cx="276935" cy="308962"/>
              </a:xfrm>
            </p:grpSpPr>
            <p:sp>
              <p:nvSpPr>
                <p:cNvPr id="318" name="Triangle 317">
                  <a:extLst>
                    <a:ext uri="{FF2B5EF4-FFF2-40B4-BE49-F238E27FC236}">
                      <a16:creationId xmlns:a16="http://schemas.microsoft.com/office/drawing/2014/main" id="{C53FE8D0-CDEF-434F-B021-4FF3D0A3F27F}"/>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9" name="Oval 318">
                  <a:extLst>
                    <a:ext uri="{FF2B5EF4-FFF2-40B4-BE49-F238E27FC236}">
                      <a16:creationId xmlns:a16="http://schemas.microsoft.com/office/drawing/2014/main" id="{83CC3F56-2BF0-2C4E-8C44-0F4F6986066E}"/>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0" name="Oval 319">
                  <a:extLst>
                    <a:ext uri="{FF2B5EF4-FFF2-40B4-BE49-F238E27FC236}">
                      <a16:creationId xmlns:a16="http://schemas.microsoft.com/office/drawing/2014/main" id="{0743F823-ACCB-7A42-9C19-F58DCE56687C}"/>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1" name="Oval 320">
                  <a:extLst>
                    <a:ext uri="{FF2B5EF4-FFF2-40B4-BE49-F238E27FC236}">
                      <a16:creationId xmlns:a16="http://schemas.microsoft.com/office/drawing/2014/main" id="{EBEF5617-E42C-734B-983E-BC0FBBEE4D8E}"/>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2" name="Straight Connector 321">
                  <a:extLst>
                    <a:ext uri="{FF2B5EF4-FFF2-40B4-BE49-F238E27FC236}">
                      <a16:creationId xmlns:a16="http://schemas.microsoft.com/office/drawing/2014/main" id="{E220A728-683C-3C44-A86B-D499EEC90991}"/>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17" name="Oval 316">
                <a:extLst>
                  <a:ext uri="{FF2B5EF4-FFF2-40B4-BE49-F238E27FC236}">
                    <a16:creationId xmlns:a16="http://schemas.microsoft.com/office/drawing/2014/main" id="{2CAB7C5F-3D5C-D149-885D-04474CDD405F}"/>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3" name="Group 322">
              <a:extLst>
                <a:ext uri="{FF2B5EF4-FFF2-40B4-BE49-F238E27FC236}">
                  <a16:creationId xmlns:a16="http://schemas.microsoft.com/office/drawing/2014/main" id="{D0CB759A-1155-E346-B7D7-ECDB74763188}"/>
                </a:ext>
              </a:extLst>
            </p:cNvPr>
            <p:cNvGrpSpPr/>
            <p:nvPr/>
          </p:nvGrpSpPr>
          <p:grpSpPr>
            <a:xfrm rot="5400000">
              <a:off x="8218376" y="3060424"/>
              <a:ext cx="203984" cy="172953"/>
              <a:chOff x="1478549" y="2181747"/>
              <a:chExt cx="278369" cy="236021"/>
            </a:xfrm>
          </p:grpSpPr>
          <p:grpSp>
            <p:nvGrpSpPr>
              <p:cNvPr id="324" name="Group 323">
                <a:extLst>
                  <a:ext uri="{FF2B5EF4-FFF2-40B4-BE49-F238E27FC236}">
                    <a16:creationId xmlns:a16="http://schemas.microsoft.com/office/drawing/2014/main" id="{9953CB45-2576-C649-996F-1BDB1B100977}"/>
                  </a:ext>
                </a:extLst>
              </p:cNvPr>
              <p:cNvGrpSpPr/>
              <p:nvPr/>
            </p:nvGrpSpPr>
            <p:grpSpPr>
              <a:xfrm>
                <a:off x="1478549" y="2181747"/>
                <a:ext cx="220204" cy="236021"/>
                <a:chOff x="774700" y="3743756"/>
                <a:chExt cx="288257" cy="308962"/>
              </a:xfrm>
            </p:grpSpPr>
            <p:sp>
              <p:nvSpPr>
                <p:cNvPr id="326" name="Triangle 325">
                  <a:extLst>
                    <a:ext uri="{FF2B5EF4-FFF2-40B4-BE49-F238E27FC236}">
                      <a16:creationId xmlns:a16="http://schemas.microsoft.com/office/drawing/2014/main" id="{6C620C5A-10DA-E04E-B7D4-DF03906CF51F}"/>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7" name="Oval 326">
                  <a:extLst>
                    <a:ext uri="{FF2B5EF4-FFF2-40B4-BE49-F238E27FC236}">
                      <a16:creationId xmlns:a16="http://schemas.microsoft.com/office/drawing/2014/main" id="{E08F751E-0509-F74B-A8AE-1ADCA2DDF549}"/>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8" name="Oval 327">
                  <a:extLst>
                    <a:ext uri="{FF2B5EF4-FFF2-40B4-BE49-F238E27FC236}">
                      <a16:creationId xmlns:a16="http://schemas.microsoft.com/office/drawing/2014/main" id="{2D4E7174-BF69-D743-AE58-C363EFB37754}"/>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9" name="Oval 328">
                  <a:extLst>
                    <a:ext uri="{FF2B5EF4-FFF2-40B4-BE49-F238E27FC236}">
                      <a16:creationId xmlns:a16="http://schemas.microsoft.com/office/drawing/2014/main" id="{64FD87DA-BF58-FA40-9328-E51C23DA4349}"/>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0" name="Straight Connector 329">
                  <a:extLst>
                    <a:ext uri="{FF2B5EF4-FFF2-40B4-BE49-F238E27FC236}">
                      <a16:creationId xmlns:a16="http://schemas.microsoft.com/office/drawing/2014/main" id="{2E502074-21BB-2A42-AE0C-3B17E193C1BB}"/>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25" name="Oval 324">
                <a:extLst>
                  <a:ext uri="{FF2B5EF4-FFF2-40B4-BE49-F238E27FC236}">
                    <a16:creationId xmlns:a16="http://schemas.microsoft.com/office/drawing/2014/main" id="{030D5EF7-4B21-E54A-BB26-D300B9E9043E}"/>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31" name="Group 330">
              <a:extLst>
                <a:ext uri="{FF2B5EF4-FFF2-40B4-BE49-F238E27FC236}">
                  <a16:creationId xmlns:a16="http://schemas.microsoft.com/office/drawing/2014/main" id="{81FC2A7C-98C3-AF4F-B8CD-8DA4CD1D320E}"/>
                </a:ext>
              </a:extLst>
            </p:cNvPr>
            <p:cNvGrpSpPr/>
            <p:nvPr/>
          </p:nvGrpSpPr>
          <p:grpSpPr>
            <a:xfrm rot="16200000">
              <a:off x="8231270" y="3611170"/>
              <a:ext cx="192851" cy="172953"/>
              <a:chOff x="1490677" y="2820474"/>
              <a:chExt cx="263175" cy="236021"/>
            </a:xfrm>
          </p:grpSpPr>
          <p:grpSp>
            <p:nvGrpSpPr>
              <p:cNvPr id="332" name="Group 331">
                <a:extLst>
                  <a:ext uri="{FF2B5EF4-FFF2-40B4-BE49-F238E27FC236}">
                    <a16:creationId xmlns:a16="http://schemas.microsoft.com/office/drawing/2014/main" id="{F32DDB54-69E9-9D48-BDA4-DDE76841FD50}"/>
                  </a:ext>
                </a:extLst>
              </p:cNvPr>
              <p:cNvGrpSpPr/>
              <p:nvPr/>
            </p:nvGrpSpPr>
            <p:grpSpPr>
              <a:xfrm>
                <a:off x="1490677" y="2820474"/>
                <a:ext cx="211555" cy="236021"/>
                <a:chOff x="790575" y="4480628"/>
                <a:chExt cx="276935" cy="308962"/>
              </a:xfrm>
            </p:grpSpPr>
            <p:sp>
              <p:nvSpPr>
                <p:cNvPr id="334" name="Triangle 333">
                  <a:extLst>
                    <a:ext uri="{FF2B5EF4-FFF2-40B4-BE49-F238E27FC236}">
                      <a16:creationId xmlns:a16="http://schemas.microsoft.com/office/drawing/2014/main" id="{A589842A-711B-5241-8CD5-924F558626C8}"/>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5" name="Oval 334">
                  <a:extLst>
                    <a:ext uri="{FF2B5EF4-FFF2-40B4-BE49-F238E27FC236}">
                      <a16:creationId xmlns:a16="http://schemas.microsoft.com/office/drawing/2014/main" id="{B9D784F4-D007-BB42-BAFB-A641340EF92C}"/>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6" name="Oval 335">
                  <a:extLst>
                    <a:ext uri="{FF2B5EF4-FFF2-40B4-BE49-F238E27FC236}">
                      <a16:creationId xmlns:a16="http://schemas.microsoft.com/office/drawing/2014/main" id="{065478EA-A1DF-4441-BF8B-1E905EDB4346}"/>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7" name="Oval 336">
                  <a:extLst>
                    <a:ext uri="{FF2B5EF4-FFF2-40B4-BE49-F238E27FC236}">
                      <a16:creationId xmlns:a16="http://schemas.microsoft.com/office/drawing/2014/main" id="{CE5B10C1-887B-5B4A-8748-2825BA958EB3}"/>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8" name="Straight Connector 337">
                  <a:extLst>
                    <a:ext uri="{FF2B5EF4-FFF2-40B4-BE49-F238E27FC236}">
                      <a16:creationId xmlns:a16="http://schemas.microsoft.com/office/drawing/2014/main" id="{3614DEE3-B972-2449-A347-4F1F72423E71}"/>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33" name="Oval 332">
                <a:extLst>
                  <a:ext uri="{FF2B5EF4-FFF2-40B4-BE49-F238E27FC236}">
                    <a16:creationId xmlns:a16="http://schemas.microsoft.com/office/drawing/2014/main" id="{CB59B617-05B5-8A4F-902B-E800D355E963}"/>
                  </a:ext>
                </a:extLst>
              </p:cNvPr>
              <p:cNvSpPr/>
              <p:nvPr/>
            </p:nvSpPr>
            <p:spPr>
              <a:xfrm>
                <a:off x="1683999" y="2906064"/>
                <a:ext cx="69853" cy="6985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387" name="Straight Arrow Connector 386">
              <a:extLst>
                <a:ext uri="{FF2B5EF4-FFF2-40B4-BE49-F238E27FC236}">
                  <a16:creationId xmlns:a16="http://schemas.microsoft.com/office/drawing/2014/main" id="{F72B0AA8-A97D-734F-8A8F-B0E781DF80AA}"/>
                </a:ext>
              </a:extLst>
            </p:cNvPr>
            <p:cNvCxnSpPr>
              <a:cxnSpLocks/>
            </p:cNvCxnSpPr>
            <p:nvPr/>
          </p:nvCxnSpPr>
          <p:spPr>
            <a:xfrm>
              <a:off x="829409" y="4306387"/>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411" name="Straight Arrow Connector 410">
              <a:extLst>
                <a:ext uri="{FF2B5EF4-FFF2-40B4-BE49-F238E27FC236}">
                  <a16:creationId xmlns:a16="http://schemas.microsoft.com/office/drawing/2014/main" id="{8644D497-8B9A-5F4D-AFF9-EA8E80A8DA2D}"/>
                </a:ext>
              </a:extLst>
            </p:cNvPr>
            <p:cNvCxnSpPr>
              <a:cxnSpLocks/>
            </p:cNvCxnSpPr>
            <p:nvPr/>
          </p:nvCxnSpPr>
          <p:spPr>
            <a:xfrm flipV="1">
              <a:off x="851011" y="2358330"/>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424" name="TextBox 423">
              <a:extLst>
                <a:ext uri="{FF2B5EF4-FFF2-40B4-BE49-F238E27FC236}">
                  <a16:creationId xmlns:a16="http://schemas.microsoft.com/office/drawing/2014/main" id="{1C0B25C5-0647-BD4B-A6CC-55DBE08ABCD3}"/>
                </a:ext>
              </a:extLst>
            </p:cNvPr>
            <p:cNvSpPr txBox="1"/>
            <p:nvPr/>
          </p:nvSpPr>
          <p:spPr>
            <a:xfrm>
              <a:off x="896647" y="2238678"/>
              <a:ext cx="445285"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F/4 </a:t>
              </a:r>
            </a:p>
          </p:txBody>
        </p:sp>
        <p:sp>
          <p:nvSpPr>
            <p:cNvPr id="434" name="TextBox 433">
              <a:extLst>
                <a:ext uri="{FF2B5EF4-FFF2-40B4-BE49-F238E27FC236}">
                  <a16:creationId xmlns:a16="http://schemas.microsoft.com/office/drawing/2014/main" id="{981665F5-1F7B-D640-8EA6-CB3FBD1083A7}"/>
                </a:ext>
              </a:extLst>
            </p:cNvPr>
            <p:cNvSpPr txBox="1"/>
            <p:nvPr/>
          </p:nvSpPr>
          <p:spPr>
            <a:xfrm>
              <a:off x="897634" y="4257619"/>
              <a:ext cx="423170"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F/4 </a:t>
              </a:r>
            </a:p>
          </p:txBody>
        </p:sp>
        <p:sp>
          <p:nvSpPr>
            <p:cNvPr id="441" name="Oval 440">
              <a:extLst>
                <a:ext uri="{FF2B5EF4-FFF2-40B4-BE49-F238E27FC236}">
                  <a16:creationId xmlns:a16="http://schemas.microsoft.com/office/drawing/2014/main" id="{D4A25065-0CAA-3C42-87A8-E6795C078590}"/>
                </a:ext>
              </a:extLst>
            </p:cNvPr>
            <p:cNvSpPr/>
            <p:nvPr/>
          </p:nvSpPr>
          <p:spPr>
            <a:xfrm>
              <a:off x="4412223" y="3397555"/>
              <a:ext cx="46218" cy="46218"/>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42" name="Oval 441">
              <a:extLst>
                <a:ext uri="{FF2B5EF4-FFF2-40B4-BE49-F238E27FC236}">
                  <a16:creationId xmlns:a16="http://schemas.microsoft.com/office/drawing/2014/main" id="{C863DFD0-E72A-274E-8D22-B633C6899C75}"/>
                </a:ext>
              </a:extLst>
            </p:cNvPr>
            <p:cNvSpPr/>
            <p:nvPr/>
          </p:nvSpPr>
          <p:spPr>
            <a:xfrm>
              <a:off x="4612028" y="3400130"/>
              <a:ext cx="46218" cy="46218"/>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43" name="Oval 442">
              <a:extLst>
                <a:ext uri="{FF2B5EF4-FFF2-40B4-BE49-F238E27FC236}">
                  <a16:creationId xmlns:a16="http://schemas.microsoft.com/office/drawing/2014/main" id="{CAFA56DB-3760-F34F-8222-3300FF4FBF0D}"/>
                </a:ext>
              </a:extLst>
            </p:cNvPr>
            <p:cNvSpPr/>
            <p:nvPr/>
          </p:nvSpPr>
          <p:spPr>
            <a:xfrm>
              <a:off x="4812247" y="3404870"/>
              <a:ext cx="46218" cy="46218"/>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444" name="Straight Arrow Connector 443">
              <a:extLst>
                <a:ext uri="{FF2B5EF4-FFF2-40B4-BE49-F238E27FC236}">
                  <a16:creationId xmlns:a16="http://schemas.microsoft.com/office/drawing/2014/main" id="{12F0C773-0B2B-D649-8F36-B76EB27DFC16}"/>
                </a:ext>
              </a:extLst>
            </p:cNvPr>
            <p:cNvCxnSpPr>
              <a:cxnSpLocks/>
            </p:cNvCxnSpPr>
            <p:nvPr/>
          </p:nvCxnSpPr>
          <p:spPr>
            <a:xfrm>
              <a:off x="606429" y="3726518"/>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446" name="Straight Arrow Connector 445">
              <a:extLst>
                <a:ext uri="{FF2B5EF4-FFF2-40B4-BE49-F238E27FC236}">
                  <a16:creationId xmlns:a16="http://schemas.microsoft.com/office/drawing/2014/main" id="{0F328502-8D2F-EB4F-AC24-AC8F7714B2AE}"/>
                </a:ext>
              </a:extLst>
            </p:cNvPr>
            <p:cNvCxnSpPr>
              <a:cxnSpLocks/>
            </p:cNvCxnSpPr>
            <p:nvPr/>
          </p:nvCxnSpPr>
          <p:spPr>
            <a:xfrm flipV="1">
              <a:off x="611944" y="2971683"/>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447" name="TextBox 446">
              <a:extLst>
                <a:ext uri="{FF2B5EF4-FFF2-40B4-BE49-F238E27FC236}">
                  <a16:creationId xmlns:a16="http://schemas.microsoft.com/office/drawing/2014/main" id="{9A9917F0-B62B-B542-BA5B-6B6E11E80785}"/>
                </a:ext>
              </a:extLst>
            </p:cNvPr>
            <p:cNvSpPr txBox="1"/>
            <p:nvPr/>
          </p:nvSpPr>
          <p:spPr>
            <a:xfrm>
              <a:off x="657580" y="2852031"/>
              <a:ext cx="445285"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F/4 </a:t>
              </a:r>
            </a:p>
          </p:txBody>
        </p:sp>
        <p:sp>
          <p:nvSpPr>
            <p:cNvPr id="448" name="TextBox 447">
              <a:extLst>
                <a:ext uri="{FF2B5EF4-FFF2-40B4-BE49-F238E27FC236}">
                  <a16:creationId xmlns:a16="http://schemas.microsoft.com/office/drawing/2014/main" id="{ED2107B3-260A-D640-8C9A-EEDCC08A9C52}"/>
                </a:ext>
              </a:extLst>
            </p:cNvPr>
            <p:cNvSpPr txBox="1"/>
            <p:nvPr/>
          </p:nvSpPr>
          <p:spPr>
            <a:xfrm>
              <a:off x="637333" y="3677750"/>
              <a:ext cx="423170"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F/4 </a:t>
              </a:r>
            </a:p>
          </p:txBody>
        </p:sp>
      </p:grpSp>
      <p:sp>
        <p:nvSpPr>
          <p:cNvPr id="279" name="TextBox 278">
            <a:extLst>
              <a:ext uri="{FF2B5EF4-FFF2-40B4-BE49-F238E27FC236}">
                <a16:creationId xmlns:a16="http://schemas.microsoft.com/office/drawing/2014/main" id="{FE197C4C-6AFA-8F4B-A662-2938373500A9}"/>
              </a:ext>
            </a:extLst>
          </p:cNvPr>
          <p:cNvSpPr txBox="1"/>
          <p:nvPr/>
        </p:nvSpPr>
        <p:spPr>
          <a:xfrm>
            <a:off x="2316395" y="186551"/>
            <a:ext cx="4600698" cy="861774"/>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Lattice Truss Designs Relative to </a:t>
            </a:r>
          </a:p>
          <a:p>
            <a:r>
              <a:rPr lang="en-US" sz="2200" dirty="0">
                <a:latin typeface="Times New Roman" panose="02020603050405020304" pitchFamily="18" charset="0"/>
                <a:cs typeface="Times New Roman" panose="02020603050405020304" pitchFamily="18" charset="0"/>
              </a:rPr>
              <a:t>Heat Transfer Conduction, Design #12             </a:t>
            </a:r>
          </a:p>
        </p:txBody>
      </p:sp>
      <p:grpSp>
        <p:nvGrpSpPr>
          <p:cNvPr id="278" name="Group 277">
            <a:extLst>
              <a:ext uri="{FF2B5EF4-FFF2-40B4-BE49-F238E27FC236}">
                <a16:creationId xmlns:a16="http://schemas.microsoft.com/office/drawing/2014/main" id="{1EE87D06-A67B-AF45-AE8B-6AB9CD5A4E19}"/>
              </a:ext>
            </a:extLst>
          </p:cNvPr>
          <p:cNvGrpSpPr/>
          <p:nvPr/>
        </p:nvGrpSpPr>
        <p:grpSpPr>
          <a:xfrm>
            <a:off x="7529359" y="6110044"/>
            <a:ext cx="1339174" cy="421977"/>
            <a:chOff x="470514" y="6098501"/>
            <a:chExt cx="1339174" cy="421977"/>
          </a:xfrm>
        </p:grpSpPr>
        <p:sp>
          <p:nvSpPr>
            <p:cNvPr id="280" name="TextBox 279">
              <a:extLst>
                <a:ext uri="{FF2B5EF4-FFF2-40B4-BE49-F238E27FC236}">
                  <a16:creationId xmlns:a16="http://schemas.microsoft.com/office/drawing/2014/main" id="{E867F1B5-3C01-A94F-83B5-B047844F15F7}"/>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281" name="TextBox 280">
              <a:extLst>
                <a:ext uri="{FF2B5EF4-FFF2-40B4-BE49-F238E27FC236}">
                  <a16:creationId xmlns:a16="http://schemas.microsoft.com/office/drawing/2014/main" id="{3ADB0E16-DAAD-3F4A-9CD1-E8640D94CBA4}"/>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24970697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 name="Group 56">
            <a:extLst>
              <a:ext uri="{FF2B5EF4-FFF2-40B4-BE49-F238E27FC236}">
                <a16:creationId xmlns:a16="http://schemas.microsoft.com/office/drawing/2014/main" id="{92A79EBA-CEE5-ED4E-A1B3-CE40E8DCF22D}"/>
              </a:ext>
            </a:extLst>
          </p:cNvPr>
          <p:cNvGrpSpPr/>
          <p:nvPr/>
        </p:nvGrpSpPr>
        <p:grpSpPr>
          <a:xfrm>
            <a:off x="460349" y="5413258"/>
            <a:ext cx="924602" cy="1058574"/>
            <a:chOff x="536432" y="5376415"/>
            <a:chExt cx="924602" cy="1058574"/>
          </a:xfrm>
        </p:grpSpPr>
        <p:cxnSp>
          <p:nvCxnSpPr>
            <p:cNvPr id="58" name="Straight Arrow Connector 57">
              <a:extLst>
                <a:ext uri="{FF2B5EF4-FFF2-40B4-BE49-F238E27FC236}">
                  <a16:creationId xmlns:a16="http://schemas.microsoft.com/office/drawing/2014/main" id="{324973D0-C879-8C4B-A406-A4B718E3681D}"/>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A5E199C6-297D-8146-AFE6-255EBF8314D7}"/>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60" name="Straight Arrow Connector 59">
              <a:extLst>
                <a:ext uri="{FF2B5EF4-FFF2-40B4-BE49-F238E27FC236}">
                  <a16:creationId xmlns:a16="http://schemas.microsoft.com/office/drawing/2014/main" id="{086F6CAF-622D-5048-BFA8-2838B01A7053}"/>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C6C3FEB0-E5EB-FB4A-9473-6AE1D0B5CB6E}"/>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63" name="Rectangle 62">
            <a:extLst>
              <a:ext uri="{FF2B5EF4-FFF2-40B4-BE49-F238E27FC236}">
                <a16:creationId xmlns:a16="http://schemas.microsoft.com/office/drawing/2014/main" id="{D7D8B865-44D6-0440-82CA-0F359786A4E5}"/>
              </a:ext>
            </a:extLst>
          </p:cNvPr>
          <p:cNvSpPr/>
          <p:nvPr/>
        </p:nvSpPr>
        <p:spPr>
          <a:xfrm>
            <a:off x="285564"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4" name="Straight Connector 63">
            <a:extLst>
              <a:ext uri="{FF2B5EF4-FFF2-40B4-BE49-F238E27FC236}">
                <a16:creationId xmlns:a16="http://schemas.microsoft.com/office/drawing/2014/main" id="{139550C6-2083-2948-BE5F-91354EE0A8D8}"/>
              </a:ext>
            </a:extLst>
          </p:cNvPr>
          <p:cNvCxnSpPr/>
          <p:nvPr/>
        </p:nvCxnSpPr>
        <p:spPr>
          <a:xfrm>
            <a:off x="285563" y="1152586"/>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 name="Group 1">
            <a:extLst>
              <a:ext uri="{FF2B5EF4-FFF2-40B4-BE49-F238E27FC236}">
                <a16:creationId xmlns:a16="http://schemas.microsoft.com/office/drawing/2014/main" id="{F3604F70-504F-6C4B-AF22-3441AA5D9D6E}"/>
              </a:ext>
            </a:extLst>
          </p:cNvPr>
          <p:cNvGrpSpPr/>
          <p:nvPr/>
        </p:nvGrpSpPr>
        <p:grpSpPr>
          <a:xfrm>
            <a:off x="2691182" y="4252896"/>
            <a:ext cx="4007238" cy="1550733"/>
            <a:chOff x="2716068" y="4165815"/>
            <a:chExt cx="3274159" cy="1267044"/>
          </a:xfrm>
        </p:grpSpPr>
        <p:cxnSp>
          <p:nvCxnSpPr>
            <p:cNvPr id="187" name="Straight Connector 186">
              <a:extLst>
                <a:ext uri="{FF2B5EF4-FFF2-40B4-BE49-F238E27FC236}">
                  <a16:creationId xmlns:a16="http://schemas.microsoft.com/office/drawing/2014/main" id="{BCA118A2-57DA-5045-8158-4727FB542002}"/>
                </a:ext>
              </a:extLst>
            </p:cNvPr>
            <p:cNvCxnSpPr>
              <a:cxnSpLocks/>
            </p:cNvCxnSpPr>
            <p:nvPr/>
          </p:nvCxnSpPr>
          <p:spPr>
            <a:xfrm flipV="1">
              <a:off x="5555336" y="4598052"/>
              <a:ext cx="402384" cy="8065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a:extLst>
                <a:ext uri="{FF2B5EF4-FFF2-40B4-BE49-F238E27FC236}">
                  <a16:creationId xmlns:a16="http://schemas.microsoft.com/office/drawing/2014/main" id="{4B19D508-12FA-E14F-BB19-03079421B82E}"/>
                </a:ext>
              </a:extLst>
            </p:cNvPr>
            <p:cNvCxnSpPr>
              <a:cxnSpLocks/>
            </p:cNvCxnSpPr>
            <p:nvPr/>
          </p:nvCxnSpPr>
          <p:spPr>
            <a:xfrm flipV="1">
              <a:off x="5141284" y="4585685"/>
              <a:ext cx="426035" cy="8309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a:extLst>
                <a:ext uri="{FF2B5EF4-FFF2-40B4-BE49-F238E27FC236}">
                  <a16:creationId xmlns:a16="http://schemas.microsoft.com/office/drawing/2014/main" id="{D98974EF-B1A3-194B-855A-D1FD8DB6E77F}"/>
                </a:ext>
              </a:extLst>
            </p:cNvPr>
            <p:cNvCxnSpPr>
              <a:cxnSpLocks/>
            </p:cNvCxnSpPr>
            <p:nvPr/>
          </p:nvCxnSpPr>
          <p:spPr>
            <a:xfrm flipH="1" flipV="1">
              <a:off x="5548642" y="4179087"/>
              <a:ext cx="431638" cy="8380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a:extLst>
                <a:ext uri="{FF2B5EF4-FFF2-40B4-BE49-F238E27FC236}">
                  <a16:creationId xmlns:a16="http://schemas.microsoft.com/office/drawing/2014/main" id="{66FED1FD-5FF8-B04F-B0F5-11D4D84E0AF8}"/>
                </a:ext>
              </a:extLst>
            </p:cNvPr>
            <p:cNvCxnSpPr>
              <a:cxnSpLocks/>
            </p:cNvCxnSpPr>
            <p:nvPr/>
          </p:nvCxnSpPr>
          <p:spPr>
            <a:xfrm flipH="1" flipV="1">
              <a:off x="5153698" y="4193664"/>
              <a:ext cx="400014" cy="79800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a:extLst>
                <a:ext uri="{FF2B5EF4-FFF2-40B4-BE49-F238E27FC236}">
                  <a16:creationId xmlns:a16="http://schemas.microsoft.com/office/drawing/2014/main" id="{A17C7074-0F1B-BF4E-822F-ED4B85FBC497}"/>
                </a:ext>
              </a:extLst>
            </p:cNvPr>
            <p:cNvCxnSpPr/>
            <p:nvPr/>
          </p:nvCxnSpPr>
          <p:spPr>
            <a:xfrm>
              <a:off x="5564834" y="4595288"/>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a:extLst>
                <a:ext uri="{FF2B5EF4-FFF2-40B4-BE49-F238E27FC236}">
                  <a16:creationId xmlns:a16="http://schemas.microsoft.com/office/drawing/2014/main" id="{1E2B0E58-8DF9-964D-8596-4BC112D2989F}"/>
                </a:ext>
              </a:extLst>
            </p:cNvPr>
            <p:cNvCxnSpPr>
              <a:cxnSpLocks/>
            </p:cNvCxnSpPr>
            <p:nvPr/>
          </p:nvCxnSpPr>
          <p:spPr>
            <a:xfrm flipH="1" flipV="1">
              <a:off x="5556899" y="5004303"/>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a:extLst>
                <a:ext uri="{FF2B5EF4-FFF2-40B4-BE49-F238E27FC236}">
                  <a16:creationId xmlns:a16="http://schemas.microsoft.com/office/drawing/2014/main" id="{FE97AF64-00B0-F943-AB06-E1F30EF02671}"/>
                </a:ext>
              </a:extLst>
            </p:cNvPr>
            <p:cNvCxnSpPr/>
            <p:nvPr/>
          </p:nvCxnSpPr>
          <p:spPr>
            <a:xfrm>
              <a:off x="5144346" y="4596969"/>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a:extLst>
                <a:ext uri="{FF2B5EF4-FFF2-40B4-BE49-F238E27FC236}">
                  <a16:creationId xmlns:a16="http://schemas.microsoft.com/office/drawing/2014/main" id="{7809CB59-66DD-0B48-A467-784B57DDAABE}"/>
                </a:ext>
              </a:extLst>
            </p:cNvPr>
            <p:cNvCxnSpPr>
              <a:cxnSpLocks/>
            </p:cNvCxnSpPr>
            <p:nvPr/>
          </p:nvCxnSpPr>
          <p:spPr>
            <a:xfrm flipV="1">
              <a:off x="5149603" y="4196206"/>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5" name="Straight Connector 194">
              <a:extLst>
                <a:ext uri="{FF2B5EF4-FFF2-40B4-BE49-F238E27FC236}">
                  <a16:creationId xmlns:a16="http://schemas.microsoft.com/office/drawing/2014/main" id="{F5DC19E7-DBDA-7F40-B7EF-B3941A5A598E}"/>
                </a:ext>
              </a:extLst>
            </p:cNvPr>
            <p:cNvCxnSpPr>
              <a:cxnSpLocks/>
            </p:cNvCxnSpPr>
            <p:nvPr/>
          </p:nvCxnSpPr>
          <p:spPr>
            <a:xfrm flipH="1" flipV="1">
              <a:off x="5144278" y="5001950"/>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6" name="Straight Connector 195">
              <a:extLst>
                <a:ext uri="{FF2B5EF4-FFF2-40B4-BE49-F238E27FC236}">
                  <a16:creationId xmlns:a16="http://schemas.microsoft.com/office/drawing/2014/main" id="{00175ECF-AD6E-354D-ADB0-7C652C7FDB9C}"/>
                </a:ext>
              </a:extLst>
            </p:cNvPr>
            <p:cNvCxnSpPr>
              <a:cxnSpLocks/>
            </p:cNvCxnSpPr>
            <p:nvPr/>
          </p:nvCxnSpPr>
          <p:spPr>
            <a:xfrm flipV="1">
              <a:off x="5564120" y="4194979"/>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97" name="Oval 196">
              <a:extLst>
                <a:ext uri="{FF2B5EF4-FFF2-40B4-BE49-F238E27FC236}">
                  <a16:creationId xmlns:a16="http://schemas.microsoft.com/office/drawing/2014/main" id="{A3B75B89-3319-2346-B843-1A9E286FED89}"/>
                </a:ext>
              </a:extLst>
            </p:cNvPr>
            <p:cNvSpPr/>
            <p:nvPr/>
          </p:nvSpPr>
          <p:spPr>
            <a:xfrm>
              <a:off x="5527242" y="4573544"/>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8" name="Straight Connector 197">
              <a:extLst>
                <a:ext uri="{FF2B5EF4-FFF2-40B4-BE49-F238E27FC236}">
                  <a16:creationId xmlns:a16="http://schemas.microsoft.com/office/drawing/2014/main" id="{55DD2D1A-BCBB-2B43-BE4C-F9E55C1ED67C}"/>
                </a:ext>
              </a:extLst>
            </p:cNvPr>
            <p:cNvCxnSpPr/>
            <p:nvPr/>
          </p:nvCxnSpPr>
          <p:spPr>
            <a:xfrm>
              <a:off x="5570457" y="4187788"/>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9" name="Straight Connector 198">
              <a:extLst>
                <a:ext uri="{FF2B5EF4-FFF2-40B4-BE49-F238E27FC236}">
                  <a16:creationId xmlns:a16="http://schemas.microsoft.com/office/drawing/2014/main" id="{EAF0D380-CA2B-644D-835A-5306EC88169B}"/>
                </a:ext>
              </a:extLst>
            </p:cNvPr>
            <p:cNvCxnSpPr/>
            <p:nvPr/>
          </p:nvCxnSpPr>
          <p:spPr>
            <a:xfrm>
              <a:off x="5149969" y="4189469"/>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0" name="Oval 199">
              <a:extLst>
                <a:ext uri="{FF2B5EF4-FFF2-40B4-BE49-F238E27FC236}">
                  <a16:creationId xmlns:a16="http://schemas.microsoft.com/office/drawing/2014/main" id="{F21EC6F5-184C-A74A-A4BE-7B9E8B5AD73E}"/>
                </a:ext>
              </a:extLst>
            </p:cNvPr>
            <p:cNvSpPr/>
            <p:nvPr/>
          </p:nvSpPr>
          <p:spPr>
            <a:xfrm>
              <a:off x="5532716" y="4166999"/>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1" name="Oval 200">
              <a:extLst>
                <a:ext uri="{FF2B5EF4-FFF2-40B4-BE49-F238E27FC236}">
                  <a16:creationId xmlns:a16="http://schemas.microsoft.com/office/drawing/2014/main" id="{73E7FB35-AE6B-8C45-B77E-974640C31D30}"/>
                </a:ext>
              </a:extLst>
            </p:cNvPr>
            <p:cNvSpPr/>
            <p:nvPr/>
          </p:nvSpPr>
          <p:spPr>
            <a:xfrm>
              <a:off x="5938915" y="4168098"/>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2" name="Straight Connector 201">
              <a:extLst>
                <a:ext uri="{FF2B5EF4-FFF2-40B4-BE49-F238E27FC236}">
                  <a16:creationId xmlns:a16="http://schemas.microsoft.com/office/drawing/2014/main" id="{8188F58D-20F5-3249-AA7A-C892AE5F31BC}"/>
                </a:ext>
              </a:extLst>
            </p:cNvPr>
            <p:cNvCxnSpPr/>
            <p:nvPr/>
          </p:nvCxnSpPr>
          <p:spPr>
            <a:xfrm>
              <a:off x="5566151" y="5403494"/>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a:extLst>
                <a:ext uri="{FF2B5EF4-FFF2-40B4-BE49-F238E27FC236}">
                  <a16:creationId xmlns:a16="http://schemas.microsoft.com/office/drawing/2014/main" id="{3BB2ECB6-3156-9C46-AD4D-436E3F62C017}"/>
                </a:ext>
              </a:extLst>
            </p:cNvPr>
            <p:cNvCxnSpPr/>
            <p:nvPr/>
          </p:nvCxnSpPr>
          <p:spPr>
            <a:xfrm>
              <a:off x="5152718" y="5405175"/>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4" name="Oval 203">
              <a:extLst>
                <a:ext uri="{FF2B5EF4-FFF2-40B4-BE49-F238E27FC236}">
                  <a16:creationId xmlns:a16="http://schemas.microsoft.com/office/drawing/2014/main" id="{2625A4B3-D62E-4B43-8D8A-1FC0BED22D12}"/>
                </a:ext>
              </a:extLst>
            </p:cNvPr>
            <p:cNvSpPr/>
            <p:nvPr/>
          </p:nvSpPr>
          <p:spPr>
            <a:xfrm>
              <a:off x="5527425" y="5379667"/>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Oval 204">
              <a:extLst>
                <a:ext uri="{FF2B5EF4-FFF2-40B4-BE49-F238E27FC236}">
                  <a16:creationId xmlns:a16="http://schemas.microsoft.com/office/drawing/2014/main" id="{1815F434-25B7-5747-9224-25B2F84F31A7}"/>
                </a:ext>
              </a:extLst>
            </p:cNvPr>
            <p:cNvSpPr/>
            <p:nvPr/>
          </p:nvSpPr>
          <p:spPr>
            <a:xfrm>
              <a:off x="5937152" y="5380766"/>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6" name="Straight Connector 205">
              <a:extLst>
                <a:ext uri="{FF2B5EF4-FFF2-40B4-BE49-F238E27FC236}">
                  <a16:creationId xmlns:a16="http://schemas.microsoft.com/office/drawing/2014/main" id="{F96092A1-C172-204D-8CD7-0606D82915BB}"/>
                </a:ext>
              </a:extLst>
            </p:cNvPr>
            <p:cNvCxnSpPr/>
            <p:nvPr/>
          </p:nvCxnSpPr>
          <p:spPr>
            <a:xfrm>
              <a:off x="5152829" y="5000286"/>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a:extLst>
                <a:ext uri="{FF2B5EF4-FFF2-40B4-BE49-F238E27FC236}">
                  <a16:creationId xmlns:a16="http://schemas.microsoft.com/office/drawing/2014/main" id="{B959F1F6-D5F0-2940-A148-03C3BCA1F6D7}"/>
                </a:ext>
              </a:extLst>
            </p:cNvPr>
            <p:cNvCxnSpPr/>
            <p:nvPr/>
          </p:nvCxnSpPr>
          <p:spPr>
            <a:xfrm>
              <a:off x="5550074" y="4999369"/>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8" name="Oval 207">
              <a:extLst>
                <a:ext uri="{FF2B5EF4-FFF2-40B4-BE49-F238E27FC236}">
                  <a16:creationId xmlns:a16="http://schemas.microsoft.com/office/drawing/2014/main" id="{D12C15C3-75F2-FB4B-B327-60A90CFFEE6A}"/>
                </a:ext>
              </a:extLst>
            </p:cNvPr>
            <p:cNvSpPr/>
            <p:nvPr/>
          </p:nvSpPr>
          <p:spPr>
            <a:xfrm>
              <a:off x="5520725" y="4973287"/>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9" name="Oval 208">
              <a:extLst>
                <a:ext uri="{FF2B5EF4-FFF2-40B4-BE49-F238E27FC236}">
                  <a16:creationId xmlns:a16="http://schemas.microsoft.com/office/drawing/2014/main" id="{F5280179-D061-CD4D-A12D-4D446B2F81A9}"/>
                </a:ext>
              </a:extLst>
            </p:cNvPr>
            <p:cNvSpPr/>
            <p:nvPr/>
          </p:nvSpPr>
          <p:spPr>
            <a:xfrm>
              <a:off x="5937507" y="4974386"/>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0" name="Oval 209">
              <a:extLst>
                <a:ext uri="{FF2B5EF4-FFF2-40B4-BE49-F238E27FC236}">
                  <a16:creationId xmlns:a16="http://schemas.microsoft.com/office/drawing/2014/main" id="{63C8664D-FFD0-B049-AB0A-F59A21572F65}"/>
                </a:ext>
              </a:extLst>
            </p:cNvPr>
            <p:cNvSpPr/>
            <p:nvPr/>
          </p:nvSpPr>
          <p:spPr>
            <a:xfrm>
              <a:off x="5940115" y="4574644"/>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1" name="Straight Connector 210">
              <a:extLst>
                <a:ext uri="{FF2B5EF4-FFF2-40B4-BE49-F238E27FC236}">
                  <a16:creationId xmlns:a16="http://schemas.microsoft.com/office/drawing/2014/main" id="{882CDE9C-B924-5D44-ADD5-4EA3C5808DED}"/>
                </a:ext>
              </a:extLst>
            </p:cNvPr>
            <p:cNvCxnSpPr>
              <a:cxnSpLocks/>
            </p:cNvCxnSpPr>
            <p:nvPr/>
          </p:nvCxnSpPr>
          <p:spPr>
            <a:xfrm flipV="1">
              <a:off x="4741530" y="4598346"/>
              <a:ext cx="402384" cy="8065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a:extLst>
                <a:ext uri="{FF2B5EF4-FFF2-40B4-BE49-F238E27FC236}">
                  <a16:creationId xmlns:a16="http://schemas.microsoft.com/office/drawing/2014/main" id="{CCBDCB03-204B-3346-A233-1A4663C1ABCA}"/>
                </a:ext>
              </a:extLst>
            </p:cNvPr>
            <p:cNvCxnSpPr>
              <a:cxnSpLocks/>
            </p:cNvCxnSpPr>
            <p:nvPr/>
          </p:nvCxnSpPr>
          <p:spPr>
            <a:xfrm flipV="1">
              <a:off x="3528779" y="4590411"/>
              <a:ext cx="416774" cy="822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a:extLst>
                <a:ext uri="{FF2B5EF4-FFF2-40B4-BE49-F238E27FC236}">
                  <a16:creationId xmlns:a16="http://schemas.microsoft.com/office/drawing/2014/main" id="{BEB4F247-4751-3A44-99ED-CF00CBF0A9ED}"/>
                </a:ext>
              </a:extLst>
            </p:cNvPr>
            <p:cNvCxnSpPr>
              <a:cxnSpLocks/>
            </p:cNvCxnSpPr>
            <p:nvPr/>
          </p:nvCxnSpPr>
          <p:spPr>
            <a:xfrm flipV="1">
              <a:off x="3923930" y="4587681"/>
              <a:ext cx="421353" cy="82676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a:extLst>
                <a:ext uri="{FF2B5EF4-FFF2-40B4-BE49-F238E27FC236}">
                  <a16:creationId xmlns:a16="http://schemas.microsoft.com/office/drawing/2014/main" id="{1D41452C-1230-4E4A-84CE-EB0CFA7DDFC7}"/>
                </a:ext>
              </a:extLst>
            </p:cNvPr>
            <p:cNvCxnSpPr>
              <a:cxnSpLocks/>
            </p:cNvCxnSpPr>
            <p:nvPr/>
          </p:nvCxnSpPr>
          <p:spPr>
            <a:xfrm flipV="1">
              <a:off x="4327478" y="4585978"/>
              <a:ext cx="426035" cy="8309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a:extLst>
                <a:ext uri="{FF2B5EF4-FFF2-40B4-BE49-F238E27FC236}">
                  <a16:creationId xmlns:a16="http://schemas.microsoft.com/office/drawing/2014/main" id="{9CF2532E-8AAD-CD4B-B8A4-B7D20C81B839}"/>
                </a:ext>
              </a:extLst>
            </p:cNvPr>
            <p:cNvCxnSpPr>
              <a:cxnSpLocks/>
            </p:cNvCxnSpPr>
            <p:nvPr/>
          </p:nvCxnSpPr>
          <p:spPr>
            <a:xfrm flipV="1">
              <a:off x="3128187" y="4575510"/>
              <a:ext cx="422728" cy="8422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a:extLst>
                <a:ext uri="{FF2B5EF4-FFF2-40B4-BE49-F238E27FC236}">
                  <a16:creationId xmlns:a16="http://schemas.microsoft.com/office/drawing/2014/main" id="{B0F25613-7412-9B4A-A81B-0AE43BB650F3}"/>
                </a:ext>
              </a:extLst>
            </p:cNvPr>
            <p:cNvCxnSpPr>
              <a:cxnSpLocks/>
            </p:cNvCxnSpPr>
            <p:nvPr/>
          </p:nvCxnSpPr>
          <p:spPr>
            <a:xfrm flipV="1">
              <a:off x="2739029" y="4585738"/>
              <a:ext cx="407193" cy="8323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a:extLst>
                <a:ext uri="{FF2B5EF4-FFF2-40B4-BE49-F238E27FC236}">
                  <a16:creationId xmlns:a16="http://schemas.microsoft.com/office/drawing/2014/main" id="{4328CB8E-5DF6-D84A-BB06-7C46FB871201}"/>
                </a:ext>
              </a:extLst>
            </p:cNvPr>
            <p:cNvCxnSpPr>
              <a:cxnSpLocks/>
            </p:cNvCxnSpPr>
            <p:nvPr/>
          </p:nvCxnSpPr>
          <p:spPr>
            <a:xfrm flipH="1" flipV="1">
              <a:off x="4734836" y="4179380"/>
              <a:ext cx="431638" cy="8380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a:extLst>
                <a:ext uri="{FF2B5EF4-FFF2-40B4-BE49-F238E27FC236}">
                  <a16:creationId xmlns:a16="http://schemas.microsoft.com/office/drawing/2014/main" id="{7A0154E1-E1F4-654E-9BD1-ECC9239A4BF6}"/>
                </a:ext>
              </a:extLst>
            </p:cNvPr>
            <p:cNvCxnSpPr>
              <a:cxnSpLocks/>
            </p:cNvCxnSpPr>
            <p:nvPr/>
          </p:nvCxnSpPr>
          <p:spPr>
            <a:xfrm flipH="1" flipV="1">
              <a:off x="3543215" y="4189784"/>
              <a:ext cx="393618" cy="8208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a:extLst>
                <a:ext uri="{FF2B5EF4-FFF2-40B4-BE49-F238E27FC236}">
                  <a16:creationId xmlns:a16="http://schemas.microsoft.com/office/drawing/2014/main" id="{6D84BCE1-3FAF-EA49-8435-BBA933F5F257}"/>
                </a:ext>
              </a:extLst>
            </p:cNvPr>
            <p:cNvCxnSpPr>
              <a:cxnSpLocks/>
            </p:cNvCxnSpPr>
            <p:nvPr/>
          </p:nvCxnSpPr>
          <p:spPr>
            <a:xfrm flipH="1" flipV="1">
              <a:off x="3924903" y="4174631"/>
              <a:ext cx="411559" cy="81943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0" name="Straight Connector 219">
              <a:extLst>
                <a:ext uri="{FF2B5EF4-FFF2-40B4-BE49-F238E27FC236}">
                  <a16:creationId xmlns:a16="http://schemas.microsoft.com/office/drawing/2014/main" id="{06D53CEB-1DBF-E94B-AFA2-DEC1D8F97B1A}"/>
                </a:ext>
              </a:extLst>
            </p:cNvPr>
            <p:cNvCxnSpPr>
              <a:cxnSpLocks/>
            </p:cNvCxnSpPr>
            <p:nvPr/>
          </p:nvCxnSpPr>
          <p:spPr>
            <a:xfrm flipH="1" flipV="1">
              <a:off x="4339892" y="4193958"/>
              <a:ext cx="400014" cy="79800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a:extLst>
                <a:ext uri="{FF2B5EF4-FFF2-40B4-BE49-F238E27FC236}">
                  <a16:creationId xmlns:a16="http://schemas.microsoft.com/office/drawing/2014/main" id="{577C5B3A-E90F-A346-B899-B69558E19FB7}"/>
                </a:ext>
              </a:extLst>
            </p:cNvPr>
            <p:cNvCxnSpPr>
              <a:cxnSpLocks/>
            </p:cNvCxnSpPr>
            <p:nvPr/>
          </p:nvCxnSpPr>
          <p:spPr>
            <a:xfrm flipH="1" flipV="1">
              <a:off x="3143786" y="4192581"/>
              <a:ext cx="374059" cy="7986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2" name="Straight Connector 221">
              <a:extLst>
                <a:ext uri="{FF2B5EF4-FFF2-40B4-BE49-F238E27FC236}">
                  <a16:creationId xmlns:a16="http://schemas.microsoft.com/office/drawing/2014/main" id="{E50D8FA9-F7A1-B240-B7AD-14BDCFD9BD93}"/>
                </a:ext>
              </a:extLst>
            </p:cNvPr>
            <p:cNvCxnSpPr>
              <a:cxnSpLocks/>
            </p:cNvCxnSpPr>
            <p:nvPr/>
          </p:nvCxnSpPr>
          <p:spPr>
            <a:xfrm flipH="1" flipV="1">
              <a:off x="2762099" y="4205260"/>
              <a:ext cx="369762" cy="77943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a:extLst>
                <a:ext uri="{FF2B5EF4-FFF2-40B4-BE49-F238E27FC236}">
                  <a16:creationId xmlns:a16="http://schemas.microsoft.com/office/drawing/2014/main" id="{9B3E4EB8-0AA8-C748-83DE-8A00F1D81858}"/>
                </a:ext>
              </a:extLst>
            </p:cNvPr>
            <p:cNvCxnSpPr/>
            <p:nvPr/>
          </p:nvCxnSpPr>
          <p:spPr>
            <a:xfrm>
              <a:off x="4751028" y="4595582"/>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a:extLst>
                <a:ext uri="{FF2B5EF4-FFF2-40B4-BE49-F238E27FC236}">
                  <a16:creationId xmlns:a16="http://schemas.microsoft.com/office/drawing/2014/main" id="{791307BF-F04B-D843-BFB4-D03FD380E7E4}"/>
                </a:ext>
              </a:extLst>
            </p:cNvPr>
            <p:cNvCxnSpPr>
              <a:cxnSpLocks/>
            </p:cNvCxnSpPr>
            <p:nvPr/>
          </p:nvCxnSpPr>
          <p:spPr>
            <a:xfrm flipH="1" flipV="1">
              <a:off x="4743093" y="5004596"/>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a:extLst>
                <a:ext uri="{FF2B5EF4-FFF2-40B4-BE49-F238E27FC236}">
                  <a16:creationId xmlns:a16="http://schemas.microsoft.com/office/drawing/2014/main" id="{DAF00353-E080-3A40-A202-119E58F41E7C}"/>
                </a:ext>
              </a:extLst>
            </p:cNvPr>
            <p:cNvCxnSpPr/>
            <p:nvPr/>
          </p:nvCxnSpPr>
          <p:spPr>
            <a:xfrm>
              <a:off x="3137831" y="4596922"/>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a:extLst>
                <a:ext uri="{FF2B5EF4-FFF2-40B4-BE49-F238E27FC236}">
                  <a16:creationId xmlns:a16="http://schemas.microsoft.com/office/drawing/2014/main" id="{11827CC8-79EF-3A43-9F58-5B879C2A0290}"/>
                </a:ext>
              </a:extLst>
            </p:cNvPr>
            <p:cNvCxnSpPr/>
            <p:nvPr/>
          </p:nvCxnSpPr>
          <p:spPr>
            <a:xfrm>
              <a:off x="3533920" y="4599232"/>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a:extLst>
                <a:ext uri="{FF2B5EF4-FFF2-40B4-BE49-F238E27FC236}">
                  <a16:creationId xmlns:a16="http://schemas.microsoft.com/office/drawing/2014/main" id="{80379B29-66B6-3E4E-9B8B-D0FEB2B30F79}"/>
                </a:ext>
              </a:extLst>
            </p:cNvPr>
            <p:cNvCxnSpPr/>
            <p:nvPr/>
          </p:nvCxnSpPr>
          <p:spPr>
            <a:xfrm>
              <a:off x="4330540" y="4597262"/>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a:extLst>
                <a:ext uri="{FF2B5EF4-FFF2-40B4-BE49-F238E27FC236}">
                  <a16:creationId xmlns:a16="http://schemas.microsoft.com/office/drawing/2014/main" id="{55E90787-9FA7-8844-99FA-8A39D9BAD9D7}"/>
                </a:ext>
              </a:extLst>
            </p:cNvPr>
            <p:cNvCxnSpPr/>
            <p:nvPr/>
          </p:nvCxnSpPr>
          <p:spPr>
            <a:xfrm>
              <a:off x="2735290" y="4594853"/>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9" name="Straight Connector 228">
              <a:extLst>
                <a:ext uri="{FF2B5EF4-FFF2-40B4-BE49-F238E27FC236}">
                  <a16:creationId xmlns:a16="http://schemas.microsoft.com/office/drawing/2014/main" id="{96ADD0FA-8523-2343-BE53-10E155E9273F}"/>
                </a:ext>
              </a:extLst>
            </p:cNvPr>
            <p:cNvCxnSpPr>
              <a:cxnSpLocks/>
            </p:cNvCxnSpPr>
            <p:nvPr/>
          </p:nvCxnSpPr>
          <p:spPr>
            <a:xfrm flipV="1">
              <a:off x="2751103" y="4176904"/>
              <a:ext cx="404991" cy="4277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a:extLst>
                <a:ext uri="{FF2B5EF4-FFF2-40B4-BE49-F238E27FC236}">
                  <a16:creationId xmlns:a16="http://schemas.microsoft.com/office/drawing/2014/main" id="{8D630FB5-DD30-6B49-8EBE-ACFA7FC31264}"/>
                </a:ext>
              </a:extLst>
            </p:cNvPr>
            <p:cNvCxnSpPr>
              <a:cxnSpLocks/>
            </p:cNvCxnSpPr>
            <p:nvPr/>
          </p:nvCxnSpPr>
          <p:spPr>
            <a:xfrm flipV="1">
              <a:off x="3539674" y="4195927"/>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1" name="Straight Connector 230">
              <a:extLst>
                <a:ext uri="{FF2B5EF4-FFF2-40B4-BE49-F238E27FC236}">
                  <a16:creationId xmlns:a16="http://schemas.microsoft.com/office/drawing/2014/main" id="{5A53CDB4-1C56-2448-85ED-CB06F09559B4}"/>
                </a:ext>
              </a:extLst>
            </p:cNvPr>
            <p:cNvCxnSpPr>
              <a:cxnSpLocks/>
            </p:cNvCxnSpPr>
            <p:nvPr/>
          </p:nvCxnSpPr>
          <p:spPr>
            <a:xfrm flipV="1">
              <a:off x="4335796" y="4196499"/>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a:extLst>
                <a:ext uri="{FF2B5EF4-FFF2-40B4-BE49-F238E27FC236}">
                  <a16:creationId xmlns:a16="http://schemas.microsoft.com/office/drawing/2014/main" id="{BC0B44D6-3339-AF45-B88A-ED44A3FF0782}"/>
                </a:ext>
              </a:extLst>
            </p:cNvPr>
            <p:cNvCxnSpPr>
              <a:cxnSpLocks/>
            </p:cNvCxnSpPr>
            <p:nvPr/>
          </p:nvCxnSpPr>
          <p:spPr>
            <a:xfrm flipH="1" flipV="1">
              <a:off x="3130631" y="5001721"/>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3" name="Straight Connector 232">
              <a:extLst>
                <a:ext uri="{FF2B5EF4-FFF2-40B4-BE49-F238E27FC236}">
                  <a16:creationId xmlns:a16="http://schemas.microsoft.com/office/drawing/2014/main" id="{6A2C8BA2-5269-BC41-8EC7-8B8520D2E8BA}"/>
                </a:ext>
              </a:extLst>
            </p:cNvPr>
            <p:cNvCxnSpPr>
              <a:cxnSpLocks/>
            </p:cNvCxnSpPr>
            <p:nvPr/>
          </p:nvCxnSpPr>
          <p:spPr>
            <a:xfrm flipH="1" flipV="1">
              <a:off x="3935439" y="5004231"/>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02" name="Oval 301">
              <a:extLst>
                <a:ext uri="{FF2B5EF4-FFF2-40B4-BE49-F238E27FC236}">
                  <a16:creationId xmlns:a16="http://schemas.microsoft.com/office/drawing/2014/main" id="{14582DDF-3633-BF49-93F0-25AA6F64EE1A}"/>
                </a:ext>
              </a:extLst>
            </p:cNvPr>
            <p:cNvSpPr/>
            <p:nvPr/>
          </p:nvSpPr>
          <p:spPr>
            <a:xfrm>
              <a:off x="2716068" y="4568268"/>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5" name="Straight Connector 234">
              <a:extLst>
                <a:ext uri="{FF2B5EF4-FFF2-40B4-BE49-F238E27FC236}">
                  <a16:creationId xmlns:a16="http://schemas.microsoft.com/office/drawing/2014/main" id="{C8DB57B4-5DEE-B04A-8194-B18D79B461E8}"/>
                </a:ext>
              </a:extLst>
            </p:cNvPr>
            <p:cNvCxnSpPr/>
            <p:nvPr/>
          </p:nvCxnSpPr>
          <p:spPr>
            <a:xfrm>
              <a:off x="3934053" y="4597486"/>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a:extLst>
                <a:ext uri="{FF2B5EF4-FFF2-40B4-BE49-F238E27FC236}">
                  <a16:creationId xmlns:a16="http://schemas.microsoft.com/office/drawing/2014/main" id="{58CDAC14-EC69-3440-820A-3BB744599D1D}"/>
                </a:ext>
              </a:extLst>
            </p:cNvPr>
            <p:cNvCxnSpPr>
              <a:cxnSpLocks/>
            </p:cNvCxnSpPr>
            <p:nvPr/>
          </p:nvCxnSpPr>
          <p:spPr>
            <a:xfrm flipH="1" flipV="1">
              <a:off x="4330472" y="5002244"/>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a:extLst>
                <a:ext uri="{FF2B5EF4-FFF2-40B4-BE49-F238E27FC236}">
                  <a16:creationId xmlns:a16="http://schemas.microsoft.com/office/drawing/2014/main" id="{693D0082-D90B-C244-A4CE-A8EC3D664794}"/>
                </a:ext>
              </a:extLst>
            </p:cNvPr>
            <p:cNvCxnSpPr>
              <a:cxnSpLocks/>
            </p:cNvCxnSpPr>
            <p:nvPr/>
          </p:nvCxnSpPr>
          <p:spPr>
            <a:xfrm flipH="1" flipV="1">
              <a:off x="2754320" y="5010195"/>
              <a:ext cx="365581" cy="3884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a:extLst>
                <a:ext uri="{FF2B5EF4-FFF2-40B4-BE49-F238E27FC236}">
                  <a16:creationId xmlns:a16="http://schemas.microsoft.com/office/drawing/2014/main" id="{95C9017B-8858-214F-BEC1-735E603F56EC}"/>
                </a:ext>
              </a:extLst>
            </p:cNvPr>
            <p:cNvCxnSpPr>
              <a:cxnSpLocks/>
            </p:cNvCxnSpPr>
            <p:nvPr/>
          </p:nvCxnSpPr>
          <p:spPr>
            <a:xfrm flipH="1" flipV="1">
              <a:off x="3525758" y="5005395"/>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9" name="Straight Connector 238">
              <a:extLst>
                <a:ext uri="{FF2B5EF4-FFF2-40B4-BE49-F238E27FC236}">
                  <a16:creationId xmlns:a16="http://schemas.microsoft.com/office/drawing/2014/main" id="{4DC1925F-BEC8-A945-9B5C-9350441C22A4}"/>
                </a:ext>
              </a:extLst>
            </p:cNvPr>
            <p:cNvCxnSpPr>
              <a:cxnSpLocks/>
            </p:cNvCxnSpPr>
            <p:nvPr/>
          </p:nvCxnSpPr>
          <p:spPr>
            <a:xfrm flipV="1">
              <a:off x="3141482" y="4195917"/>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a:extLst>
                <a:ext uri="{FF2B5EF4-FFF2-40B4-BE49-F238E27FC236}">
                  <a16:creationId xmlns:a16="http://schemas.microsoft.com/office/drawing/2014/main" id="{1F1DA8BF-D75C-EE43-A839-58158530DF69}"/>
                </a:ext>
              </a:extLst>
            </p:cNvPr>
            <p:cNvCxnSpPr>
              <a:cxnSpLocks/>
            </p:cNvCxnSpPr>
            <p:nvPr/>
          </p:nvCxnSpPr>
          <p:spPr>
            <a:xfrm flipV="1">
              <a:off x="3936606" y="4192774"/>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a:extLst>
                <a:ext uri="{FF2B5EF4-FFF2-40B4-BE49-F238E27FC236}">
                  <a16:creationId xmlns:a16="http://schemas.microsoft.com/office/drawing/2014/main" id="{F0375CE4-3FD2-DF48-82CE-F342B6716A04}"/>
                </a:ext>
              </a:extLst>
            </p:cNvPr>
            <p:cNvCxnSpPr>
              <a:cxnSpLocks/>
            </p:cNvCxnSpPr>
            <p:nvPr/>
          </p:nvCxnSpPr>
          <p:spPr>
            <a:xfrm flipV="1">
              <a:off x="4750314" y="4195272"/>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2" name="Oval 241">
              <a:extLst>
                <a:ext uri="{FF2B5EF4-FFF2-40B4-BE49-F238E27FC236}">
                  <a16:creationId xmlns:a16="http://schemas.microsoft.com/office/drawing/2014/main" id="{3987B653-D0CE-9F42-95FA-5B371F99F762}"/>
                </a:ext>
              </a:extLst>
            </p:cNvPr>
            <p:cNvSpPr/>
            <p:nvPr/>
          </p:nvSpPr>
          <p:spPr>
            <a:xfrm>
              <a:off x="3113322" y="4570558"/>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3" name="Oval 242">
              <a:extLst>
                <a:ext uri="{FF2B5EF4-FFF2-40B4-BE49-F238E27FC236}">
                  <a16:creationId xmlns:a16="http://schemas.microsoft.com/office/drawing/2014/main" id="{F13489E7-B99B-CF41-B410-111378C1EC32}"/>
                </a:ext>
              </a:extLst>
            </p:cNvPr>
            <p:cNvSpPr/>
            <p:nvPr/>
          </p:nvSpPr>
          <p:spPr>
            <a:xfrm>
              <a:off x="3909211" y="4573838"/>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4" name="Oval 243">
              <a:extLst>
                <a:ext uri="{FF2B5EF4-FFF2-40B4-BE49-F238E27FC236}">
                  <a16:creationId xmlns:a16="http://schemas.microsoft.com/office/drawing/2014/main" id="{AC92C1B1-A0B0-3445-88C6-629D89915D97}"/>
                </a:ext>
              </a:extLst>
            </p:cNvPr>
            <p:cNvSpPr/>
            <p:nvPr/>
          </p:nvSpPr>
          <p:spPr>
            <a:xfrm>
              <a:off x="4713436" y="4573838"/>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5" name="Straight Connector 244">
              <a:extLst>
                <a:ext uri="{FF2B5EF4-FFF2-40B4-BE49-F238E27FC236}">
                  <a16:creationId xmlns:a16="http://schemas.microsoft.com/office/drawing/2014/main" id="{C764E1D6-A357-C643-8942-E11BEBB1648A}"/>
                </a:ext>
              </a:extLst>
            </p:cNvPr>
            <p:cNvCxnSpPr/>
            <p:nvPr/>
          </p:nvCxnSpPr>
          <p:spPr>
            <a:xfrm>
              <a:off x="4756651" y="4188082"/>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6" name="Straight Connector 245">
              <a:extLst>
                <a:ext uri="{FF2B5EF4-FFF2-40B4-BE49-F238E27FC236}">
                  <a16:creationId xmlns:a16="http://schemas.microsoft.com/office/drawing/2014/main" id="{0F12AE50-7B4C-A949-B82D-2B235FFA0977}"/>
                </a:ext>
              </a:extLst>
            </p:cNvPr>
            <p:cNvCxnSpPr/>
            <p:nvPr/>
          </p:nvCxnSpPr>
          <p:spPr>
            <a:xfrm>
              <a:off x="3143453" y="4189421"/>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7" name="Straight Connector 246">
              <a:extLst>
                <a:ext uri="{FF2B5EF4-FFF2-40B4-BE49-F238E27FC236}">
                  <a16:creationId xmlns:a16="http://schemas.microsoft.com/office/drawing/2014/main" id="{D5B92F1D-1078-4046-B275-F55E6ED8ADC9}"/>
                </a:ext>
              </a:extLst>
            </p:cNvPr>
            <p:cNvCxnSpPr/>
            <p:nvPr/>
          </p:nvCxnSpPr>
          <p:spPr>
            <a:xfrm>
              <a:off x="3539543" y="4191732"/>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a:extLst>
                <a:ext uri="{FF2B5EF4-FFF2-40B4-BE49-F238E27FC236}">
                  <a16:creationId xmlns:a16="http://schemas.microsoft.com/office/drawing/2014/main" id="{3913CA17-3178-2640-A2FF-0588E4D43B54}"/>
                </a:ext>
              </a:extLst>
            </p:cNvPr>
            <p:cNvCxnSpPr/>
            <p:nvPr/>
          </p:nvCxnSpPr>
          <p:spPr>
            <a:xfrm>
              <a:off x="4336163" y="4189762"/>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a:extLst>
                <a:ext uri="{FF2B5EF4-FFF2-40B4-BE49-F238E27FC236}">
                  <a16:creationId xmlns:a16="http://schemas.microsoft.com/office/drawing/2014/main" id="{95ACA2FB-39A9-6244-A8AB-DE1F5EEC4173}"/>
                </a:ext>
              </a:extLst>
            </p:cNvPr>
            <p:cNvCxnSpPr/>
            <p:nvPr/>
          </p:nvCxnSpPr>
          <p:spPr>
            <a:xfrm>
              <a:off x="2758551" y="4187353"/>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0" name="Straight Connector 249">
              <a:extLst>
                <a:ext uri="{FF2B5EF4-FFF2-40B4-BE49-F238E27FC236}">
                  <a16:creationId xmlns:a16="http://schemas.microsoft.com/office/drawing/2014/main" id="{20E830C5-0E5A-2B4E-BE4F-3484A03A5726}"/>
                </a:ext>
              </a:extLst>
            </p:cNvPr>
            <p:cNvCxnSpPr/>
            <p:nvPr/>
          </p:nvCxnSpPr>
          <p:spPr>
            <a:xfrm>
              <a:off x="3939676" y="4189986"/>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51" name="Oval 250">
              <a:extLst>
                <a:ext uri="{FF2B5EF4-FFF2-40B4-BE49-F238E27FC236}">
                  <a16:creationId xmlns:a16="http://schemas.microsoft.com/office/drawing/2014/main" id="{C26865CB-800A-EF46-A0E4-0D7C3DE65E95}"/>
                </a:ext>
              </a:extLst>
            </p:cNvPr>
            <p:cNvSpPr/>
            <p:nvPr/>
          </p:nvSpPr>
          <p:spPr>
            <a:xfrm>
              <a:off x="4718910" y="4167292"/>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2" name="Oval 251">
              <a:extLst>
                <a:ext uri="{FF2B5EF4-FFF2-40B4-BE49-F238E27FC236}">
                  <a16:creationId xmlns:a16="http://schemas.microsoft.com/office/drawing/2014/main" id="{0D3B10C3-D027-414F-9D21-24EB2F935568}"/>
                </a:ext>
              </a:extLst>
            </p:cNvPr>
            <p:cNvSpPr/>
            <p:nvPr/>
          </p:nvSpPr>
          <p:spPr>
            <a:xfrm>
              <a:off x="3115354" y="4169234"/>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3" name="Oval 252">
              <a:extLst>
                <a:ext uri="{FF2B5EF4-FFF2-40B4-BE49-F238E27FC236}">
                  <a16:creationId xmlns:a16="http://schemas.microsoft.com/office/drawing/2014/main" id="{26D8B7E3-2D1C-E94A-9D55-4A7FA1D0F18A}"/>
                </a:ext>
              </a:extLst>
            </p:cNvPr>
            <p:cNvSpPr/>
            <p:nvPr/>
          </p:nvSpPr>
          <p:spPr>
            <a:xfrm>
              <a:off x="3914686" y="4167292"/>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4" name="Oval 253">
              <a:extLst>
                <a:ext uri="{FF2B5EF4-FFF2-40B4-BE49-F238E27FC236}">
                  <a16:creationId xmlns:a16="http://schemas.microsoft.com/office/drawing/2014/main" id="{612C3C36-DC25-A944-9D99-6D40F89BCE06}"/>
                </a:ext>
              </a:extLst>
            </p:cNvPr>
            <p:cNvSpPr/>
            <p:nvPr/>
          </p:nvSpPr>
          <p:spPr>
            <a:xfrm>
              <a:off x="5125109" y="4168391"/>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5" name="Oval 254">
              <a:extLst>
                <a:ext uri="{FF2B5EF4-FFF2-40B4-BE49-F238E27FC236}">
                  <a16:creationId xmlns:a16="http://schemas.microsoft.com/office/drawing/2014/main" id="{4479A560-49D4-D447-B08F-0009A572EDBB}"/>
                </a:ext>
              </a:extLst>
            </p:cNvPr>
            <p:cNvSpPr/>
            <p:nvPr/>
          </p:nvSpPr>
          <p:spPr>
            <a:xfrm>
              <a:off x="4314415" y="4168927"/>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6" name="Oval 255">
              <a:extLst>
                <a:ext uri="{FF2B5EF4-FFF2-40B4-BE49-F238E27FC236}">
                  <a16:creationId xmlns:a16="http://schemas.microsoft.com/office/drawing/2014/main" id="{720E5117-C047-714C-99C8-8D6644A24ACE}"/>
                </a:ext>
              </a:extLst>
            </p:cNvPr>
            <p:cNvSpPr/>
            <p:nvPr/>
          </p:nvSpPr>
          <p:spPr>
            <a:xfrm>
              <a:off x="3516741" y="4168927"/>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7" name="Oval 256">
              <a:extLst>
                <a:ext uri="{FF2B5EF4-FFF2-40B4-BE49-F238E27FC236}">
                  <a16:creationId xmlns:a16="http://schemas.microsoft.com/office/drawing/2014/main" id="{E7DD2641-F22D-C044-86A8-9B9BA685AA30}"/>
                </a:ext>
              </a:extLst>
            </p:cNvPr>
            <p:cNvSpPr/>
            <p:nvPr/>
          </p:nvSpPr>
          <p:spPr>
            <a:xfrm>
              <a:off x="4315491" y="4575473"/>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7" name="Oval 296">
              <a:extLst>
                <a:ext uri="{FF2B5EF4-FFF2-40B4-BE49-F238E27FC236}">
                  <a16:creationId xmlns:a16="http://schemas.microsoft.com/office/drawing/2014/main" id="{B908F03C-A764-A849-84FF-520EF94AE518}"/>
                </a:ext>
              </a:extLst>
            </p:cNvPr>
            <p:cNvSpPr/>
            <p:nvPr/>
          </p:nvSpPr>
          <p:spPr>
            <a:xfrm>
              <a:off x="2733145" y="4165815"/>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9" name="Straight Connector 258">
              <a:extLst>
                <a:ext uri="{FF2B5EF4-FFF2-40B4-BE49-F238E27FC236}">
                  <a16:creationId xmlns:a16="http://schemas.microsoft.com/office/drawing/2014/main" id="{4F3AEB6E-B037-2F41-99EE-7743C24B56DE}"/>
                </a:ext>
              </a:extLst>
            </p:cNvPr>
            <p:cNvCxnSpPr/>
            <p:nvPr/>
          </p:nvCxnSpPr>
          <p:spPr>
            <a:xfrm>
              <a:off x="4752345" y="5403787"/>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a:extLst>
                <a:ext uri="{FF2B5EF4-FFF2-40B4-BE49-F238E27FC236}">
                  <a16:creationId xmlns:a16="http://schemas.microsoft.com/office/drawing/2014/main" id="{9D8C70AA-2140-2A47-B472-798714F97265}"/>
                </a:ext>
              </a:extLst>
            </p:cNvPr>
            <p:cNvCxnSpPr/>
            <p:nvPr/>
          </p:nvCxnSpPr>
          <p:spPr>
            <a:xfrm>
              <a:off x="3153258" y="5405127"/>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1" name="Straight Connector 260">
              <a:extLst>
                <a:ext uri="{FF2B5EF4-FFF2-40B4-BE49-F238E27FC236}">
                  <a16:creationId xmlns:a16="http://schemas.microsoft.com/office/drawing/2014/main" id="{DED70A28-0D74-E146-B05D-A2CCD7A9E86D}"/>
                </a:ext>
              </a:extLst>
            </p:cNvPr>
            <p:cNvCxnSpPr/>
            <p:nvPr/>
          </p:nvCxnSpPr>
          <p:spPr>
            <a:xfrm>
              <a:off x="3542292" y="5407437"/>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2" name="Straight Connector 261">
              <a:extLst>
                <a:ext uri="{FF2B5EF4-FFF2-40B4-BE49-F238E27FC236}">
                  <a16:creationId xmlns:a16="http://schemas.microsoft.com/office/drawing/2014/main" id="{95AA0703-DCEA-1B4E-AB9C-8AC4E1F29BE2}"/>
                </a:ext>
              </a:extLst>
            </p:cNvPr>
            <p:cNvCxnSpPr/>
            <p:nvPr/>
          </p:nvCxnSpPr>
          <p:spPr>
            <a:xfrm>
              <a:off x="4338912" y="5405468"/>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3" name="Straight Connector 262">
              <a:extLst>
                <a:ext uri="{FF2B5EF4-FFF2-40B4-BE49-F238E27FC236}">
                  <a16:creationId xmlns:a16="http://schemas.microsoft.com/office/drawing/2014/main" id="{6D320335-03B1-B44C-9789-FDF632C2402F}"/>
                </a:ext>
              </a:extLst>
            </p:cNvPr>
            <p:cNvCxnSpPr/>
            <p:nvPr/>
          </p:nvCxnSpPr>
          <p:spPr>
            <a:xfrm>
              <a:off x="2757772" y="5406586"/>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4" name="Straight Connector 263">
              <a:extLst>
                <a:ext uri="{FF2B5EF4-FFF2-40B4-BE49-F238E27FC236}">
                  <a16:creationId xmlns:a16="http://schemas.microsoft.com/office/drawing/2014/main" id="{B7EC049C-55D0-2A43-B7F8-16D37B44DCA8}"/>
                </a:ext>
              </a:extLst>
            </p:cNvPr>
            <p:cNvCxnSpPr/>
            <p:nvPr/>
          </p:nvCxnSpPr>
          <p:spPr>
            <a:xfrm>
              <a:off x="3942425" y="5405691"/>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5" name="Oval 264">
              <a:extLst>
                <a:ext uri="{FF2B5EF4-FFF2-40B4-BE49-F238E27FC236}">
                  <a16:creationId xmlns:a16="http://schemas.microsoft.com/office/drawing/2014/main" id="{9BF3EA6C-FB08-8747-90C7-BB59BB1021FD}"/>
                </a:ext>
              </a:extLst>
            </p:cNvPr>
            <p:cNvSpPr/>
            <p:nvPr/>
          </p:nvSpPr>
          <p:spPr>
            <a:xfrm>
              <a:off x="4713619" y="5379960"/>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6" name="Oval 265">
              <a:extLst>
                <a:ext uri="{FF2B5EF4-FFF2-40B4-BE49-F238E27FC236}">
                  <a16:creationId xmlns:a16="http://schemas.microsoft.com/office/drawing/2014/main" id="{7C8A688F-1CEB-2C49-9D22-4BF18C377645}"/>
                </a:ext>
              </a:extLst>
            </p:cNvPr>
            <p:cNvSpPr/>
            <p:nvPr/>
          </p:nvSpPr>
          <p:spPr>
            <a:xfrm>
              <a:off x="3110063" y="5381902"/>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7" name="Oval 266">
              <a:extLst>
                <a:ext uri="{FF2B5EF4-FFF2-40B4-BE49-F238E27FC236}">
                  <a16:creationId xmlns:a16="http://schemas.microsoft.com/office/drawing/2014/main" id="{01D5E0BE-1B9F-9141-9217-7B6F6CF2D384}"/>
                </a:ext>
              </a:extLst>
            </p:cNvPr>
            <p:cNvSpPr/>
            <p:nvPr/>
          </p:nvSpPr>
          <p:spPr>
            <a:xfrm>
              <a:off x="3909395" y="5379960"/>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8" name="Oval 267">
              <a:extLst>
                <a:ext uri="{FF2B5EF4-FFF2-40B4-BE49-F238E27FC236}">
                  <a16:creationId xmlns:a16="http://schemas.microsoft.com/office/drawing/2014/main" id="{244CC13F-0539-B542-B15A-60D54581BFFF}"/>
                </a:ext>
              </a:extLst>
            </p:cNvPr>
            <p:cNvSpPr/>
            <p:nvPr/>
          </p:nvSpPr>
          <p:spPr>
            <a:xfrm>
              <a:off x="5123346" y="5381059"/>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9" name="Oval 268">
              <a:extLst>
                <a:ext uri="{FF2B5EF4-FFF2-40B4-BE49-F238E27FC236}">
                  <a16:creationId xmlns:a16="http://schemas.microsoft.com/office/drawing/2014/main" id="{A10B7398-E08C-9045-B87A-A43423414457}"/>
                </a:ext>
              </a:extLst>
            </p:cNvPr>
            <p:cNvSpPr/>
            <p:nvPr/>
          </p:nvSpPr>
          <p:spPr>
            <a:xfrm>
              <a:off x="4309124" y="5381595"/>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0" name="Oval 269">
              <a:extLst>
                <a:ext uri="{FF2B5EF4-FFF2-40B4-BE49-F238E27FC236}">
                  <a16:creationId xmlns:a16="http://schemas.microsoft.com/office/drawing/2014/main" id="{5312E1FD-E5CC-8743-B7A2-9A96CCFD5FE2}"/>
                </a:ext>
              </a:extLst>
            </p:cNvPr>
            <p:cNvSpPr/>
            <p:nvPr/>
          </p:nvSpPr>
          <p:spPr>
            <a:xfrm>
              <a:off x="3511450" y="5381595"/>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2" name="Oval 291">
              <a:extLst>
                <a:ext uri="{FF2B5EF4-FFF2-40B4-BE49-F238E27FC236}">
                  <a16:creationId xmlns:a16="http://schemas.microsoft.com/office/drawing/2014/main" id="{B3FF90D2-1C50-8749-B0C0-028C823166C1}"/>
                </a:ext>
              </a:extLst>
            </p:cNvPr>
            <p:cNvSpPr/>
            <p:nvPr/>
          </p:nvSpPr>
          <p:spPr>
            <a:xfrm>
              <a:off x="2719687" y="5382747"/>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2" name="Straight Connector 271">
              <a:extLst>
                <a:ext uri="{FF2B5EF4-FFF2-40B4-BE49-F238E27FC236}">
                  <a16:creationId xmlns:a16="http://schemas.microsoft.com/office/drawing/2014/main" id="{1E404F54-8D72-0148-BFED-AA413B535EF1}"/>
                </a:ext>
              </a:extLst>
            </p:cNvPr>
            <p:cNvCxnSpPr/>
            <p:nvPr/>
          </p:nvCxnSpPr>
          <p:spPr>
            <a:xfrm>
              <a:off x="4339023" y="5000579"/>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3" name="Straight Connector 272">
              <a:extLst>
                <a:ext uri="{FF2B5EF4-FFF2-40B4-BE49-F238E27FC236}">
                  <a16:creationId xmlns:a16="http://schemas.microsoft.com/office/drawing/2014/main" id="{0DFC6B8E-5A02-5348-9E03-C4766B73CCE3}"/>
                </a:ext>
              </a:extLst>
            </p:cNvPr>
            <p:cNvCxnSpPr/>
            <p:nvPr/>
          </p:nvCxnSpPr>
          <p:spPr>
            <a:xfrm>
              <a:off x="3531857" y="4999383"/>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4" name="Straight Connector 273">
              <a:extLst>
                <a:ext uri="{FF2B5EF4-FFF2-40B4-BE49-F238E27FC236}">
                  <a16:creationId xmlns:a16="http://schemas.microsoft.com/office/drawing/2014/main" id="{28034EE0-15F4-C94B-AB5C-215DA7F5987E}"/>
                </a:ext>
              </a:extLst>
            </p:cNvPr>
            <p:cNvCxnSpPr/>
            <p:nvPr/>
          </p:nvCxnSpPr>
          <p:spPr>
            <a:xfrm>
              <a:off x="2731976" y="4995631"/>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5" name="Straight Connector 274">
              <a:extLst>
                <a:ext uri="{FF2B5EF4-FFF2-40B4-BE49-F238E27FC236}">
                  <a16:creationId xmlns:a16="http://schemas.microsoft.com/office/drawing/2014/main" id="{94961BA2-22F6-9A4C-ABD1-6E3DAA1503B7}"/>
                </a:ext>
              </a:extLst>
            </p:cNvPr>
            <p:cNvCxnSpPr/>
            <p:nvPr/>
          </p:nvCxnSpPr>
          <p:spPr>
            <a:xfrm>
              <a:off x="3134467" y="4998533"/>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6" name="Straight Connector 275">
              <a:extLst>
                <a:ext uri="{FF2B5EF4-FFF2-40B4-BE49-F238E27FC236}">
                  <a16:creationId xmlns:a16="http://schemas.microsoft.com/office/drawing/2014/main" id="{204B7EF3-252F-4043-92EB-075BADDBCC5E}"/>
                </a:ext>
              </a:extLst>
            </p:cNvPr>
            <p:cNvCxnSpPr/>
            <p:nvPr/>
          </p:nvCxnSpPr>
          <p:spPr>
            <a:xfrm>
              <a:off x="3934850" y="4999621"/>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7" name="Straight Connector 276">
              <a:extLst>
                <a:ext uri="{FF2B5EF4-FFF2-40B4-BE49-F238E27FC236}">
                  <a16:creationId xmlns:a16="http://schemas.microsoft.com/office/drawing/2014/main" id="{704E93E5-8129-F748-8E1C-72F067AD0D37}"/>
                </a:ext>
              </a:extLst>
            </p:cNvPr>
            <p:cNvCxnSpPr/>
            <p:nvPr/>
          </p:nvCxnSpPr>
          <p:spPr>
            <a:xfrm>
              <a:off x="4736268" y="4999663"/>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78" name="Oval 277">
              <a:extLst>
                <a:ext uri="{FF2B5EF4-FFF2-40B4-BE49-F238E27FC236}">
                  <a16:creationId xmlns:a16="http://schemas.microsoft.com/office/drawing/2014/main" id="{56740154-6559-B344-A32D-126C2D1F5948}"/>
                </a:ext>
              </a:extLst>
            </p:cNvPr>
            <p:cNvSpPr/>
            <p:nvPr/>
          </p:nvSpPr>
          <p:spPr>
            <a:xfrm>
              <a:off x="3902695" y="4973581"/>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9" name="Oval 278">
              <a:extLst>
                <a:ext uri="{FF2B5EF4-FFF2-40B4-BE49-F238E27FC236}">
                  <a16:creationId xmlns:a16="http://schemas.microsoft.com/office/drawing/2014/main" id="{A46B7625-255C-B647-ADEA-5915FF113071}"/>
                </a:ext>
              </a:extLst>
            </p:cNvPr>
            <p:cNvSpPr/>
            <p:nvPr/>
          </p:nvSpPr>
          <p:spPr>
            <a:xfrm>
              <a:off x="4706919" y="4973581"/>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0" name="Oval 279">
              <a:extLst>
                <a:ext uri="{FF2B5EF4-FFF2-40B4-BE49-F238E27FC236}">
                  <a16:creationId xmlns:a16="http://schemas.microsoft.com/office/drawing/2014/main" id="{4C64A408-BF79-4D4C-AE9C-7B7A676613EF}"/>
                </a:ext>
              </a:extLst>
            </p:cNvPr>
            <p:cNvSpPr/>
            <p:nvPr/>
          </p:nvSpPr>
          <p:spPr>
            <a:xfrm>
              <a:off x="3106805" y="4970301"/>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7" name="Oval 286">
              <a:extLst>
                <a:ext uri="{FF2B5EF4-FFF2-40B4-BE49-F238E27FC236}">
                  <a16:creationId xmlns:a16="http://schemas.microsoft.com/office/drawing/2014/main" id="{68CCA863-1DE6-EB4E-B27A-82A8E268DE03}"/>
                </a:ext>
              </a:extLst>
            </p:cNvPr>
            <p:cNvSpPr/>
            <p:nvPr/>
          </p:nvSpPr>
          <p:spPr>
            <a:xfrm>
              <a:off x="2717542" y="4970343"/>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2" name="Oval 281">
              <a:extLst>
                <a:ext uri="{FF2B5EF4-FFF2-40B4-BE49-F238E27FC236}">
                  <a16:creationId xmlns:a16="http://schemas.microsoft.com/office/drawing/2014/main" id="{211C0DE5-2030-374F-9211-48B30588585F}"/>
                </a:ext>
              </a:extLst>
            </p:cNvPr>
            <p:cNvSpPr/>
            <p:nvPr/>
          </p:nvSpPr>
          <p:spPr>
            <a:xfrm>
              <a:off x="3504750" y="4975216"/>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3" name="Oval 282">
              <a:extLst>
                <a:ext uri="{FF2B5EF4-FFF2-40B4-BE49-F238E27FC236}">
                  <a16:creationId xmlns:a16="http://schemas.microsoft.com/office/drawing/2014/main" id="{99E05B7D-A772-B64B-9652-084B13D5A6C1}"/>
                </a:ext>
              </a:extLst>
            </p:cNvPr>
            <p:cNvSpPr/>
            <p:nvPr/>
          </p:nvSpPr>
          <p:spPr>
            <a:xfrm>
              <a:off x="4308974" y="4975216"/>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4" name="Oval 283">
              <a:extLst>
                <a:ext uri="{FF2B5EF4-FFF2-40B4-BE49-F238E27FC236}">
                  <a16:creationId xmlns:a16="http://schemas.microsoft.com/office/drawing/2014/main" id="{4D7125CE-D70B-AC47-B531-622150DFACCE}"/>
                </a:ext>
              </a:extLst>
            </p:cNvPr>
            <p:cNvSpPr/>
            <p:nvPr/>
          </p:nvSpPr>
          <p:spPr>
            <a:xfrm>
              <a:off x="5123701" y="4974680"/>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5" name="Oval 284">
              <a:extLst>
                <a:ext uri="{FF2B5EF4-FFF2-40B4-BE49-F238E27FC236}">
                  <a16:creationId xmlns:a16="http://schemas.microsoft.com/office/drawing/2014/main" id="{C64F606F-6B57-F242-B66C-3FE668CF5008}"/>
                </a:ext>
              </a:extLst>
            </p:cNvPr>
            <p:cNvSpPr/>
            <p:nvPr/>
          </p:nvSpPr>
          <p:spPr>
            <a:xfrm>
              <a:off x="3511267" y="4575473"/>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6" name="Oval 285">
              <a:extLst>
                <a:ext uri="{FF2B5EF4-FFF2-40B4-BE49-F238E27FC236}">
                  <a16:creationId xmlns:a16="http://schemas.microsoft.com/office/drawing/2014/main" id="{268A4EB1-1EE7-584B-BA01-FCE672B011DC}"/>
                </a:ext>
              </a:extLst>
            </p:cNvPr>
            <p:cNvSpPr/>
            <p:nvPr/>
          </p:nvSpPr>
          <p:spPr>
            <a:xfrm>
              <a:off x="5126309" y="4574938"/>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387" name="Straight Arrow Connector 386">
            <a:extLst>
              <a:ext uri="{FF2B5EF4-FFF2-40B4-BE49-F238E27FC236}">
                <a16:creationId xmlns:a16="http://schemas.microsoft.com/office/drawing/2014/main" id="{F72B0AA8-A97D-734F-8A8F-B0E781DF80AA}"/>
              </a:ext>
            </a:extLst>
          </p:cNvPr>
          <p:cNvCxnSpPr>
            <a:cxnSpLocks/>
          </p:cNvCxnSpPr>
          <p:nvPr/>
        </p:nvCxnSpPr>
        <p:spPr>
          <a:xfrm>
            <a:off x="1432528" y="3302436"/>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411" name="Straight Arrow Connector 410">
            <a:extLst>
              <a:ext uri="{FF2B5EF4-FFF2-40B4-BE49-F238E27FC236}">
                <a16:creationId xmlns:a16="http://schemas.microsoft.com/office/drawing/2014/main" id="{8644D497-8B9A-5F4D-AFF9-EA8E80A8DA2D}"/>
              </a:ext>
            </a:extLst>
          </p:cNvPr>
          <p:cNvCxnSpPr>
            <a:cxnSpLocks/>
          </p:cNvCxnSpPr>
          <p:nvPr/>
        </p:nvCxnSpPr>
        <p:spPr>
          <a:xfrm flipV="1">
            <a:off x="1399100" y="1690609"/>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424" name="TextBox 423">
            <a:extLst>
              <a:ext uri="{FF2B5EF4-FFF2-40B4-BE49-F238E27FC236}">
                <a16:creationId xmlns:a16="http://schemas.microsoft.com/office/drawing/2014/main" id="{1C0B25C5-0647-BD4B-A6CC-55DBE08ABCD3}"/>
              </a:ext>
            </a:extLst>
          </p:cNvPr>
          <p:cNvSpPr txBox="1"/>
          <p:nvPr/>
        </p:nvSpPr>
        <p:spPr>
          <a:xfrm>
            <a:off x="1444736" y="1570957"/>
            <a:ext cx="445285"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F/4 </a:t>
            </a:r>
          </a:p>
        </p:txBody>
      </p:sp>
      <p:sp>
        <p:nvSpPr>
          <p:cNvPr id="434" name="TextBox 433">
            <a:extLst>
              <a:ext uri="{FF2B5EF4-FFF2-40B4-BE49-F238E27FC236}">
                <a16:creationId xmlns:a16="http://schemas.microsoft.com/office/drawing/2014/main" id="{981665F5-1F7B-D640-8EA6-CB3FBD1083A7}"/>
              </a:ext>
            </a:extLst>
          </p:cNvPr>
          <p:cNvSpPr txBox="1"/>
          <p:nvPr/>
        </p:nvSpPr>
        <p:spPr>
          <a:xfrm>
            <a:off x="1500753" y="3253668"/>
            <a:ext cx="423170"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F/4 </a:t>
            </a:r>
          </a:p>
        </p:txBody>
      </p:sp>
      <p:grpSp>
        <p:nvGrpSpPr>
          <p:cNvPr id="3" name="Group 2">
            <a:extLst>
              <a:ext uri="{FF2B5EF4-FFF2-40B4-BE49-F238E27FC236}">
                <a16:creationId xmlns:a16="http://schemas.microsoft.com/office/drawing/2014/main" id="{62A7B182-C3B2-594C-A0F6-CF53D82ECE8E}"/>
              </a:ext>
            </a:extLst>
          </p:cNvPr>
          <p:cNvGrpSpPr/>
          <p:nvPr/>
        </p:nvGrpSpPr>
        <p:grpSpPr>
          <a:xfrm>
            <a:off x="1240287" y="1890040"/>
            <a:ext cx="6957487" cy="1392359"/>
            <a:chOff x="606429" y="1610761"/>
            <a:chExt cx="7802228" cy="1561412"/>
          </a:xfrm>
        </p:grpSpPr>
        <p:cxnSp>
          <p:nvCxnSpPr>
            <p:cNvPr id="158" name="Straight Connector 157">
              <a:extLst>
                <a:ext uri="{FF2B5EF4-FFF2-40B4-BE49-F238E27FC236}">
                  <a16:creationId xmlns:a16="http://schemas.microsoft.com/office/drawing/2014/main" id="{77ADAED3-A740-1E4F-AE30-468548FA0E6E}"/>
                </a:ext>
              </a:extLst>
            </p:cNvPr>
            <p:cNvCxnSpPr>
              <a:cxnSpLocks/>
            </p:cNvCxnSpPr>
            <p:nvPr/>
          </p:nvCxnSpPr>
          <p:spPr>
            <a:xfrm flipV="1">
              <a:off x="3748300" y="2197776"/>
              <a:ext cx="402384" cy="8065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5E2E2F76-1256-684B-9B0F-34B8FA1799A9}"/>
                </a:ext>
              </a:extLst>
            </p:cNvPr>
            <p:cNvCxnSpPr>
              <a:cxnSpLocks/>
            </p:cNvCxnSpPr>
            <p:nvPr/>
          </p:nvCxnSpPr>
          <p:spPr>
            <a:xfrm flipV="1">
              <a:off x="3334248" y="2185409"/>
              <a:ext cx="426035" cy="8309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a:extLst>
                <a:ext uri="{FF2B5EF4-FFF2-40B4-BE49-F238E27FC236}">
                  <a16:creationId xmlns:a16="http://schemas.microsoft.com/office/drawing/2014/main" id="{F12290A0-FBCD-EC4A-BC5A-D8A1D8F13E73}"/>
                </a:ext>
              </a:extLst>
            </p:cNvPr>
            <p:cNvCxnSpPr>
              <a:cxnSpLocks/>
            </p:cNvCxnSpPr>
            <p:nvPr/>
          </p:nvCxnSpPr>
          <p:spPr>
            <a:xfrm flipH="1" flipV="1">
              <a:off x="3741606" y="1778811"/>
              <a:ext cx="431638" cy="8380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AF7F7555-4026-EC47-97B5-E3707AC390EE}"/>
                </a:ext>
              </a:extLst>
            </p:cNvPr>
            <p:cNvCxnSpPr>
              <a:cxnSpLocks/>
            </p:cNvCxnSpPr>
            <p:nvPr/>
          </p:nvCxnSpPr>
          <p:spPr>
            <a:xfrm flipH="1" flipV="1">
              <a:off x="3346662" y="1793388"/>
              <a:ext cx="400014" cy="79800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a:extLst>
                <a:ext uri="{FF2B5EF4-FFF2-40B4-BE49-F238E27FC236}">
                  <a16:creationId xmlns:a16="http://schemas.microsoft.com/office/drawing/2014/main" id="{09B4FB1A-D8A0-8B42-9AFA-7A4775FDC9B3}"/>
                </a:ext>
              </a:extLst>
            </p:cNvPr>
            <p:cNvCxnSpPr/>
            <p:nvPr/>
          </p:nvCxnSpPr>
          <p:spPr>
            <a:xfrm>
              <a:off x="3757798" y="2195012"/>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a:extLst>
                <a:ext uri="{FF2B5EF4-FFF2-40B4-BE49-F238E27FC236}">
                  <a16:creationId xmlns:a16="http://schemas.microsoft.com/office/drawing/2014/main" id="{188D3023-983B-2746-A219-653C609B1CDA}"/>
                </a:ext>
              </a:extLst>
            </p:cNvPr>
            <p:cNvCxnSpPr>
              <a:cxnSpLocks/>
            </p:cNvCxnSpPr>
            <p:nvPr/>
          </p:nvCxnSpPr>
          <p:spPr>
            <a:xfrm flipH="1" flipV="1">
              <a:off x="3749863" y="2604027"/>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a:extLst>
                <a:ext uri="{FF2B5EF4-FFF2-40B4-BE49-F238E27FC236}">
                  <a16:creationId xmlns:a16="http://schemas.microsoft.com/office/drawing/2014/main" id="{90DCE888-56DB-0D4C-9793-6810E9046EFB}"/>
                </a:ext>
              </a:extLst>
            </p:cNvPr>
            <p:cNvCxnSpPr/>
            <p:nvPr/>
          </p:nvCxnSpPr>
          <p:spPr>
            <a:xfrm>
              <a:off x="3337310" y="2196693"/>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a:extLst>
                <a:ext uri="{FF2B5EF4-FFF2-40B4-BE49-F238E27FC236}">
                  <a16:creationId xmlns:a16="http://schemas.microsoft.com/office/drawing/2014/main" id="{43A1D348-D194-C04D-A2AB-8CAFDCCE6A3E}"/>
                </a:ext>
              </a:extLst>
            </p:cNvPr>
            <p:cNvCxnSpPr>
              <a:cxnSpLocks/>
            </p:cNvCxnSpPr>
            <p:nvPr/>
          </p:nvCxnSpPr>
          <p:spPr>
            <a:xfrm flipV="1">
              <a:off x="3342567" y="1795930"/>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a:extLst>
                <a:ext uri="{FF2B5EF4-FFF2-40B4-BE49-F238E27FC236}">
                  <a16:creationId xmlns:a16="http://schemas.microsoft.com/office/drawing/2014/main" id="{5AE8CC2E-663A-8E4F-A5FD-EDE2174D86E8}"/>
                </a:ext>
              </a:extLst>
            </p:cNvPr>
            <p:cNvCxnSpPr>
              <a:cxnSpLocks/>
            </p:cNvCxnSpPr>
            <p:nvPr/>
          </p:nvCxnSpPr>
          <p:spPr>
            <a:xfrm flipH="1" flipV="1">
              <a:off x="3337242" y="2601674"/>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a:extLst>
                <a:ext uri="{FF2B5EF4-FFF2-40B4-BE49-F238E27FC236}">
                  <a16:creationId xmlns:a16="http://schemas.microsoft.com/office/drawing/2014/main" id="{4F334420-4A49-7A40-A079-9000F3E1CAA7}"/>
                </a:ext>
              </a:extLst>
            </p:cNvPr>
            <p:cNvCxnSpPr>
              <a:cxnSpLocks/>
            </p:cNvCxnSpPr>
            <p:nvPr/>
          </p:nvCxnSpPr>
          <p:spPr>
            <a:xfrm flipV="1">
              <a:off x="3757084" y="1794703"/>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8" name="Oval 167">
              <a:extLst>
                <a:ext uri="{FF2B5EF4-FFF2-40B4-BE49-F238E27FC236}">
                  <a16:creationId xmlns:a16="http://schemas.microsoft.com/office/drawing/2014/main" id="{EA4FFDED-C5EB-3143-AE21-612A2AC0FEEA}"/>
                </a:ext>
              </a:extLst>
            </p:cNvPr>
            <p:cNvSpPr/>
            <p:nvPr/>
          </p:nvSpPr>
          <p:spPr>
            <a:xfrm>
              <a:off x="3720206" y="2173268"/>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9" name="Straight Connector 168">
              <a:extLst>
                <a:ext uri="{FF2B5EF4-FFF2-40B4-BE49-F238E27FC236}">
                  <a16:creationId xmlns:a16="http://schemas.microsoft.com/office/drawing/2014/main" id="{11FAE1FF-E86B-F545-A7FD-06E35F35B17F}"/>
                </a:ext>
              </a:extLst>
            </p:cNvPr>
            <p:cNvCxnSpPr/>
            <p:nvPr/>
          </p:nvCxnSpPr>
          <p:spPr>
            <a:xfrm>
              <a:off x="3763421" y="1787512"/>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a:extLst>
                <a:ext uri="{FF2B5EF4-FFF2-40B4-BE49-F238E27FC236}">
                  <a16:creationId xmlns:a16="http://schemas.microsoft.com/office/drawing/2014/main" id="{99A24912-BA46-3940-9452-DBB820F56D98}"/>
                </a:ext>
              </a:extLst>
            </p:cNvPr>
            <p:cNvCxnSpPr/>
            <p:nvPr/>
          </p:nvCxnSpPr>
          <p:spPr>
            <a:xfrm>
              <a:off x="3342933" y="1789193"/>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71" name="Oval 170">
              <a:extLst>
                <a:ext uri="{FF2B5EF4-FFF2-40B4-BE49-F238E27FC236}">
                  <a16:creationId xmlns:a16="http://schemas.microsoft.com/office/drawing/2014/main" id="{8D439E8A-DA39-F144-B4EF-32A5272FBF20}"/>
                </a:ext>
              </a:extLst>
            </p:cNvPr>
            <p:cNvSpPr/>
            <p:nvPr/>
          </p:nvSpPr>
          <p:spPr>
            <a:xfrm>
              <a:off x="3725680" y="1766723"/>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a:extLst>
                <a:ext uri="{FF2B5EF4-FFF2-40B4-BE49-F238E27FC236}">
                  <a16:creationId xmlns:a16="http://schemas.microsoft.com/office/drawing/2014/main" id="{6D5BF53D-1104-3A4E-8E6F-4FEF8D208D4C}"/>
                </a:ext>
              </a:extLst>
            </p:cNvPr>
            <p:cNvSpPr/>
            <p:nvPr/>
          </p:nvSpPr>
          <p:spPr>
            <a:xfrm>
              <a:off x="4131879" y="1767822"/>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5" name="Straight Connector 174">
              <a:extLst>
                <a:ext uri="{FF2B5EF4-FFF2-40B4-BE49-F238E27FC236}">
                  <a16:creationId xmlns:a16="http://schemas.microsoft.com/office/drawing/2014/main" id="{CDEA961E-6A49-8848-8162-F6B407BA5E59}"/>
                </a:ext>
              </a:extLst>
            </p:cNvPr>
            <p:cNvCxnSpPr/>
            <p:nvPr/>
          </p:nvCxnSpPr>
          <p:spPr>
            <a:xfrm>
              <a:off x="3759115" y="3003218"/>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a:extLst>
                <a:ext uri="{FF2B5EF4-FFF2-40B4-BE49-F238E27FC236}">
                  <a16:creationId xmlns:a16="http://schemas.microsoft.com/office/drawing/2014/main" id="{C0476E08-5D5A-6D47-A490-27E1A1AF3D6B}"/>
                </a:ext>
              </a:extLst>
            </p:cNvPr>
            <p:cNvCxnSpPr/>
            <p:nvPr/>
          </p:nvCxnSpPr>
          <p:spPr>
            <a:xfrm>
              <a:off x="3345682" y="3004899"/>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77" name="Oval 176">
              <a:extLst>
                <a:ext uri="{FF2B5EF4-FFF2-40B4-BE49-F238E27FC236}">
                  <a16:creationId xmlns:a16="http://schemas.microsoft.com/office/drawing/2014/main" id="{B13226C8-95B1-6C41-8A76-278222317AE5}"/>
                </a:ext>
              </a:extLst>
            </p:cNvPr>
            <p:cNvSpPr/>
            <p:nvPr/>
          </p:nvSpPr>
          <p:spPr>
            <a:xfrm>
              <a:off x="3720389" y="2979391"/>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a:extLst>
                <a:ext uri="{FF2B5EF4-FFF2-40B4-BE49-F238E27FC236}">
                  <a16:creationId xmlns:a16="http://schemas.microsoft.com/office/drawing/2014/main" id="{CAD6465B-A13D-6945-8DAB-40692BDBADEE}"/>
                </a:ext>
              </a:extLst>
            </p:cNvPr>
            <p:cNvSpPr/>
            <p:nvPr/>
          </p:nvSpPr>
          <p:spPr>
            <a:xfrm>
              <a:off x="4130116" y="2980490"/>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0" name="Straight Connector 179">
              <a:extLst>
                <a:ext uri="{FF2B5EF4-FFF2-40B4-BE49-F238E27FC236}">
                  <a16:creationId xmlns:a16="http://schemas.microsoft.com/office/drawing/2014/main" id="{93A59FA9-BD42-9643-AF47-95FF442988A2}"/>
                </a:ext>
              </a:extLst>
            </p:cNvPr>
            <p:cNvCxnSpPr/>
            <p:nvPr/>
          </p:nvCxnSpPr>
          <p:spPr>
            <a:xfrm>
              <a:off x="3345793" y="2600010"/>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a:extLst>
                <a:ext uri="{FF2B5EF4-FFF2-40B4-BE49-F238E27FC236}">
                  <a16:creationId xmlns:a16="http://schemas.microsoft.com/office/drawing/2014/main" id="{BAAD8A7D-283F-E04D-866C-331EEFDB08AF}"/>
                </a:ext>
              </a:extLst>
            </p:cNvPr>
            <p:cNvCxnSpPr/>
            <p:nvPr/>
          </p:nvCxnSpPr>
          <p:spPr>
            <a:xfrm>
              <a:off x="3743038" y="2599093"/>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82" name="Oval 181">
              <a:extLst>
                <a:ext uri="{FF2B5EF4-FFF2-40B4-BE49-F238E27FC236}">
                  <a16:creationId xmlns:a16="http://schemas.microsoft.com/office/drawing/2014/main" id="{C08A031E-F914-944F-9B3E-DB5C3B75DF83}"/>
                </a:ext>
              </a:extLst>
            </p:cNvPr>
            <p:cNvSpPr/>
            <p:nvPr/>
          </p:nvSpPr>
          <p:spPr>
            <a:xfrm>
              <a:off x="3713689" y="2573011"/>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a:extLst>
                <a:ext uri="{FF2B5EF4-FFF2-40B4-BE49-F238E27FC236}">
                  <a16:creationId xmlns:a16="http://schemas.microsoft.com/office/drawing/2014/main" id="{F83E4AD1-5420-F846-843E-1CA458AB4690}"/>
                </a:ext>
              </a:extLst>
            </p:cNvPr>
            <p:cNvSpPr/>
            <p:nvPr/>
          </p:nvSpPr>
          <p:spPr>
            <a:xfrm>
              <a:off x="4130471" y="2574110"/>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a:extLst>
                <a:ext uri="{FF2B5EF4-FFF2-40B4-BE49-F238E27FC236}">
                  <a16:creationId xmlns:a16="http://schemas.microsoft.com/office/drawing/2014/main" id="{990C2C4B-B3BC-804E-8336-0EFFE3BB9876}"/>
                </a:ext>
              </a:extLst>
            </p:cNvPr>
            <p:cNvSpPr/>
            <p:nvPr/>
          </p:nvSpPr>
          <p:spPr>
            <a:xfrm>
              <a:off x="4133079" y="2174368"/>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A0DE44E9-BF55-FC45-A536-59430F4FCF2C}"/>
                </a:ext>
              </a:extLst>
            </p:cNvPr>
            <p:cNvCxnSpPr>
              <a:cxnSpLocks/>
            </p:cNvCxnSpPr>
            <p:nvPr/>
          </p:nvCxnSpPr>
          <p:spPr>
            <a:xfrm flipV="1">
              <a:off x="2934494" y="2198070"/>
              <a:ext cx="402384" cy="8065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6D4FD39D-D2F6-2F40-B936-2C9AD7B566F8}"/>
                </a:ext>
              </a:extLst>
            </p:cNvPr>
            <p:cNvCxnSpPr>
              <a:cxnSpLocks/>
            </p:cNvCxnSpPr>
            <p:nvPr/>
          </p:nvCxnSpPr>
          <p:spPr>
            <a:xfrm flipV="1">
              <a:off x="1721743" y="2190135"/>
              <a:ext cx="416774" cy="822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DD4E6002-8584-A64C-A528-717AF9E5540D}"/>
                </a:ext>
              </a:extLst>
            </p:cNvPr>
            <p:cNvCxnSpPr>
              <a:cxnSpLocks/>
            </p:cNvCxnSpPr>
            <p:nvPr/>
          </p:nvCxnSpPr>
          <p:spPr>
            <a:xfrm flipV="1">
              <a:off x="2116894" y="2187405"/>
              <a:ext cx="421353" cy="82676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86A65CA9-CD1B-5349-8097-7732557019D6}"/>
                </a:ext>
              </a:extLst>
            </p:cNvPr>
            <p:cNvCxnSpPr>
              <a:cxnSpLocks/>
            </p:cNvCxnSpPr>
            <p:nvPr/>
          </p:nvCxnSpPr>
          <p:spPr>
            <a:xfrm flipV="1">
              <a:off x="2520442" y="2185702"/>
              <a:ext cx="426035" cy="8309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ED3A24F-BB2A-BF4B-AC0C-D03ED0AA2575}"/>
                </a:ext>
              </a:extLst>
            </p:cNvPr>
            <p:cNvCxnSpPr>
              <a:cxnSpLocks/>
            </p:cNvCxnSpPr>
            <p:nvPr/>
          </p:nvCxnSpPr>
          <p:spPr>
            <a:xfrm flipV="1">
              <a:off x="1321151" y="2175234"/>
              <a:ext cx="422728" cy="8422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770E3D55-8FBD-F74F-A776-222FFB50E12F}"/>
                </a:ext>
              </a:extLst>
            </p:cNvPr>
            <p:cNvCxnSpPr>
              <a:cxnSpLocks/>
            </p:cNvCxnSpPr>
            <p:nvPr/>
          </p:nvCxnSpPr>
          <p:spPr>
            <a:xfrm flipV="1">
              <a:off x="931993" y="2185462"/>
              <a:ext cx="407193" cy="8323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6D9122D3-129F-7A43-983B-ED8B86F2FC5B}"/>
                </a:ext>
              </a:extLst>
            </p:cNvPr>
            <p:cNvCxnSpPr>
              <a:cxnSpLocks/>
            </p:cNvCxnSpPr>
            <p:nvPr/>
          </p:nvCxnSpPr>
          <p:spPr>
            <a:xfrm flipH="1" flipV="1">
              <a:off x="2927800" y="1779104"/>
              <a:ext cx="431638" cy="8380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CDC8B814-6553-EA4D-9387-3CE783F86A0D}"/>
                </a:ext>
              </a:extLst>
            </p:cNvPr>
            <p:cNvCxnSpPr>
              <a:cxnSpLocks/>
            </p:cNvCxnSpPr>
            <p:nvPr/>
          </p:nvCxnSpPr>
          <p:spPr>
            <a:xfrm flipH="1" flipV="1">
              <a:off x="1736179" y="1789508"/>
              <a:ext cx="393618" cy="8208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1FC1AEFE-6D73-B740-A7E6-1E5C2DB4D65C}"/>
                </a:ext>
              </a:extLst>
            </p:cNvPr>
            <p:cNvCxnSpPr>
              <a:cxnSpLocks/>
            </p:cNvCxnSpPr>
            <p:nvPr/>
          </p:nvCxnSpPr>
          <p:spPr>
            <a:xfrm flipH="1" flipV="1">
              <a:off x="2117867" y="1774355"/>
              <a:ext cx="411559" cy="81943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B342D374-1C2F-6143-A334-210264765F92}"/>
                </a:ext>
              </a:extLst>
            </p:cNvPr>
            <p:cNvCxnSpPr>
              <a:cxnSpLocks/>
            </p:cNvCxnSpPr>
            <p:nvPr/>
          </p:nvCxnSpPr>
          <p:spPr>
            <a:xfrm flipH="1" flipV="1">
              <a:off x="2532856" y="1793682"/>
              <a:ext cx="400014" cy="79800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4CFCB8DA-D731-8544-A80F-EDA876573ADA}"/>
                </a:ext>
              </a:extLst>
            </p:cNvPr>
            <p:cNvCxnSpPr>
              <a:cxnSpLocks/>
            </p:cNvCxnSpPr>
            <p:nvPr/>
          </p:nvCxnSpPr>
          <p:spPr>
            <a:xfrm flipH="1" flipV="1">
              <a:off x="1336750" y="1792305"/>
              <a:ext cx="374059" cy="7986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9AEE9E6F-DAB2-2F4B-8CE5-640AE8223033}"/>
                </a:ext>
              </a:extLst>
            </p:cNvPr>
            <p:cNvCxnSpPr>
              <a:cxnSpLocks/>
            </p:cNvCxnSpPr>
            <p:nvPr/>
          </p:nvCxnSpPr>
          <p:spPr>
            <a:xfrm flipH="1" flipV="1">
              <a:off x="955063" y="1804984"/>
              <a:ext cx="369762" cy="77943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99ACA22E-9FE7-F54E-81CB-A543687CFDDB}"/>
                </a:ext>
              </a:extLst>
            </p:cNvPr>
            <p:cNvCxnSpPr/>
            <p:nvPr/>
          </p:nvCxnSpPr>
          <p:spPr>
            <a:xfrm>
              <a:off x="2943992" y="2195306"/>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F21D08D8-030D-F64F-BC67-7886B79DEE4E}"/>
                </a:ext>
              </a:extLst>
            </p:cNvPr>
            <p:cNvCxnSpPr>
              <a:cxnSpLocks/>
            </p:cNvCxnSpPr>
            <p:nvPr/>
          </p:nvCxnSpPr>
          <p:spPr>
            <a:xfrm flipH="1" flipV="1">
              <a:off x="2936057" y="2604320"/>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ABACAC3B-CDA3-1E4F-8055-28CEE1E12EBB}"/>
                </a:ext>
              </a:extLst>
            </p:cNvPr>
            <p:cNvCxnSpPr/>
            <p:nvPr/>
          </p:nvCxnSpPr>
          <p:spPr>
            <a:xfrm>
              <a:off x="1330795" y="2196646"/>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D5210063-04AD-2647-B3BC-EEFDCD9E751B}"/>
                </a:ext>
              </a:extLst>
            </p:cNvPr>
            <p:cNvCxnSpPr/>
            <p:nvPr/>
          </p:nvCxnSpPr>
          <p:spPr>
            <a:xfrm>
              <a:off x="1726884" y="2198956"/>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6438ECAD-B3F3-8344-8D7F-AA7BA0F157E6}"/>
                </a:ext>
              </a:extLst>
            </p:cNvPr>
            <p:cNvCxnSpPr/>
            <p:nvPr/>
          </p:nvCxnSpPr>
          <p:spPr>
            <a:xfrm>
              <a:off x="2523504" y="2196986"/>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6335B7A0-BE76-B94C-8E71-10C5DC380EFB}"/>
                </a:ext>
              </a:extLst>
            </p:cNvPr>
            <p:cNvCxnSpPr/>
            <p:nvPr/>
          </p:nvCxnSpPr>
          <p:spPr>
            <a:xfrm>
              <a:off x="928254" y="2194577"/>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3E2B1EF8-BB98-1844-9F04-808FC72B82F0}"/>
                </a:ext>
              </a:extLst>
            </p:cNvPr>
            <p:cNvCxnSpPr>
              <a:cxnSpLocks/>
            </p:cNvCxnSpPr>
            <p:nvPr/>
          </p:nvCxnSpPr>
          <p:spPr>
            <a:xfrm flipV="1">
              <a:off x="944067" y="1776628"/>
              <a:ext cx="404991" cy="4277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03AFFB0C-BACD-9745-8624-0180CB83032A}"/>
                </a:ext>
              </a:extLst>
            </p:cNvPr>
            <p:cNvCxnSpPr>
              <a:cxnSpLocks/>
            </p:cNvCxnSpPr>
            <p:nvPr/>
          </p:nvCxnSpPr>
          <p:spPr>
            <a:xfrm flipV="1">
              <a:off x="1732638" y="1795651"/>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276FEC10-6ED4-0443-B362-F972B78A1559}"/>
                </a:ext>
              </a:extLst>
            </p:cNvPr>
            <p:cNvCxnSpPr>
              <a:cxnSpLocks/>
            </p:cNvCxnSpPr>
            <p:nvPr/>
          </p:nvCxnSpPr>
          <p:spPr>
            <a:xfrm flipV="1">
              <a:off x="2528760" y="1796223"/>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AABCE882-218D-4940-9C3D-0E37F0118B46}"/>
                </a:ext>
              </a:extLst>
            </p:cNvPr>
            <p:cNvCxnSpPr>
              <a:cxnSpLocks/>
            </p:cNvCxnSpPr>
            <p:nvPr/>
          </p:nvCxnSpPr>
          <p:spPr>
            <a:xfrm flipH="1" flipV="1">
              <a:off x="1323595" y="2601445"/>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A711E96D-9B3D-9E40-BBB6-98FFCC83B7AB}"/>
                </a:ext>
              </a:extLst>
            </p:cNvPr>
            <p:cNvCxnSpPr>
              <a:cxnSpLocks/>
            </p:cNvCxnSpPr>
            <p:nvPr/>
          </p:nvCxnSpPr>
          <p:spPr>
            <a:xfrm flipH="1" flipV="1">
              <a:off x="2128403" y="2603955"/>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8325ADE5-5E4B-344C-867F-F8DC950602EA}"/>
                </a:ext>
              </a:extLst>
            </p:cNvPr>
            <p:cNvCxnSpPr/>
            <p:nvPr/>
          </p:nvCxnSpPr>
          <p:spPr>
            <a:xfrm>
              <a:off x="2127017" y="2197210"/>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28E15271-852F-6E45-A5FC-86E36C80E309}"/>
                </a:ext>
              </a:extLst>
            </p:cNvPr>
            <p:cNvCxnSpPr>
              <a:cxnSpLocks/>
            </p:cNvCxnSpPr>
            <p:nvPr/>
          </p:nvCxnSpPr>
          <p:spPr>
            <a:xfrm flipH="1" flipV="1">
              <a:off x="2523436" y="2601968"/>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13791BEC-EC18-2F42-AF57-646C3E8E963D}"/>
                </a:ext>
              </a:extLst>
            </p:cNvPr>
            <p:cNvCxnSpPr>
              <a:cxnSpLocks/>
            </p:cNvCxnSpPr>
            <p:nvPr/>
          </p:nvCxnSpPr>
          <p:spPr>
            <a:xfrm flipH="1" flipV="1">
              <a:off x="947284" y="2609919"/>
              <a:ext cx="365581" cy="3884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81C9E1C3-55A9-7942-B18F-6B4A010D6F99}"/>
                </a:ext>
              </a:extLst>
            </p:cNvPr>
            <p:cNvCxnSpPr>
              <a:cxnSpLocks/>
            </p:cNvCxnSpPr>
            <p:nvPr/>
          </p:nvCxnSpPr>
          <p:spPr>
            <a:xfrm flipH="1" flipV="1">
              <a:off x="1718722" y="2605119"/>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4D41ECE4-19DA-674A-90C7-F1FA07D15ECC}"/>
                </a:ext>
              </a:extLst>
            </p:cNvPr>
            <p:cNvCxnSpPr>
              <a:cxnSpLocks/>
            </p:cNvCxnSpPr>
            <p:nvPr/>
          </p:nvCxnSpPr>
          <p:spPr>
            <a:xfrm flipV="1">
              <a:off x="1334446" y="1795641"/>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25E96399-1023-6048-9596-3652250814DF}"/>
                </a:ext>
              </a:extLst>
            </p:cNvPr>
            <p:cNvCxnSpPr>
              <a:cxnSpLocks/>
            </p:cNvCxnSpPr>
            <p:nvPr/>
          </p:nvCxnSpPr>
          <p:spPr>
            <a:xfrm flipV="1">
              <a:off x="2129570" y="1792498"/>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6EBF33FB-C3C8-794E-A60C-2B4FDA3729C2}"/>
                </a:ext>
              </a:extLst>
            </p:cNvPr>
            <p:cNvCxnSpPr>
              <a:cxnSpLocks/>
            </p:cNvCxnSpPr>
            <p:nvPr/>
          </p:nvCxnSpPr>
          <p:spPr>
            <a:xfrm flipV="1">
              <a:off x="2943278" y="1794996"/>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Oval 65">
              <a:extLst>
                <a:ext uri="{FF2B5EF4-FFF2-40B4-BE49-F238E27FC236}">
                  <a16:creationId xmlns:a16="http://schemas.microsoft.com/office/drawing/2014/main" id="{B1C71282-DAD4-6148-9C9D-EB83520851EC}"/>
                </a:ext>
              </a:extLst>
            </p:cNvPr>
            <p:cNvSpPr/>
            <p:nvPr/>
          </p:nvSpPr>
          <p:spPr>
            <a:xfrm>
              <a:off x="1306286" y="2170282"/>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a:extLst>
                <a:ext uri="{FF2B5EF4-FFF2-40B4-BE49-F238E27FC236}">
                  <a16:creationId xmlns:a16="http://schemas.microsoft.com/office/drawing/2014/main" id="{CD3D9AD2-196B-624A-B5CC-7B8900707358}"/>
                </a:ext>
              </a:extLst>
            </p:cNvPr>
            <p:cNvSpPr/>
            <p:nvPr/>
          </p:nvSpPr>
          <p:spPr>
            <a:xfrm>
              <a:off x="2102175" y="2173562"/>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F54691A9-1A66-D148-B7F1-9EB79BFFB498}"/>
                </a:ext>
              </a:extLst>
            </p:cNvPr>
            <p:cNvSpPr/>
            <p:nvPr/>
          </p:nvSpPr>
          <p:spPr>
            <a:xfrm>
              <a:off x="2906400" y="2173562"/>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5" name="Straight Connector 74">
              <a:extLst>
                <a:ext uri="{FF2B5EF4-FFF2-40B4-BE49-F238E27FC236}">
                  <a16:creationId xmlns:a16="http://schemas.microsoft.com/office/drawing/2014/main" id="{04AB9E90-4A3A-D74E-BC9E-C0751624F07D}"/>
                </a:ext>
              </a:extLst>
            </p:cNvPr>
            <p:cNvCxnSpPr/>
            <p:nvPr/>
          </p:nvCxnSpPr>
          <p:spPr>
            <a:xfrm>
              <a:off x="2949615" y="1787806"/>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B39B802B-5C7E-A444-A6F6-627240130236}"/>
                </a:ext>
              </a:extLst>
            </p:cNvPr>
            <p:cNvCxnSpPr/>
            <p:nvPr/>
          </p:nvCxnSpPr>
          <p:spPr>
            <a:xfrm>
              <a:off x="1336417" y="1789145"/>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75765F7B-3ECE-B244-915D-3E745FDE7F66}"/>
                </a:ext>
              </a:extLst>
            </p:cNvPr>
            <p:cNvCxnSpPr/>
            <p:nvPr/>
          </p:nvCxnSpPr>
          <p:spPr>
            <a:xfrm>
              <a:off x="1732507" y="1791456"/>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6B620188-9426-2E4E-9C66-CFDE178E599D}"/>
                </a:ext>
              </a:extLst>
            </p:cNvPr>
            <p:cNvCxnSpPr/>
            <p:nvPr/>
          </p:nvCxnSpPr>
          <p:spPr>
            <a:xfrm>
              <a:off x="2529127" y="1789486"/>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A8E30DE6-02E7-934C-BD73-051A801B894F}"/>
                </a:ext>
              </a:extLst>
            </p:cNvPr>
            <p:cNvCxnSpPr/>
            <p:nvPr/>
          </p:nvCxnSpPr>
          <p:spPr>
            <a:xfrm>
              <a:off x="951515" y="1787077"/>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C09271F0-9C23-934C-84C1-29FB0BF247F8}"/>
                </a:ext>
              </a:extLst>
            </p:cNvPr>
            <p:cNvCxnSpPr/>
            <p:nvPr/>
          </p:nvCxnSpPr>
          <p:spPr>
            <a:xfrm>
              <a:off x="2132640" y="1789710"/>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4" name="Oval 83">
              <a:extLst>
                <a:ext uri="{FF2B5EF4-FFF2-40B4-BE49-F238E27FC236}">
                  <a16:creationId xmlns:a16="http://schemas.microsoft.com/office/drawing/2014/main" id="{8EBAA4B3-3CEB-5446-8A45-A968D0598D37}"/>
                </a:ext>
              </a:extLst>
            </p:cNvPr>
            <p:cNvSpPr/>
            <p:nvPr/>
          </p:nvSpPr>
          <p:spPr>
            <a:xfrm>
              <a:off x="2911874" y="1767016"/>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25D74346-EFFC-FC4D-ACEE-8FCD54664926}"/>
                </a:ext>
              </a:extLst>
            </p:cNvPr>
            <p:cNvSpPr/>
            <p:nvPr/>
          </p:nvSpPr>
          <p:spPr>
            <a:xfrm>
              <a:off x="1308318" y="1768958"/>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4B41BA2E-89D8-A44A-83F9-C270966314EB}"/>
                </a:ext>
              </a:extLst>
            </p:cNvPr>
            <p:cNvSpPr/>
            <p:nvPr/>
          </p:nvSpPr>
          <p:spPr>
            <a:xfrm>
              <a:off x="2107650" y="1767016"/>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a:extLst>
                <a:ext uri="{FF2B5EF4-FFF2-40B4-BE49-F238E27FC236}">
                  <a16:creationId xmlns:a16="http://schemas.microsoft.com/office/drawing/2014/main" id="{788CB685-2DA1-8F45-A08F-D08BADC11421}"/>
                </a:ext>
              </a:extLst>
            </p:cNvPr>
            <p:cNvSpPr/>
            <p:nvPr/>
          </p:nvSpPr>
          <p:spPr>
            <a:xfrm>
              <a:off x="3318073" y="1768115"/>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a:extLst>
                <a:ext uri="{FF2B5EF4-FFF2-40B4-BE49-F238E27FC236}">
                  <a16:creationId xmlns:a16="http://schemas.microsoft.com/office/drawing/2014/main" id="{268BB18A-E64E-D848-BCB3-41A32D01C137}"/>
                </a:ext>
              </a:extLst>
            </p:cNvPr>
            <p:cNvSpPr/>
            <p:nvPr/>
          </p:nvSpPr>
          <p:spPr>
            <a:xfrm>
              <a:off x="2507379" y="1768651"/>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a:extLst>
                <a:ext uri="{FF2B5EF4-FFF2-40B4-BE49-F238E27FC236}">
                  <a16:creationId xmlns:a16="http://schemas.microsoft.com/office/drawing/2014/main" id="{2607E8C6-31F0-F14A-8032-460E842D4674}"/>
                </a:ext>
              </a:extLst>
            </p:cNvPr>
            <p:cNvSpPr/>
            <p:nvPr/>
          </p:nvSpPr>
          <p:spPr>
            <a:xfrm>
              <a:off x="1709705" y="1768651"/>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a:extLst>
                <a:ext uri="{FF2B5EF4-FFF2-40B4-BE49-F238E27FC236}">
                  <a16:creationId xmlns:a16="http://schemas.microsoft.com/office/drawing/2014/main" id="{3E42B762-EB27-5B44-9314-F73062BD32AE}"/>
                </a:ext>
              </a:extLst>
            </p:cNvPr>
            <p:cNvSpPr/>
            <p:nvPr/>
          </p:nvSpPr>
          <p:spPr>
            <a:xfrm>
              <a:off x="2508455" y="2175197"/>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7" name="Straight Connector 106">
              <a:extLst>
                <a:ext uri="{FF2B5EF4-FFF2-40B4-BE49-F238E27FC236}">
                  <a16:creationId xmlns:a16="http://schemas.microsoft.com/office/drawing/2014/main" id="{1EBCB90D-ECC0-D146-9C1D-2BE9104AF262}"/>
                </a:ext>
              </a:extLst>
            </p:cNvPr>
            <p:cNvCxnSpPr/>
            <p:nvPr/>
          </p:nvCxnSpPr>
          <p:spPr>
            <a:xfrm>
              <a:off x="2945309" y="3003511"/>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9E1FC7ED-19A3-6043-BA10-7508090DDCAE}"/>
                </a:ext>
              </a:extLst>
            </p:cNvPr>
            <p:cNvCxnSpPr/>
            <p:nvPr/>
          </p:nvCxnSpPr>
          <p:spPr>
            <a:xfrm>
              <a:off x="1346222" y="3004851"/>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CDFC3E25-F1C4-EF4F-9ADA-5D7805F3CA00}"/>
                </a:ext>
              </a:extLst>
            </p:cNvPr>
            <p:cNvCxnSpPr/>
            <p:nvPr/>
          </p:nvCxnSpPr>
          <p:spPr>
            <a:xfrm>
              <a:off x="1735256" y="3007161"/>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CB857CA3-CABA-3E40-9618-19538F0693C3}"/>
                </a:ext>
              </a:extLst>
            </p:cNvPr>
            <p:cNvCxnSpPr/>
            <p:nvPr/>
          </p:nvCxnSpPr>
          <p:spPr>
            <a:xfrm>
              <a:off x="2531876" y="3005192"/>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F8AABB83-4243-C347-A1EA-230FC0234CE8}"/>
                </a:ext>
              </a:extLst>
            </p:cNvPr>
            <p:cNvCxnSpPr/>
            <p:nvPr/>
          </p:nvCxnSpPr>
          <p:spPr>
            <a:xfrm>
              <a:off x="950736" y="3006310"/>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E83E7DEE-39AB-A148-A2D6-A96626502A7E}"/>
                </a:ext>
              </a:extLst>
            </p:cNvPr>
            <p:cNvCxnSpPr/>
            <p:nvPr/>
          </p:nvCxnSpPr>
          <p:spPr>
            <a:xfrm>
              <a:off x="2135389" y="3005415"/>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3" name="Oval 112">
              <a:extLst>
                <a:ext uri="{FF2B5EF4-FFF2-40B4-BE49-F238E27FC236}">
                  <a16:creationId xmlns:a16="http://schemas.microsoft.com/office/drawing/2014/main" id="{955AC013-0AA5-C043-875F-0BA5F5FAB864}"/>
                </a:ext>
              </a:extLst>
            </p:cNvPr>
            <p:cNvSpPr/>
            <p:nvPr/>
          </p:nvSpPr>
          <p:spPr>
            <a:xfrm>
              <a:off x="2906583" y="2979684"/>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0B1B8BB3-3902-5340-9EAA-01E5697F67CB}"/>
                </a:ext>
              </a:extLst>
            </p:cNvPr>
            <p:cNvSpPr/>
            <p:nvPr/>
          </p:nvSpPr>
          <p:spPr>
            <a:xfrm>
              <a:off x="1303027" y="2981626"/>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a:extLst>
                <a:ext uri="{FF2B5EF4-FFF2-40B4-BE49-F238E27FC236}">
                  <a16:creationId xmlns:a16="http://schemas.microsoft.com/office/drawing/2014/main" id="{CC1A2D06-6DFA-B74D-9773-BEFCA1424373}"/>
                </a:ext>
              </a:extLst>
            </p:cNvPr>
            <p:cNvSpPr/>
            <p:nvPr/>
          </p:nvSpPr>
          <p:spPr>
            <a:xfrm>
              <a:off x="2102359" y="2979684"/>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a:extLst>
                <a:ext uri="{FF2B5EF4-FFF2-40B4-BE49-F238E27FC236}">
                  <a16:creationId xmlns:a16="http://schemas.microsoft.com/office/drawing/2014/main" id="{4EF10780-7B9C-2845-8EBD-E02E6B212066}"/>
                </a:ext>
              </a:extLst>
            </p:cNvPr>
            <p:cNvSpPr/>
            <p:nvPr/>
          </p:nvSpPr>
          <p:spPr>
            <a:xfrm>
              <a:off x="3316310" y="2980783"/>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a:extLst>
                <a:ext uri="{FF2B5EF4-FFF2-40B4-BE49-F238E27FC236}">
                  <a16:creationId xmlns:a16="http://schemas.microsoft.com/office/drawing/2014/main" id="{CD97AC11-9F68-8A45-9E65-F2CEB14D190C}"/>
                </a:ext>
              </a:extLst>
            </p:cNvPr>
            <p:cNvSpPr/>
            <p:nvPr/>
          </p:nvSpPr>
          <p:spPr>
            <a:xfrm>
              <a:off x="2502088" y="2981319"/>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a:extLst>
                <a:ext uri="{FF2B5EF4-FFF2-40B4-BE49-F238E27FC236}">
                  <a16:creationId xmlns:a16="http://schemas.microsoft.com/office/drawing/2014/main" id="{56D46BE8-6FEB-0C44-B438-AAEDD8F3D28F}"/>
                </a:ext>
              </a:extLst>
            </p:cNvPr>
            <p:cNvSpPr/>
            <p:nvPr/>
          </p:nvSpPr>
          <p:spPr>
            <a:xfrm>
              <a:off x="1704414" y="2981319"/>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5" name="Straight Connector 124">
              <a:extLst>
                <a:ext uri="{FF2B5EF4-FFF2-40B4-BE49-F238E27FC236}">
                  <a16:creationId xmlns:a16="http://schemas.microsoft.com/office/drawing/2014/main" id="{7C301B65-2D40-7042-A1A7-874568E5E994}"/>
                </a:ext>
              </a:extLst>
            </p:cNvPr>
            <p:cNvCxnSpPr/>
            <p:nvPr/>
          </p:nvCxnSpPr>
          <p:spPr>
            <a:xfrm>
              <a:off x="2531987" y="2600303"/>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74CDF169-5C3C-2544-B4B0-019B72C9C068}"/>
                </a:ext>
              </a:extLst>
            </p:cNvPr>
            <p:cNvCxnSpPr/>
            <p:nvPr/>
          </p:nvCxnSpPr>
          <p:spPr>
            <a:xfrm>
              <a:off x="1724821" y="2599107"/>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6BC23900-44FE-894F-BE8C-E2171F19DE95}"/>
                </a:ext>
              </a:extLst>
            </p:cNvPr>
            <p:cNvCxnSpPr/>
            <p:nvPr/>
          </p:nvCxnSpPr>
          <p:spPr>
            <a:xfrm>
              <a:off x="924940" y="2595355"/>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E4886635-8269-A248-9415-0F79273F5327}"/>
                </a:ext>
              </a:extLst>
            </p:cNvPr>
            <p:cNvCxnSpPr/>
            <p:nvPr/>
          </p:nvCxnSpPr>
          <p:spPr>
            <a:xfrm>
              <a:off x="1327431" y="2598257"/>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5ADC5E2E-1D52-7E4A-8441-A649AF990121}"/>
                </a:ext>
              </a:extLst>
            </p:cNvPr>
            <p:cNvCxnSpPr/>
            <p:nvPr/>
          </p:nvCxnSpPr>
          <p:spPr>
            <a:xfrm>
              <a:off x="2127814" y="2599345"/>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FCD8B782-F281-9A41-A90A-5A4B9B077D4F}"/>
                </a:ext>
              </a:extLst>
            </p:cNvPr>
            <p:cNvCxnSpPr/>
            <p:nvPr/>
          </p:nvCxnSpPr>
          <p:spPr>
            <a:xfrm>
              <a:off x="2929232" y="2599387"/>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1" name="Oval 130">
              <a:extLst>
                <a:ext uri="{FF2B5EF4-FFF2-40B4-BE49-F238E27FC236}">
                  <a16:creationId xmlns:a16="http://schemas.microsoft.com/office/drawing/2014/main" id="{363ABADD-C943-A048-9B94-DE6EDA30775C}"/>
                </a:ext>
              </a:extLst>
            </p:cNvPr>
            <p:cNvSpPr/>
            <p:nvPr/>
          </p:nvSpPr>
          <p:spPr>
            <a:xfrm>
              <a:off x="2095659" y="2573305"/>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Oval 131">
              <a:extLst>
                <a:ext uri="{FF2B5EF4-FFF2-40B4-BE49-F238E27FC236}">
                  <a16:creationId xmlns:a16="http://schemas.microsoft.com/office/drawing/2014/main" id="{FBDCB8F5-07C0-674F-8143-A430CB4F12BE}"/>
                </a:ext>
              </a:extLst>
            </p:cNvPr>
            <p:cNvSpPr/>
            <p:nvPr/>
          </p:nvSpPr>
          <p:spPr>
            <a:xfrm>
              <a:off x="2899883" y="2573305"/>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Oval 132">
              <a:extLst>
                <a:ext uri="{FF2B5EF4-FFF2-40B4-BE49-F238E27FC236}">
                  <a16:creationId xmlns:a16="http://schemas.microsoft.com/office/drawing/2014/main" id="{7C55391A-5931-4D40-A8FE-26250C7AA117}"/>
                </a:ext>
              </a:extLst>
            </p:cNvPr>
            <p:cNvSpPr/>
            <p:nvPr/>
          </p:nvSpPr>
          <p:spPr>
            <a:xfrm>
              <a:off x="1299769" y="2570025"/>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a:extLst>
                <a:ext uri="{FF2B5EF4-FFF2-40B4-BE49-F238E27FC236}">
                  <a16:creationId xmlns:a16="http://schemas.microsoft.com/office/drawing/2014/main" id="{C3FDE5E1-D398-DE42-8CC0-5BF7B4D08DCE}"/>
                </a:ext>
              </a:extLst>
            </p:cNvPr>
            <p:cNvSpPr/>
            <p:nvPr/>
          </p:nvSpPr>
          <p:spPr>
            <a:xfrm>
              <a:off x="1697714" y="2574940"/>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a:extLst>
                <a:ext uri="{FF2B5EF4-FFF2-40B4-BE49-F238E27FC236}">
                  <a16:creationId xmlns:a16="http://schemas.microsoft.com/office/drawing/2014/main" id="{60A6016B-758B-1E40-97CF-FA606EB92DE7}"/>
                </a:ext>
              </a:extLst>
            </p:cNvPr>
            <p:cNvSpPr/>
            <p:nvPr/>
          </p:nvSpPr>
          <p:spPr>
            <a:xfrm>
              <a:off x="2501938" y="2574940"/>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a:extLst>
                <a:ext uri="{FF2B5EF4-FFF2-40B4-BE49-F238E27FC236}">
                  <a16:creationId xmlns:a16="http://schemas.microsoft.com/office/drawing/2014/main" id="{DB5EDBDE-8044-FE40-AB0C-B70FA5F639BB}"/>
                </a:ext>
              </a:extLst>
            </p:cNvPr>
            <p:cNvSpPr/>
            <p:nvPr/>
          </p:nvSpPr>
          <p:spPr>
            <a:xfrm>
              <a:off x="3316665" y="2574404"/>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a:extLst>
                <a:ext uri="{FF2B5EF4-FFF2-40B4-BE49-F238E27FC236}">
                  <a16:creationId xmlns:a16="http://schemas.microsoft.com/office/drawing/2014/main" id="{12B88531-5376-6243-B361-1EC154697B7A}"/>
                </a:ext>
              </a:extLst>
            </p:cNvPr>
            <p:cNvSpPr/>
            <p:nvPr/>
          </p:nvSpPr>
          <p:spPr>
            <a:xfrm>
              <a:off x="1704231" y="2175197"/>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a:extLst>
                <a:ext uri="{FF2B5EF4-FFF2-40B4-BE49-F238E27FC236}">
                  <a16:creationId xmlns:a16="http://schemas.microsoft.com/office/drawing/2014/main" id="{DC95443A-B1FD-854F-9D07-5939B807F1D2}"/>
                </a:ext>
              </a:extLst>
            </p:cNvPr>
            <p:cNvSpPr/>
            <p:nvPr/>
          </p:nvSpPr>
          <p:spPr>
            <a:xfrm>
              <a:off x="3319273" y="2174662"/>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0" name="Straight Connector 339">
              <a:extLst>
                <a:ext uri="{FF2B5EF4-FFF2-40B4-BE49-F238E27FC236}">
                  <a16:creationId xmlns:a16="http://schemas.microsoft.com/office/drawing/2014/main" id="{5F86C8F0-3CA6-1D4A-B02E-3844F65AD890}"/>
                </a:ext>
              </a:extLst>
            </p:cNvPr>
            <p:cNvCxnSpPr>
              <a:cxnSpLocks/>
            </p:cNvCxnSpPr>
            <p:nvPr/>
          </p:nvCxnSpPr>
          <p:spPr>
            <a:xfrm flipV="1">
              <a:off x="7906609" y="2197015"/>
              <a:ext cx="402384" cy="8065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1" name="Straight Connector 340">
              <a:extLst>
                <a:ext uri="{FF2B5EF4-FFF2-40B4-BE49-F238E27FC236}">
                  <a16:creationId xmlns:a16="http://schemas.microsoft.com/office/drawing/2014/main" id="{37964D9E-CC6D-9748-A519-EC1B71C9A900}"/>
                </a:ext>
              </a:extLst>
            </p:cNvPr>
            <p:cNvCxnSpPr>
              <a:cxnSpLocks/>
            </p:cNvCxnSpPr>
            <p:nvPr/>
          </p:nvCxnSpPr>
          <p:spPr>
            <a:xfrm flipV="1">
              <a:off x="7492557" y="2184648"/>
              <a:ext cx="426035" cy="8309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2" name="Straight Connector 341">
              <a:extLst>
                <a:ext uri="{FF2B5EF4-FFF2-40B4-BE49-F238E27FC236}">
                  <a16:creationId xmlns:a16="http://schemas.microsoft.com/office/drawing/2014/main" id="{6C684A0E-98F3-024E-8CA3-B9E3A8DCB0E2}"/>
                </a:ext>
              </a:extLst>
            </p:cNvPr>
            <p:cNvCxnSpPr>
              <a:cxnSpLocks/>
            </p:cNvCxnSpPr>
            <p:nvPr/>
          </p:nvCxnSpPr>
          <p:spPr>
            <a:xfrm flipH="1" flipV="1">
              <a:off x="7899915" y="1778050"/>
              <a:ext cx="431638" cy="8380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3" name="Straight Connector 342">
              <a:extLst>
                <a:ext uri="{FF2B5EF4-FFF2-40B4-BE49-F238E27FC236}">
                  <a16:creationId xmlns:a16="http://schemas.microsoft.com/office/drawing/2014/main" id="{F4054D34-3181-E644-A323-C2A88B9FC9C5}"/>
                </a:ext>
              </a:extLst>
            </p:cNvPr>
            <p:cNvCxnSpPr>
              <a:cxnSpLocks/>
            </p:cNvCxnSpPr>
            <p:nvPr/>
          </p:nvCxnSpPr>
          <p:spPr>
            <a:xfrm flipH="1" flipV="1">
              <a:off x="7504971" y="1792627"/>
              <a:ext cx="400014" cy="79800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4" name="Straight Connector 343">
              <a:extLst>
                <a:ext uri="{FF2B5EF4-FFF2-40B4-BE49-F238E27FC236}">
                  <a16:creationId xmlns:a16="http://schemas.microsoft.com/office/drawing/2014/main" id="{D333B6A1-4F0C-C246-B71E-DD36D0D3D62F}"/>
                </a:ext>
              </a:extLst>
            </p:cNvPr>
            <p:cNvCxnSpPr/>
            <p:nvPr/>
          </p:nvCxnSpPr>
          <p:spPr>
            <a:xfrm>
              <a:off x="7916107" y="2194251"/>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5" name="Straight Connector 344">
              <a:extLst>
                <a:ext uri="{FF2B5EF4-FFF2-40B4-BE49-F238E27FC236}">
                  <a16:creationId xmlns:a16="http://schemas.microsoft.com/office/drawing/2014/main" id="{812DC1A8-6DF9-1947-A5C2-F4F20A4A6600}"/>
                </a:ext>
              </a:extLst>
            </p:cNvPr>
            <p:cNvCxnSpPr>
              <a:cxnSpLocks/>
            </p:cNvCxnSpPr>
            <p:nvPr/>
          </p:nvCxnSpPr>
          <p:spPr>
            <a:xfrm flipH="1" flipV="1">
              <a:off x="7908172" y="2603266"/>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6" name="Straight Connector 345">
              <a:extLst>
                <a:ext uri="{FF2B5EF4-FFF2-40B4-BE49-F238E27FC236}">
                  <a16:creationId xmlns:a16="http://schemas.microsoft.com/office/drawing/2014/main" id="{416F85D2-0DA7-2F45-8831-0DC05EA268C5}"/>
                </a:ext>
              </a:extLst>
            </p:cNvPr>
            <p:cNvCxnSpPr/>
            <p:nvPr/>
          </p:nvCxnSpPr>
          <p:spPr>
            <a:xfrm>
              <a:off x="7495619" y="2195932"/>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7" name="Straight Connector 346">
              <a:extLst>
                <a:ext uri="{FF2B5EF4-FFF2-40B4-BE49-F238E27FC236}">
                  <a16:creationId xmlns:a16="http://schemas.microsoft.com/office/drawing/2014/main" id="{CD64A4EF-FF33-A942-A7EE-6B50F68ABFAA}"/>
                </a:ext>
              </a:extLst>
            </p:cNvPr>
            <p:cNvCxnSpPr>
              <a:cxnSpLocks/>
            </p:cNvCxnSpPr>
            <p:nvPr/>
          </p:nvCxnSpPr>
          <p:spPr>
            <a:xfrm flipV="1">
              <a:off x="7500876" y="1795169"/>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8" name="Straight Connector 347">
              <a:extLst>
                <a:ext uri="{FF2B5EF4-FFF2-40B4-BE49-F238E27FC236}">
                  <a16:creationId xmlns:a16="http://schemas.microsoft.com/office/drawing/2014/main" id="{CB199D6A-8BAA-CC41-8775-DF4A3B734325}"/>
                </a:ext>
              </a:extLst>
            </p:cNvPr>
            <p:cNvCxnSpPr>
              <a:cxnSpLocks/>
            </p:cNvCxnSpPr>
            <p:nvPr/>
          </p:nvCxnSpPr>
          <p:spPr>
            <a:xfrm flipH="1" flipV="1">
              <a:off x="7495551" y="2600913"/>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9" name="Straight Connector 348">
              <a:extLst>
                <a:ext uri="{FF2B5EF4-FFF2-40B4-BE49-F238E27FC236}">
                  <a16:creationId xmlns:a16="http://schemas.microsoft.com/office/drawing/2014/main" id="{80030825-A114-BD4F-876E-5F28D2C7CC9E}"/>
                </a:ext>
              </a:extLst>
            </p:cNvPr>
            <p:cNvCxnSpPr>
              <a:cxnSpLocks/>
            </p:cNvCxnSpPr>
            <p:nvPr/>
          </p:nvCxnSpPr>
          <p:spPr>
            <a:xfrm flipV="1">
              <a:off x="7915393" y="1793942"/>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50" name="Oval 349">
              <a:extLst>
                <a:ext uri="{FF2B5EF4-FFF2-40B4-BE49-F238E27FC236}">
                  <a16:creationId xmlns:a16="http://schemas.microsoft.com/office/drawing/2014/main" id="{32AB4DE2-A81E-5344-8A8A-8A1BED2F97BB}"/>
                </a:ext>
              </a:extLst>
            </p:cNvPr>
            <p:cNvSpPr/>
            <p:nvPr/>
          </p:nvSpPr>
          <p:spPr>
            <a:xfrm>
              <a:off x="7878515" y="2172507"/>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1" name="Straight Connector 350">
              <a:extLst>
                <a:ext uri="{FF2B5EF4-FFF2-40B4-BE49-F238E27FC236}">
                  <a16:creationId xmlns:a16="http://schemas.microsoft.com/office/drawing/2014/main" id="{67852434-1019-8B40-92BB-A5D8CDC48DB6}"/>
                </a:ext>
              </a:extLst>
            </p:cNvPr>
            <p:cNvCxnSpPr/>
            <p:nvPr/>
          </p:nvCxnSpPr>
          <p:spPr>
            <a:xfrm>
              <a:off x="7921730" y="1786751"/>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2" name="Straight Connector 351">
              <a:extLst>
                <a:ext uri="{FF2B5EF4-FFF2-40B4-BE49-F238E27FC236}">
                  <a16:creationId xmlns:a16="http://schemas.microsoft.com/office/drawing/2014/main" id="{912F259E-6FB7-1345-B9AF-2B329D0CEF50}"/>
                </a:ext>
              </a:extLst>
            </p:cNvPr>
            <p:cNvCxnSpPr/>
            <p:nvPr/>
          </p:nvCxnSpPr>
          <p:spPr>
            <a:xfrm>
              <a:off x="7501242" y="1788432"/>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53" name="Oval 352">
              <a:extLst>
                <a:ext uri="{FF2B5EF4-FFF2-40B4-BE49-F238E27FC236}">
                  <a16:creationId xmlns:a16="http://schemas.microsoft.com/office/drawing/2014/main" id="{0232B5EE-F7F2-E142-B394-FD02303C769C}"/>
                </a:ext>
              </a:extLst>
            </p:cNvPr>
            <p:cNvSpPr/>
            <p:nvPr/>
          </p:nvSpPr>
          <p:spPr>
            <a:xfrm>
              <a:off x="7883989" y="1765962"/>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5" name="Straight Connector 354">
              <a:extLst>
                <a:ext uri="{FF2B5EF4-FFF2-40B4-BE49-F238E27FC236}">
                  <a16:creationId xmlns:a16="http://schemas.microsoft.com/office/drawing/2014/main" id="{B9016FDD-6714-2242-AF5F-9E3A65F653DD}"/>
                </a:ext>
              </a:extLst>
            </p:cNvPr>
            <p:cNvCxnSpPr/>
            <p:nvPr/>
          </p:nvCxnSpPr>
          <p:spPr>
            <a:xfrm>
              <a:off x="7917424" y="3002457"/>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6" name="Straight Connector 355">
              <a:extLst>
                <a:ext uri="{FF2B5EF4-FFF2-40B4-BE49-F238E27FC236}">
                  <a16:creationId xmlns:a16="http://schemas.microsoft.com/office/drawing/2014/main" id="{9FCDBD00-70A9-CD45-AF7C-403887EF3B0F}"/>
                </a:ext>
              </a:extLst>
            </p:cNvPr>
            <p:cNvCxnSpPr/>
            <p:nvPr/>
          </p:nvCxnSpPr>
          <p:spPr>
            <a:xfrm>
              <a:off x="7503991" y="3004138"/>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57" name="Oval 356">
              <a:extLst>
                <a:ext uri="{FF2B5EF4-FFF2-40B4-BE49-F238E27FC236}">
                  <a16:creationId xmlns:a16="http://schemas.microsoft.com/office/drawing/2014/main" id="{4193ED90-9898-A24C-B299-F67712F0A4E8}"/>
                </a:ext>
              </a:extLst>
            </p:cNvPr>
            <p:cNvSpPr/>
            <p:nvPr/>
          </p:nvSpPr>
          <p:spPr>
            <a:xfrm>
              <a:off x="7878698" y="2978630"/>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9" name="Straight Connector 358">
              <a:extLst>
                <a:ext uri="{FF2B5EF4-FFF2-40B4-BE49-F238E27FC236}">
                  <a16:creationId xmlns:a16="http://schemas.microsoft.com/office/drawing/2014/main" id="{E95E4B02-F554-4B45-AE78-29F9A8E38DCF}"/>
                </a:ext>
              </a:extLst>
            </p:cNvPr>
            <p:cNvCxnSpPr/>
            <p:nvPr/>
          </p:nvCxnSpPr>
          <p:spPr>
            <a:xfrm>
              <a:off x="7504102" y="2599249"/>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0" name="Straight Connector 359">
              <a:extLst>
                <a:ext uri="{FF2B5EF4-FFF2-40B4-BE49-F238E27FC236}">
                  <a16:creationId xmlns:a16="http://schemas.microsoft.com/office/drawing/2014/main" id="{B4AC94F8-2D8C-F344-B73F-4EA9B7CA157E}"/>
                </a:ext>
              </a:extLst>
            </p:cNvPr>
            <p:cNvCxnSpPr/>
            <p:nvPr/>
          </p:nvCxnSpPr>
          <p:spPr>
            <a:xfrm>
              <a:off x="7909775" y="2594118"/>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61" name="Oval 360">
              <a:extLst>
                <a:ext uri="{FF2B5EF4-FFF2-40B4-BE49-F238E27FC236}">
                  <a16:creationId xmlns:a16="http://schemas.microsoft.com/office/drawing/2014/main" id="{6A5588BA-919A-8A41-BEDA-C6558D9BCC9F}"/>
                </a:ext>
              </a:extLst>
            </p:cNvPr>
            <p:cNvSpPr/>
            <p:nvPr/>
          </p:nvSpPr>
          <p:spPr>
            <a:xfrm>
              <a:off x="7871998" y="2572250"/>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4" name="Straight Connector 363">
              <a:extLst>
                <a:ext uri="{FF2B5EF4-FFF2-40B4-BE49-F238E27FC236}">
                  <a16:creationId xmlns:a16="http://schemas.microsoft.com/office/drawing/2014/main" id="{28C9048E-FAB5-674E-87CA-1A2B8EFD51CA}"/>
                </a:ext>
              </a:extLst>
            </p:cNvPr>
            <p:cNvCxnSpPr>
              <a:cxnSpLocks/>
            </p:cNvCxnSpPr>
            <p:nvPr/>
          </p:nvCxnSpPr>
          <p:spPr>
            <a:xfrm flipV="1">
              <a:off x="7092803" y="2197309"/>
              <a:ext cx="402384" cy="80658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5" name="Straight Connector 364">
              <a:extLst>
                <a:ext uri="{FF2B5EF4-FFF2-40B4-BE49-F238E27FC236}">
                  <a16:creationId xmlns:a16="http://schemas.microsoft.com/office/drawing/2014/main" id="{13C02865-4A59-BD46-9827-35D483F425A2}"/>
                </a:ext>
              </a:extLst>
            </p:cNvPr>
            <p:cNvCxnSpPr>
              <a:cxnSpLocks/>
            </p:cNvCxnSpPr>
            <p:nvPr/>
          </p:nvCxnSpPr>
          <p:spPr>
            <a:xfrm flipV="1">
              <a:off x="5880052" y="2189374"/>
              <a:ext cx="416774" cy="8224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6" name="Straight Connector 365">
              <a:extLst>
                <a:ext uri="{FF2B5EF4-FFF2-40B4-BE49-F238E27FC236}">
                  <a16:creationId xmlns:a16="http://schemas.microsoft.com/office/drawing/2014/main" id="{EE641EEA-0467-6141-9D9A-0C5ED7C8C26E}"/>
                </a:ext>
              </a:extLst>
            </p:cNvPr>
            <p:cNvCxnSpPr>
              <a:cxnSpLocks/>
            </p:cNvCxnSpPr>
            <p:nvPr/>
          </p:nvCxnSpPr>
          <p:spPr>
            <a:xfrm flipV="1">
              <a:off x="6275203" y="2186644"/>
              <a:ext cx="421353" cy="82676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7" name="Straight Connector 366">
              <a:extLst>
                <a:ext uri="{FF2B5EF4-FFF2-40B4-BE49-F238E27FC236}">
                  <a16:creationId xmlns:a16="http://schemas.microsoft.com/office/drawing/2014/main" id="{AA0DCCF8-56FB-6C46-BCDC-241E9740801B}"/>
                </a:ext>
              </a:extLst>
            </p:cNvPr>
            <p:cNvCxnSpPr>
              <a:cxnSpLocks/>
            </p:cNvCxnSpPr>
            <p:nvPr/>
          </p:nvCxnSpPr>
          <p:spPr>
            <a:xfrm flipV="1">
              <a:off x="6678751" y="2184941"/>
              <a:ext cx="426035" cy="8309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8" name="Straight Connector 367">
              <a:extLst>
                <a:ext uri="{FF2B5EF4-FFF2-40B4-BE49-F238E27FC236}">
                  <a16:creationId xmlns:a16="http://schemas.microsoft.com/office/drawing/2014/main" id="{69CE0ACA-E9A3-8F44-BFA6-3D05950BDD8B}"/>
                </a:ext>
              </a:extLst>
            </p:cNvPr>
            <p:cNvCxnSpPr>
              <a:cxnSpLocks/>
            </p:cNvCxnSpPr>
            <p:nvPr/>
          </p:nvCxnSpPr>
          <p:spPr>
            <a:xfrm flipV="1">
              <a:off x="5479460" y="2174473"/>
              <a:ext cx="422728" cy="84224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9" name="Straight Connector 368">
              <a:extLst>
                <a:ext uri="{FF2B5EF4-FFF2-40B4-BE49-F238E27FC236}">
                  <a16:creationId xmlns:a16="http://schemas.microsoft.com/office/drawing/2014/main" id="{90031743-B046-6E47-81B1-C7FBBD1C5A9E}"/>
                </a:ext>
              </a:extLst>
            </p:cNvPr>
            <p:cNvCxnSpPr>
              <a:cxnSpLocks/>
            </p:cNvCxnSpPr>
            <p:nvPr/>
          </p:nvCxnSpPr>
          <p:spPr>
            <a:xfrm flipV="1">
              <a:off x="5090302" y="2184701"/>
              <a:ext cx="407193" cy="8323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0" name="Straight Connector 369">
              <a:extLst>
                <a:ext uri="{FF2B5EF4-FFF2-40B4-BE49-F238E27FC236}">
                  <a16:creationId xmlns:a16="http://schemas.microsoft.com/office/drawing/2014/main" id="{21A1ADC9-D729-E64E-BB4C-60BD93546149}"/>
                </a:ext>
              </a:extLst>
            </p:cNvPr>
            <p:cNvCxnSpPr>
              <a:cxnSpLocks/>
            </p:cNvCxnSpPr>
            <p:nvPr/>
          </p:nvCxnSpPr>
          <p:spPr>
            <a:xfrm flipH="1" flipV="1">
              <a:off x="7086109" y="1778343"/>
              <a:ext cx="431638" cy="83807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1" name="Straight Connector 370">
              <a:extLst>
                <a:ext uri="{FF2B5EF4-FFF2-40B4-BE49-F238E27FC236}">
                  <a16:creationId xmlns:a16="http://schemas.microsoft.com/office/drawing/2014/main" id="{17A6879B-D6D7-374D-A354-3D40ABCAC463}"/>
                </a:ext>
              </a:extLst>
            </p:cNvPr>
            <p:cNvCxnSpPr>
              <a:cxnSpLocks/>
            </p:cNvCxnSpPr>
            <p:nvPr/>
          </p:nvCxnSpPr>
          <p:spPr>
            <a:xfrm flipH="1" flipV="1">
              <a:off x="5894488" y="1788747"/>
              <a:ext cx="393618" cy="82081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2" name="Straight Connector 371">
              <a:extLst>
                <a:ext uri="{FF2B5EF4-FFF2-40B4-BE49-F238E27FC236}">
                  <a16:creationId xmlns:a16="http://schemas.microsoft.com/office/drawing/2014/main" id="{E3C952CD-A035-5444-B953-52D224FB150D}"/>
                </a:ext>
              </a:extLst>
            </p:cNvPr>
            <p:cNvCxnSpPr>
              <a:cxnSpLocks/>
            </p:cNvCxnSpPr>
            <p:nvPr/>
          </p:nvCxnSpPr>
          <p:spPr>
            <a:xfrm flipH="1" flipV="1">
              <a:off x="6276176" y="1773594"/>
              <a:ext cx="411559" cy="81943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3" name="Straight Connector 372">
              <a:extLst>
                <a:ext uri="{FF2B5EF4-FFF2-40B4-BE49-F238E27FC236}">
                  <a16:creationId xmlns:a16="http://schemas.microsoft.com/office/drawing/2014/main" id="{EB3903AE-E038-E14D-B899-25290FAC8D19}"/>
                </a:ext>
              </a:extLst>
            </p:cNvPr>
            <p:cNvCxnSpPr>
              <a:cxnSpLocks/>
            </p:cNvCxnSpPr>
            <p:nvPr/>
          </p:nvCxnSpPr>
          <p:spPr>
            <a:xfrm flipH="1" flipV="1">
              <a:off x="6691165" y="1792921"/>
              <a:ext cx="400014" cy="79800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4" name="Straight Connector 373">
              <a:extLst>
                <a:ext uri="{FF2B5EF4-FFF2-40B4-BE49-F238E27FC236}">
                  <a16:creationId xmlns:a16="http://schemas.microsoft.com/office/drawing/2014/main" id="{ECD636D8-5F71-E348-AA3D-1C77AC63AFF0}"/>
                </a:ext>
              </a:extLst>
            </p:cNvPr>
            <p:cNvCxnSpPr>
              <a:cxnSpLocks/>
            </p:cNvCxnSpPr>
            <p:nvPr/>
          </p:nvCxnSpPr>
          <p:spPr>
            <a:xfrm flipH="1" flipV="1">
              <a:off x="5495059" y="1791544"/>
              <a:ext cx="374059" cy="79860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5" name="Straight Connector 374">
              <a:extLst>
                <a:ext uri="{FF2B5EF4-FFF2-40B4-BE49-F238E27FC236}">
                  <a16:creationId xmlns:a16="http://schemas.microsoft.com/office/drawing/2014/main" id="{5B074575-9F0A-6942-8008-E967CB6B5062}"/>
                </a:ext>
              </a:extLst>
            </p:cNvPr>
            <p:cNvCxnSpPr>
              <a:cxnSpLocks/>
            </p:cNvCxnSpPr>
            <p:nvPr/>
          </p:nvCxnSpPr>
          <p:spPr>
            <a:xfrm flipH="1" flipV="1">
              <a:off x="5113372" y="1804223"/>
              <a:ext cx="369762" cy="77943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6" name="Straight Connector 375">
              <a:extLst>
                <a:ext uri="{FF2B5EF4-FFF2-40B4-BE49-F238E27FC236}">
                  <a16:creationId xmlns:a16="http://schemas.microsoft.com/office/drawing/2014/main" id="{86E06716-E208-CF4D-A0D7-6155B0709C45}"/>
                </a:ext>
              </a:extLst>
            </p:cNvPr>
            <p:cNvCxnSpPr/>
            <p:nvPr/>
          </p:nvCxnSpPr>
          <p:spPr>
            <a:xfrm>
              <a:off x="7102301" y="2194545"/>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7" name="Straight Connector 376">
              <a:extLst>
                <a:ext uri="{FF2B5EF4-FFF2-40B4-BE49-F238E27FC236}">
                  <a16:creationId xmlns:a16="http://schemas.microsoft.com/office/drawing/2014/main" id="{04386AE3-1194-1C42-9116-A8B9B3F71EF6}"/>
                </a:ext>
              </a:extLst>
            </p:cNvPr>
            <p:cNvCxnSpPr>
              <a:cxnSpLocks/>
            </p:cNvCxnSpPr>
            <p:nvPr/>
          </p:nvCxnSpPr>
          <p:spPr>
            <a:xfrm flipH="1" flipV="1">
              <a:off x="7094366" y="2603559"/>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8" name="Straight Connector 377">
              <a:extLst>
                <a:ext uri="{FF2B5EF4-FFF2-40B4-BE49-F238E27FC236}">
                  <a16:creationId xmlns:a16="http://schemas.microsoft.com/office/drawing/2014/main" id="{822F9787-2FDA-7546-80B9-938E6C4FAC16}"/>
                </a:ext>
              </a:extLst>
            </p:cNvPr>
            <p:cNvCxnSpPr/>
            <p:nvPr/>
          </p:nvCxnSpPr>
          <p:spPr>
            <a:xfrm>
              <a:off x="5489104" y="2195885"/>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9" name="Straight Connector 378">
              <a:extLst>
                <a:ext uri="{FF2B5EF4-FFF2-40B4-BE49-F238E27FC236}">
                  <a16:creationId xmlns:a16="http://schemas.microsoft.com/office/drawing/2014/main" id="{F7CAFC00-92C4-9E4B-9947-24C584C7458D}"/>
                </a:ext>
              </a:extLst>
            </p:cNvPr>
            <p:cNvCxnSpPr/>
            <p:nvPr/>
          </p:nvCxnSpPr>
          <p:spPr>
            <a:xfrm>
              <a:off x="5885193" y="2198195"/>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0" name="Straight Connector 379">
              <a:extLst>
                <a:ext uri="{FF2B5EF4-FFF2-40B4-BE49-F238E27FC236}">
                  <a16:creationId xmlns:a16="http://schemas.microsoft.com/office/drawing/2014/main" id="{8B1DEFE6-C688-B743-8B10-C4DCF30649EF}"/>
                </a:ext>
              </a:extLst>
            </p:cNvPr>
            <p:cNvCxnSpPr/>
            <p:nvPr/>
          </p:nvCxnSpPr>
          <p:spPr>
            <a:xfrm>
              <a:off x="6681813" y="2196225"/>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1" name="Straight Connector 380">
              <a:extLst>
                <a:ext uri="{FF2B5EF4-FFF2-40B4-BE49-F238E27FC236}">
                  <a16:creationId xmlns:a16="http://schemas.microsoft.com/office/drawing/2014/main" id="{A093E001-01F8-B649-8913-E92BA5A48628}"/>
                </a:ext>
              </a:extLst>
            </p:cNvPr>
            <p:cNvCxnSpPr/>
            <p:nvPr/>
          </p:nvCxnSpPr>
          <p:spPr>
            <a:xfrm>
              <a:off x="5086563" y="2193816"/>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2" name="Straight Connector 381">
              <a:extLst>
                <a:ext uri="{FF2B5EF4-FFF2-40B4-BE49-F238E27FC236}">
                  <a16:creationId xmlns:a16="http://schemas.microsoft.com/office/drawing/2014/main" id="{E45F7267-C31D-1D46-8E63-58EEC45799DB}"/>
                </a:ext>
              </a:extLst>
            </p:cNvPr>
            <p:cNvCxnSpPr>
              <a:cxnSpLocks/>
            </p:cNvCxnSpPr>
            <p:nvPr/>
          </p:nvCxnSpPr>
          <p:spPr>
            <a:xfrm flipV="1">
              <a:off x="5102376" y="1775867"/>
              <a:ext cx="404991" cy="42779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3" name="Straight Connector 382">
              <a:extLst>
                <a:ext uri="{FF2B5EF4-FFF2-40B4-BE49-F238E27FC236}">
                  <a16:creationId xmlns:a16="http://schemas.microsoft.com/office/drawing/2014/main" id="{95701ECE-3AC3-7646-A8F9-452556F45924}"/>
                </a:ext>
              </a:extLst>
            </p:cNvPr>
            <p:cNvCxnSpPr>
              <a:cxnSpLocks/>
            </p:cNvCxnSpPr>
            <p:nvPr/>
          </p:nvCxnSpPr>
          <p:spPr>
            <a:xfrm flipV="1">
              <a:off x="5890947" y="1794890"/>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4" name="Straight Connector 383">
              <a:extLst>
                <a:ext uri="{FF2B5EF4-FFF2-40B4-BE49-F238E27FC236}">
                  <a16:creationId xmlns:a16="http://schemas.microsoft.com/office/drawing/2014/main" id="{9B238553-074B-5E45-93E7-5DE5364E3757}"/>
                </a:ext>
              </a:extLst>
            </p:cNvPr>
            <p:cNvCxnSpPr>
              <a:cxnSpLocks/>
            </p:cNvCxnSpPr>
            <p:nvPr/>
          </p:nvCxnSpPr>
          <p:spPr>
            <a:xfrm flipV="1">
              <a:off x="6687069" y="1795462"/>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5" name="Straight Connector 384">
              <a:extLst>
                <a:ext uri="{FF2B5EF4-FFF2-40B4-BE49-F238E27FC236}">
                  <a16:creationId xmlns:a16="http://schemas.microsoft.com/office/drawing/2014/main" id="{BCC50DF8-D2A9-E746-B8EE-797E12585C21}"/>
                </a:ext>
              </a:extLst>
            </p:cNvPr>
            <p:cNvCxnSpPr>
              <a:cxnSpLocks/>
            </p:cNvCxnSpPr>
            <p:nvPr/>
          </p:nvCxnSpPr>
          <p:spPr>
            <a:xfrm flipH="1" flipV="1">
              <a:off x="5481904" y="2600684"/>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6" name="Straight Connector 385">
              <a:extLst>
                <a:ext uri="{FF2B5EF4-FFF2-40B4-BE49-F238E27FC236}">
                  <a16:creationId xmlns:a16="http://schemas.microsoft.com/office/drawing/2014/main" id="{DE514B48-F246-0146-A86C-1938049B27A4}"/>
                </a:ext>
              </a:extLst>
            </p:cNvPr>
            <p:cNvCxnSpPr>
              <a:cxnSpLocks/>
            </p:cNvCxnSpPr>
            <p:nvPr/>
          </p:nvCxnSpPr>
          <p:spPr>
            <a:xfrm flipH="1" flipV="1">
              <a:off x="6286712" y="2603194"/>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55" name="Oval 454">
              <a:extLst>
                <a:ext uri="{FF2B5EF4-FFF2-40B4-BE49-F238E27FC236}">
                  <a16:creationId xmlns:a16="http://schemas.microsoft.com/office/drawing/2014/main" id="{0033D18D-DCBD-7A42-8F97-26FB263B5DBF}"/>
                </a:ext>
              </a:extLst>
            </p:cNvPr>
            <p:cNvSpPr/>
            <p:nvPr/>
          </p:nvSpPr>
          <p:spPr>
            <a:xfrm>
              <a:off x="5067341" y="2167231"/>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8" name="Straight Connector 387">
              <a:extLst>
                <a:ext uri="{FF2B5EF4-FFF2-40B4-BE49-F238E27FC236}">
                  <a16:creationId xmlns:a16="http://schemas.microsoft.com/office/drawing/2014/main" id="{1689852F-8421-F041-919F-14833F05448E}"/>
                </a:ext>
              </a:extLst>
            </p:cNvPr>
            <p:cNvCxnSpPr/>
            <p:nvPr/>
          </p:nvCxnSpPr>
          <p:spPr>
            <a:xfrm>
              <a:off x="6285326" y="2196449"/>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9" name="Straight Connector 388">
              <a:extLst>
                <a:ext uri="{FF2B5EF4-FFF2-40B4-BE49-F238E27FC236}">
                  <a16:creationId xmlns:a16="http://schemas.microsoft.com/office/drawing/2014/main" id="{7CDC9EE7-174A-5C46-97FD-610895E8676C}"/>
                </a:ext>
              </a:extLst>
            </p:cNvPr>
            <p:cNvCxnSpPr>
              <a:cxnSpLocks/>
            </p:cNvCxnSpPr>
            <p:nvPr/>
          </p:nvCxnSpPr>
          <p:spPr>
            <a:xfrm flipH="1" flipV="1">
              <a:off x="6681745" y="2601207"/>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0" name="Straight Connector 389">
              <a:extLst>
                <a:ext uri="{FF2B5EF4-FFF2-40B4-BE49-F238E27FC236}">
                  <a16:creationId xmlns:a16="http://schemas.microsoft.com/office/drawing/2014/main" id="{1A6905A6-C885-8D49-A06A-BA6ED5B44A9E}"/>
                </a:ext>
              </a:extLst>
            </p:cNvPr>
            <p:cNvCxnSpPr>
              <a:cxnSpLocks/>
            </p:cNvCxnSpPr>
            <p:nvPr/>
          </p:nvCxnSpPr>
          <p:spPr>
            <a:xfrm flipH="1" flipV="1">
              <a:off x="5105593" y="2609158"/>
              <a:ext cx="365581" cy="3884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1" name="Straight Connector 390">
              <a:extLst>
                <a:ext uri="{FF2B5EF4-FFF2-40B4-BE49-F238E27FC236}">
                  <a16:creationId xmlns:a16="http://schemas.microsoft.com/office/drawing/2014/main" id="{79DD0040-DB87-FD44-9F7A-1D606C5E0E86}"/>
                </a:ext>
              </a:extLst>
            </p:cNvPr>
            <p:cNvCxnSpPr>
              <a:cxnSpLocks/>
            </p:cNvCxnSpPr>
            <p:nvPr/>
          </p:nvCxnSpPr>
          <p:spPr>
            <a:xfrm flipH="1" flipV="1">
              <a:off x="5877031" y="2604358"/>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2" name="Straight Connector 391">
              <a:extLst>
                <a:ext uri="{FF2B5EF4-FFF2-40B4-BE49-F238E27FC236}">
                  <a16:creationId xmlns:a16="http://schemas.microsoft.com/office/drawing/2014/main" id="{62C3C275-26E7-384D-B577-382E91E32ED8}"/>
                </a:ext>
              </a:extLst>
            </p:cNvPr>
            <p:cNvCxnSpPr>
              <a:cxnSpLocks/>
            </p:cNvCxnSpPr>
            <p:nvPr/>
          </p:nvCxnSpPr>
          <p:spPr>
            <a:xfrm flipV="1">
              <a:off x="5492755" y="1794880"/>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3" name="Straight Connector 392">
              <a:extLst>
                <a:ext uri="{FF2B5EF4-FFF2-40B4-BE49-F238E27FC236}">
                  <a16:creationId xmlns:a16="http://schemas.microsoft.com/office/drawing/2014/main" id="{D035643B-197B-2741-9841-13241E31741D}"/>
                </a:ext>
              </a:extLst>
            </p:cNvPr>
            <p:cNvCxnSpPr>
              <a:cxnSpLocks/>
            </p:cNvCxnSpPr>
            <p:nvPr/>
          </p:nvCxnSpPr>
          <p:spPr>
            <a:xfrm flipV="1">
              <a:off x="6287879" y="1791737"/>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4" name="Straight Connector 393">
              <a:extLst>
                <a:ext uri="{FF2B5EF4-FFF2-40B4-BE49-F238E27FC236}">
                  <a16:creationId xmlns:a16="http://schemas.microsoft.com/office/drawing/2014/main" id="{C5D7FFB9-3EDE-6D44-AA90-C6C4D7A478C3}"/>
                </a:ext>
              </a:extLst>
            </p:cNvPr>
            <p:cNvCxnSpPr>
              <a:cxnSpLocks/>
            </p:cNvCxnSpPr>
            <p:nvPr/>
          </p:nvCxnSpPr>
          <p:spPr>
            <a:xfrm flipV="1">
              <a:off x="7101587" y="1794235"/>
              <a:ext cx="400896" cy="4008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95" name="Oval 394">
              <a:extLst>
                <a:ext uri="{FF2B5EF4-FFF2-40B4-BE49-F238E27FC236}">
                  <a16:creationId xmlns:a16="http://schemas.microsoft.com/office/drawing/2014/main" id="{1030E540-7AA6-014E-B2AA-128F457E1DB0}"/>
                </a:ext>
              </a:extLst>
            </p:cNvPr>
            <p:cNvSpPr/>
            <p:nvPr/>
          </p:nvSpPr>
          <p:spPr>
            <a:xfrm>
              <a:off x="5464595" y="2169521"/>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6" name="Oval 395">
              <a:extLst>
                <a:ext uri="{FF2B5EF4-FFF2-40B4-BE49-F238E27FC236}">
                  <a16:creationId xmlns:a16="http://schemas.microsoft.com/office/drawing/2014/main" id="{C413D858-A280-CE4B-8052-8CFF9A1BE86E}"/>
                </a:ext>
              </a:extLst>
            </p:cNvPr>
            <p:cNvSpPr/>
            <p:nvPr/>
          </p:nvSpPr>
          <p:spPr>
            <a:xfrm>
              <a:off x="6260484" y="2172801"/>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7" name="Oval 396">
              <a:extLst>
                <a:ext uri="{FF2B5EF4-FFF2-40B4-BE49-F238E27FC236}">
                  <a16:creationId xmlns:a16="http://schemas.microsoft.com/office/drawing/2014/main" id="{34966FDD-DE7D-C948-8307-48B33DDDD414}"/>
                </a:ext>
              </a:extLst>
            </p:cNvPr>
            <p:cNvSpPr/>
            <p:nvPr/>
          </p:nvSpPr>
          <p:spPr>
            <a:xfrm>
              <a:off x="7064709" y="2172801"/>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8" name="Straight Connector 397">
              <a:extLst>
                <a:ext uri="{FF2B5EF4-FFF2-40B4-BE49-F238E27FC236}">
                  <a16:creationId xmlns:a16="http://schemas.microsoft.com/office/drawing/2014/main" id="{16BB42DB-DD14-524B-9BE0-7A94547FE6C0}"/>
                </a:ext>
              </a:extLst>
            </p:cNvPr>
            <p:cNvCxnSpPr/>
            <p:nvPr/>
          </p:nvCxnSpPr>
          <p:spPr>
            <a:xfrm>
              <a:off x="7107924" y="1787045"/>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9" name="Straight Connector 398">
              <a:extLst>
                <a:ext uri="{FF2B5EF4-FFF2-40B4-BE49-F238E27FC236}">
                  <a16:creationId xmlns:a16="http://schemas.microsoft.com/office/drawing/2014/main" id="{F49668BE-8E39-5B4A-8C57-64738AEFC1DA}"/>
                </a:ext>
              </a:extLst>
            </p:cNvPr>
            <p:cNvCxnSpPr/>
            <p:nvPr/>
          </p:nvCxnSpPr>
          <p:spPr>
            <a:xfrm>
              <a:off x="5494726" y="1788384"/>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0" name="Straight Connector 399">
              <a:extLst>
                <a:ext uri="{FF2B5EF4-FFF2-40B4-BE49-F238E27FC236}">
                  <a16:creationId xmlns:a16="http://schemas.microsoft.com/office/drawing/2014/main" id="{ED33261D-9B70-764F-803D-E4FBF1FDB584}"/>
                </a:ext>
              </a:extLst>
            </p:cNvPr>
            <p:cNvCxnSpPr/>
            <p:nvPr/>
          </p:nvCxnSpPr>
          <p:spPr>
            <a:xfrm>
              <a:off x="5890816" y="1790695"/>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1" name="Straight Connector 400">
              <a:extLst>
                <a:ext uri="{FF2B5EF4-FFF2-40B4-BE49-F238E27FC236}">
                  <a16:creationId xmlns:a16="http://schemas.microsoft.com/office/drawing/2014/main" id="{F075DED2-A064-EA4C-8D39-EC5BA422AB81}"/>
                </a:ext>
              </a:extLst>
            </p:cNvPr>
            <p:cNvCxnSpPr/>
            <p:nvPr/>
          </p:nvCxnSpPr>
          <p:spPr>
            <a:xfrm>
              <a:off x="6687436" y="1788725"/>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2" name="Straight Connector 401">
              <a:extLst>
                <a:ext uri="{FF2B5EF4-FFF2-40B4-BE49-F238E27FC236}">
                  <a16:creationId xmlns:a16="http://schemas.microsoft.com/office/drawing/2014/main" id="{8DC26F91-CBB9-F544-86FC-20CDAC32A073}"/>
                </a:ext>
              </a:extLst>
            </p:cNvPr>
            <p:cNvCxnSpPr/>
            <p:nvPr/>
          </p:nvCxnSpPr>
          <p:spPr>
            <a:xfrm>
              <a:off x="5109824" y="1786316"/>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3" name="Straight Connector 402">
              <a:extLst>
                <a:ext uri="{FF2B5EF4-FFF2-40B4-BE49-F238E27FC236}">
                  <a16:creationId xmlns:a16="http://schemas.microsoft.com/office/drawing/2014/main" id="{4F7FE248-5774-1947-A19A-9C5BA819B820}"/>
                </a:ext>
              </a:extLst>
            </p:cNvPr>
            <p:cNvCxnSpPr/>
            <p:nvPr/>
          </p:nvCxnSpPr>
          <p:spPr>
            <a:xfrm>
              <a:off x="6290949" y="1788949"/>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04" name="Oval 403">
              <a:extLst>
                <a:ext uri="{FF2B5EF4-FFF2-40B4-BE49-F238E27FC236}">
                  <a16:creationId xmlns:a16="http://schemas.microsoft.com/office/drawing/2014/main" id="{D84ACC57-2DB3-7C44-A2BA-2F4966CF3E1E}"/>
                </a:ext>
              </a:extLst>
            </p:cNvPr>
            <p:cNvSpPr/>
            <p:nvPr/>
          </p:nvSpPr>
          <p:spPr>
            <a:xfrm>
              <a:off x="7070183" y="1766255"/>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5" name="Oval 404">
              <a:extLst>
                <a:ext uri="{FF2B5EF4-FFF2-40B4-BE49-F238E27FC236}">
                  <a16:creationId xmlns:a16="http://schemas.microsoft.com/office/drawing/2014/main" id="{1651404F-99D3-C64F-9422-62FD924BED76}"/>
                </a:ext>
              </a:extLst>
            </p:cNvPr>
            <p:cNvSpPr/>
            <p:nvPr/>
          </p:nvSpPr>
          <p:spPr>
            <a:xfrm>
              <a:off x="5466627" y="1768197"/>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6" name="Oval 405">
              <a:extLst>
                <a:ext uri="{FF2B5EF4-FFF2-40B4-BE49-F238E27FC236}">
                  <a16:creationId xmlns:a16="http://schemas.microsoft.com/office/drawing/2014/main" id="{14D40448-44C6-9E49-B44E-C5F3226B67EE}"/>
                </a:ext>
              </a:extLst>
            </p:cNvPr>
            <p:cNvSpPr/>
            <p:nvPr/>
          </p:nvSpPr>
          <p:spPr>
            <a:xfrm>
              <a:off x="6265959" y="1766255"/>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7" name="Oval 406">
              <a:extLst>
                <a:ext uri="{FF2B5EF4-FFF2-40B4-BE49-F238E27FC236}">
                  <a16:creationId xmlns:a16="http://schemas.microsoft.com/office/drawing/2014/main" id="{82A5A952-067D-8C48-ADB7-DE83FA006292}"/>
                </a:ext>
              </a:extLst>
            </p:cNvPr>
            <p:cNvSpPr/>
            <p:nvPr/>
          </p:nvSpPr>
          <p:spPr>
            <a:xfrm>
              <a:off x="7476382" y="1767354"/>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8" name="Oval 407">
              <a:extLst>
                <a:ext uri="{FF2B5EF4-FFF2-40B4-BE49-F238E27FC236}">
                  <a16:creationId xmlns:a16="http://schemas.microsoft.com/office/drawing/2014/main" id="{346C6C4D-27A2-C343-B36E-26F1BDAE976A}"/>
                </a:ext>
              </a:extLst>
            </p:cNvPr>
            <p:cNvSpPr/>
            <p:nvPr/>
          </p:nvSpPr>
          <p:spPr>
            <a:xfrm>
              <a:off x="6665688" y="1767890"/>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9" name="Oval 408">
              <a:extLst>
                <a:ext uri="{FF2B5EF4-FFF2-40B4-BE49-F238E27FC236}">
                  <a16:creationId xmlns:a16="http://schemas.microsoft.com/office/drawing/2014/main" id="{ACF12CAC-96F8-D541-A515-5272DC24831E}"/>
                </a:ext>
              </a:extLst>
            </p:cNvPr>
            <p:cNvSpPr/>
            <p:nvPr/>
          </p:nvSpPr>
          <p:spPr>
            <a:xfrm>
              <a:off x="5868014" y="1767890"/>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0" name="Oval 409">
              <a:extLst>
                <a:ext uri="{FF2B5EF4-FFF2-40B4-BE49-F238E27FC236}">
                  <a16:creationId xmlns:a16="http://schemas.microsoft.com/office/drawing/2014/main" id="{E98D0B81-D2E1-674D-8B06-A58C26A5DDB8}"/>
                </a:ext>
              </a:extLst>
            </p:cNvPr>
            <p:cNvSpPr/>
            <p:nvPr/>
          </p:nvSpPr>
          <p:spPr>
            <a:xfrm>
              <a:off x="6666764" y="2174436"/>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0" name="Oval 449">
              <a:extLst>
                <a:ext uri="{FF2B5EF4-FFF2-40B4-BE49-F238E27FC236}">
                  <a16:creationId xmlns:a16="http://schemas.microsoft.com/office/drawing/2014/main" id="{862B44DB-2CA5-DF4E-8419-50D31A157482}"/>
                </a:ext>
              </a:extLst>
            </p:cNvPr>
            <p:cNvSpPr/>
            <p:nvPr/>
          </p:nvSpPr>
          <p:spPr>
            <a:xfrm>
              <a:off x="5084418" y="1764778"/>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2" name="Straight Connector 411">
              <a:extLst>
                <a:ext uri="{FF2B5EF4-FFF2-40B4-BE49-F238E27FC236}">
                  <a16:creationId xmlns:a16="http://schemas.microsoft.com/office/drawing/2014/main" id="{3CC9D35D-89D7-5A47-99AC-B730BEC9D045}"/>
                </a:ext>
              </a:extLst>
            </p:cNvPr>
            <p:cNvCxnSpPr/>
            <p:nvPr/>
          </p:nvCxnSpPr>
          <p:spPr>
            <a:xfrm>
              <a:off x="7103618" y="3002750"/>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3" name="Straight Connector 412">
              <a:extLst>
                <a:ext uri="{FF2B5EF4-FFF2-40B4-BE49-F238E27FC236}">
                  <a16:creationId xmlns:a16="http://schemas.microsoft.com/office/drawing/2014/main" id="{04D1D6AA-A7B6-BD42-AA01-8E0CD4F9A890}"/>
                </a:ext>
              </a:extLst>
            </p:cNvPr>
            <p:cNvCxnSpPr/>
            <p:nvPr/>
          </p:nvCxnSpPr>
          <p:spPr>
            <a:xfrm>
              <a:off x="5504531" y="3004090"/>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4" name="Straight Connector 413">
              <a:extLst>
                <a:ext uri="{FF2B5EF4-FFF2-40B4-BE49-F238E27FC236}">
                  <a16:creationId xmlns:a16="http://schemas.microsoft.com/office/drawing/2014/main" id="{5F5289FA-CB0C-DD4E-89A8-0C62455DC570}"/>
                </a:ext>
              </a:extLst>
            </p:cNvPr>
            <p:cNvCxnSpPr/>
            <p:nvPr/>
          </p:nvCxnSpPr>
          <p:spPr>
            <a:xfrm>
              <a:off x="5893565" y="3006400"/>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5" name="Straight Connector 414">
              <a:extLst>
                <a:ext uri="{FF2B5EF4-FFF2-40B4-BE49-F238E27FC236}">
                  <a16:creationId xmlns:a16="http://schemas.microsoft.com/office/drawing/2014/main" id="{5CA09939-DAC6-094A-A180-F463E6945D13}"/>
                </a:ext>
              </a:extLst>
            </p:cNvPr>
            <p:cNvCxnSpPr/>
            <p:nvPr/>
          </p:nvCxnSpPr>
          <p:spPr>
            <a:xfrm>
              <a:off x="6690185" y="3004431"/>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6" name="Straight Connector 415">
              <a:extLst>
                <a:ext uri="{FF2B5EF4-FFF2-40B4-BE49-F238E27FC236}">
                  <a16:creationId xmlns:a16="http://schemas.microsoft.com/office/drawing/2014/main" id="{35AF7E75-4D65-1048-A1E1-4486CB2810ED}"/>
                </a:ext>
              </a:extLst>
            </p:cNvPr>
            <p:cNvCxnSpPr/>
            <p:nvPr/>
          </p:nvCxnSpPr>
          <p:spPr>
            <a:xfrm>
              <a:off x="5109045" y="3005549"/>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7" name="Straight Connector 416">
              <a:extLst>
                <a:ext uri="{FF2B5EF4-FFF2-40B4-BE49-F238E27FC236}">
                  <a16:creationId xmlns:a16="http://schemas.microsoft.com/office/drawing/2014/main" id="{8F63BF31-7C5C-B146-8DB2-1D347C1A13BB}"/>
                </a:ext>
              </a:extLst>
            </p:cNvPr>
            <p:cNvCxnSpPr/>
            <p:nvPr/>
          </p:nvCxnSpPr>
          <p:spPr>
            <a:xfrm>
              <a:off x="6293698" y="3004654"/>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18" name="Oval 417">
              <a:extLst>
                <a:ext uri="{FF2B5EF4-FFF2-40B4-BE49-F238E27FC236}">
                  <a16:creationId xmlns:a16="http://schemas.microsoft.com/office/drawing/2014/main" id="{AB451FE4-3545-0E45-A740-595F60ED30D9}"/>
                </a:ext>
              </a:extLst>
            </p:cNvPr>
            <p:cNvSpPr/>
            <p:nvPr/>
          </p:nvSpPr>
          <p:spPr>
            <a:xfrm>
              <a:off x="7064892" y="2978923"/>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9" name="Oval 418">
              <a:extLst>
                <a:ext uri="{FF2B5EF4-FFF2-40B4-BE49-F238E27FC236}">
                  <a16:creationId xmlns:a16="http://schemas.microsoft.com/office/drawing/2014/main" id="{E0B5436A-31C4-F54F-8822-5D56C1282552}"/>
                </a:ext>
              </a:extLst>
            </p:cNvPr>
            <p:cNvSpPr/>
            <p:nvPr/>
          </p:nvSpPr>
          <p:spPr>
            <a:xfrm>
              <a:off x="5461336" y="2980865"/>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0" name="Oval 419">
              <a:extLst>
                <a:ext uri="{FF2B5EF4-FFF2-40B4-BE49-F238E27FC236}">
                  <a16:creationId xmlns:a16="http://schemas.microsoft.com/office/drawing/2014/main" id="{5A8CA86B-154C-E94D-9EFC-A991D8609CD4}"/>
                </a:ext>
              </a:extLst>
            </p:cNvPr>
            <p:cNvSpPr/>
            <p:nvPr/>
          </p:nvSpPr>
          <p:spPr>
            <a:xfrm>
              <a:off x="6260668" y="2978923"/>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1" name="Oval 420">
              <a:extLst>
                <a:ext uri="{FF2B5EF4-FFF2-40B4-BE49-F238E27FC236}">
                  <a16:creationId xmlns:a16="http://schemas.microsoft.com/office/drawing/2014/main" id="{CAEB27FF-6426-F540-921F-22F38391997C}"/>
                </a:ext>
              </a:extLst>
            </p:cNvPr>
            <p:cNvSpPr/>
            <p:nvPr/>
          </p:nvSpPr>
          <p:spPr>
            <a:xfrm>
              <a:off x="7474619" y="2980022"/>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2" name="Oval 421">
              <a:extLst>
                <a:ext uri="{FF2B5EF4-FFF2-40B4-BE49-F238E27FC236}">
                  <a16:creationId xmlns:a16="http://schemas.microsoft.com/office/drawing/2014/main" id="{FE53D801-F058-CD4A-B711-B291F3CA5AF8}"/>
                </a:ext>
              </a:extLst>
            </p:cNvPr>
            <p:cNvSpPr/>
            <p:nvPr/>
          </p:nvSpPr>
          <p:spPr>
            <a:xfrm>
              <a:off x="6660397" y="2980558"/>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3" name="Oval 422">
              <a:extLst>
                <a:ext uri="{FF2B5EF4-FFF2-40B4-BE49-F238E27FC236}">
                  <a16:creationId xmlns:a16="http://schemas.microsoft.com/office/drawing/2014/main" id="{124A3F1C-212B-0B42-B40B-1A60303FADFD}"/>
                </a:ext>
              </a:extLst>
            </p:cNvPr>
            <p:cNvSpPr/>
            <p:nvPr/>
          </p:nvSpPr>
          <p:spPr>
            <a:xfrm>
              <a:off x="5862723" y="2980558"/>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5" name="Oval 444">
              <a:extLst>
                <a:ext uri="{FF2B5EF4-FFF2-40B4-BE49-F238E27FC236}">
                  <a16:creationId xmlns:a16="http://schemas.microsoft.com/office/drawing/2014/main" id="{D3A7C083-BF60-B84A-9C43-DA6A91C70930}"/>
                </a:ext>
              </a:extLst>
            </p:cNvPr>
            <p:cNvSpPr/>
            <p:nvPr/>
          </p:nvSpPr>
          <p:spPr>
            <a:xfrm>
              <a:off x="5070960" y="2981710"/>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25" name="Straight Connector 424">
              <a:extLst>
                <a:ext uri="{FF2B5EF4-FFF2-40B4-BE49-F238E27FC236}">
                  <a16:creationId xmlns:a16="http://schemas.microsoft.com/office/drawing/2014/main" id="{84B6BACD-07AF-E844-A625-5E100ED3930D}"/>
                </a:ext>
              </a:extLst>
            </p:cNvPr>
            <p:cNvCxnSpPr/>
            <p:nvPr/>
          </p:nvCxnSpPr>
          <p:spPr>
            <a:xfrm>
              <a:off x="6690296" y="2599542"/>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6" name="Straight Connector 425">
              <a:extLst>
                <a:ext uri="{FF2B5EF4-FFF2-40B4-BE49-F238E27FC236}">
                  <a16:creationId xmlns:a16="http://schemas.microsoft.com/office/drawing/2014/main" id="{A4662B99-2CC5-604C-A0EE-C8BDCD8E41ED}"/>
                </a:ext>
              </a:extLst>
            </p:cNvPr>
            <p:cNvCxnSpPr/>
            <p:nvPr/>
          </p:nvCxnSpPr>
          <p:spPr>
            <a:xfrm>
              <a:off x="5883130" y="2598346"/>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7" name="Straight Connector 426">
              <a:extLst>
                <a:ext uri="{FF2B5EF4-FFF2-40B4-BE49-F238E27FC236}">
                  <a16:creationId xmlns:a16="http://schemas.microsoft.com/office/drawing/2014/main" id="{FE050B0E-2C00-944A-B9D2-D8ECCF7EDEC5}"/>
                </a:ext>
              </a:extLst>
            </p:cNvPr>
            <p:cNvCxnSpPr/>
            <p:nvPr/>
          </p:nvCxnSpPr>
          <p:spPr>
            <a:xfrm>
              <a:off x="5083249" y="2594594"/>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8" name="Straight Connector 427">
              <a:extLst>
                <a:ext uri="{FF2B5EF4-FFF2-40B4-BE49-F238E27FC236}">
                  <a16:creationId xmlns:a16="http://schemas.microsoft.com/office/drawing/2014/main" id="{2D0A2089-D57E-2546-AFBC-343E8AA9655F}"/>
                </a:ext>
              </a:extLst>
            </p:cNvPr>
            <p:cNvCxnSpPr/>
            <p:nvPr/>
          </p:nvCxnSpPr>
          <p:spPr>
            <a:xfrm>
              <a:off x="5485740" y="2597496"/>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9" name="Straight Connector 428">
              <a:extLst>
                <a:ext uri="{FF2B5EF4-FFF2-40B4-BE49-F238E27FC236}">
                  <a16:creationId xmlns:a16="http://schemas.microsoft.com/office/drawing/2014/main" id="{A155C347-58AF-2B45-A005-22B2C3341B06}"/>
                </a:ext>
              </a:extLst>
            </p:cNvPr>
            <p:cNvCxnSpPr/>
            <p:nvPr/>
          </p:nvCxnSpPr>
          <p:spPr>
            <a:xfrm>
              <a:off x="6286123" y="2598584"/>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0" name="Straight Connector 429">
              <a:extLst>
                <a:ext uri="{FF2B5EF4-FFF2-40B4-BE49-F238E27FC236}">
                  <a16:creationId xmlns:a16="http://schemas.microsoft.com/office/drawing/2014/main" id="{61719FCF-DCD0-C648-8373-7EFB91C22A3F}"/>
                </a:ext>
              </a:extLst>
            </p:cNvPr>
            <p:cNvCxnSpPr/>
            <p:nvPr/>
          </p:nvCxnSpPr>
          <p:spPr>
            <a:xfrm>
              <a:off x="7087541" y="2598626"/>
              <a:ext cx="400896" cy="112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31" name="Oval 430">
              <a:extLst>
                <a:ext uri="{FF2B5EF4-FFF2-40B4-BE49-F238E27FC236}">
                  <a16:creationId xmlns:a16="http://schemas.microsoft.com/office/drawing/2014/main" id="{7C161564-555F-6D49-BF2E-13B7F6199ED7}"/>
                </a:ext>
              </a:extLst>
            </p:cNvPr>
            <p:cNvSpPr/>
            <p:nvPr/>
          </p:nvSpPr>
          <p:spPr>
            <a:xfrm>
              <a:off x="6253968" y="2572544"/>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2" name="Oval 431">
              <a:extLst>
                <a:ext uri="{FF2B5EF4-FFF2-40B4-BE49-F238E27FC236}">
                  <a16:creationId xmlns:a16="http://schemas.microsoft.com/office/drawing/2014/main" id="{7CF6C9B1-708A-194E-BED4-54CDFEDA61C9}"/>
                </a:ext>
              </a:extLst>
            </p:cNvPr>
            <p:cNvSpPr/>
            <p:nvPr/>
          </p:nvSpPr>
          <p:spPr>
            <a:xfrm>
              <a:off x="7058192" y="2572544"/>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3" name="Oval 432">
              <a:extLst>
                <a:ext uri="{FF2B5EF4-FFF2-40B4-BE49-F238E27FC236}">
                  <a16:creationId xmlns:a16="http://schemas.microsoft.com/office/drawing/2014/main" id="{343AF830-3570-1347-B9DB-1BEFCB44A6AE}"/>
                </a:ext>
              </a:extLst>
            </p:cNvPr>
            <p:cNvSpPr/>
            <p:nvPr/>
          </p:nvSpPr>
          <p:spPr>
            <a:xfrm>
              <a:off x="5458078" y="2569264"/>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0" name="Oval 439">
              <a:extLst>
                <a:ext uri="{FF2B5EF4-FFF2-40B4-BE49-F238E27FC236}">
                  <a16:creationId xmlns:a16="http://schemas.microsoft.com/office/drawing/2014/main" id="{35CD3ED2-1DD7-7149-B90D-DA7682E56A12}"/>
                </a:ext>
              </a:extLst>
            </p:cNvPr>
            <p:cNvSpPr/>
            <p:nvPr/>
          </p:nvSpPr>
          <p:spPr>
            <a:xfrm>
              <a:off x="5068815" y="2569306"/>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5" name="Oval 434">
              <a:extLst>
                <a:ext uri="{FF2B5EF4-FFF2-40B4-BE49-F238E27FC236}">
                  <a16:creationId xmlns:a16="http://schemas.microsoft.com/office/drawing/2014/main" id="{EB0D68A7-2C15-9C46-A15D-98585D5EAA9C}"/>
                </a:ext>
              </a:extLst>
            </p:cNvPr>
            <p:cNvSpPr/>
            <p:nvPr/>
          </p:nvSpPr>
          <p:spPr>
            <a:xfrm>
              <a:off x="5856023" y="2574179"/>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6" name="Oval 435">
              <a:extLst>
                <a:ext uri="{FF2B5EF4-FFF2-40B4-BE49-F238E27FC236}">
                  <a16:creationId xmlns:a16="http://schemas.microsoft.com/office/drawing/2014/main" id="{D9CFC712-F9A3-4643-B9BE-512CA316B0AB}"/>
                </a:ext>
              </a:extLst>
            </p:cNvPr>
            <p:cNvSpPr/>
            <p:nvPr/>
          </p:nvSpPr>
          <p:spPr>
            <a:xfrm>
              <a:off x="6660247" y="2574179"/>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7" name="Oval 436">
              <a:extLst>
                <a:ext uri="{FF2B5EF4-FFF2-40B4-BE49-F238E27FC236}">
                  <a16:creationId xmlns:a16="http://schemas.microsoft.com/office/drawing/2014/main" id="{2A7CB786-A72D-CD47-BE51-E642BBBB2F39}"/>
                </a:ext>
              </a:extLst>
            </p:cNvPr>
            <p:cNvSpPr/>
            <p:nvPr/>
          </p:nvSpPr>
          <p:spPr>
            <a:xfrm>
              <a:off x="7474974" y="2573643"/>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8" name="Oval 437">
              <a:extLst>
                <a:ext uri="{FF2B5EF4-FFF2-40B4-BE49-F238E27FC236}">
                  <a16:creationId xmlns:a16="http://schemas.microsoft.com/office/drawing/2014/main" id="{83C6062A-2E18-7E45-A0D3-2AF95F058401}"/>
                </a:ext>
              </a:extLst>
            </p:cNvPr>
            <p:cNvSpPr/>
            <p:nvPr/>
          </p:nvSpPr>
          <p:spPr>
            <a:xfrm>
              <a:off x="5862540" y="2174436"/>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9" name="Oval 438">
              <a:extLst>
                <a:ext uri="{FF2B5EF4-FFF2-40B4-BE49-F238E27FC236}">
                  <a16:creationId xmlns:a16="http://schemas.microsoft.com/office/drawing/2014/main" id="{31BDCA4A-CD72-8E40-8960-06C100B7E2AB}"/>
                </a:ext>
              </a:extLst>
            </p:cNvPr>
            <p:cNvSpPr/>
            <p:nvPr/>
          </p:nvSpPr>
          <p:spPr>
            <a:xfrm>
              <a:off x="7477582" y="2173901"/>
              <a:ext cx="50112" cy="5011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60" name="Group 459">
              <a:extLst>
                <a:ext uri="{FF2B5EF4-FFF2-40B4-BE49-F238E27FC236}">
                  <a16:creationId xmlns:a16="http://schemas.microsoft.com/office/drawing/2014/main" id="{C55CDECC-70DF-9249-B391-7E36677F05E4}"/>
                </a:ext>
              </a:extLst>
            </p:cNvPr>
            <p:cNvGrpSpPr/>
            <p:nvPr/>
          </p:nvGrpSpPr>
          <p:grpSpPr>
            <a:xfrm>
              <a:off x="763253" y="1688674"/>
              <a:ext cx="203984" cy="172953"/>
              <a:chOff x="1478549" y="2181747"/>
              <a:chExt cx="278369" cy="236021"/>
            </a:xfrm>
          </p:grpSpPr>
          <p:grpSp>
            <p:nvGrpSpPr>
              <p:cNvPr id="461" name="Group 460">
                <a:extLst>
                  <a:ext uri="{FF2B5EF4-FFF2-40B4-BE49-F238E27FC236}">
                    <a16:creationId xmlns:a16="http://schemas.microsoft.com/office/drawing/2014/main" id="{4C81C1B1-066E-3D49-A80B-4ED832981712}"/>
                  </a:ext>
                </a:extLst>
              </p:cNvPr>
              <p:cNvGrpSpPr/>
              <p:nvPr/>
            </p:nvGrpSpPr>
            <p:grpSpPr>
              <a:xfrm>
                <a:off x="1478549" y="2181747"/>
                <a:ext cx="220204" cy="236021"/>
                <a:chOff x="774700" y="3743756"/>
                <a:chExt cx="288257" cy="308962"/>
              </a:xfrm>
            </p:grpSpPr>
            <p:sp>
              <p:nvSpPr>
                <p:cNvPr id="463" name="Triangle 462">
                  <a:extLst>
                    <a:ext uri="{FF2B5EF4-FFF2-40B4-BE49-F238E27FC236}">
                      <a16:creationId xmlns:a16="http://schemas.microsoft.com/office/drawing/2014/main" id="{55C5F8F7-A55F-9B41-831E-B815E48B7B1E}"/>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4" name="Oval 463">
                  <a:extLst>
                    <a:ext uri="{FF2B5EF4-FFF2-40B4-BE49-F238E27FC236}">
                      <a16:creationId xmlns:a16="http://schemas.microsoft.com/office/drawing/2014/main" id="{907DBA72-E2F1-AD40-94C2-E08A7A2DE1E0}"/>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5" name="Oval 464">
                  <a:extLst>
                    <a:ext uri="{FF2B5EF4-FFF2-40B4-BE49-F238E27FC236}">
                      <a16:creationId xmlns:a16="http://schemas.microsoft.com/office/drawing/2014/main" id="{4ED95B61-2CC2-254A-B57F-5EAEE730DD1F}"/>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6" name="Oval 465">
                  <a:extLst>
                    <a:ext uri="{FF2B5EF4-FFF2-40B4-BE49-F238E27FC236}">
                      <a16:creationId xmlns:a16="http://schemas.microsoft.com/office/drawing/2014/main" id="{5DA801F8-4AEB-A546-8A5B-8B31E298728D}"/>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67" name="Straight Connector 466">
                  <a:extLst>
                    <a:ext uri="{FF2B5EF4-FFF2-40B4-BE49-F238E27FC236}">
                      <a16:creationId xmlns:a16="http://schemas.microsoft.com/office/drawing/2014/main" id="{942ED6E5-A3B9-924A-AC39-B013EF3ED11B}"/>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62" name="Oval 461">
                <a:extLst>
                  <a:ext uri="{FF2B5EF4-FFF2-40B4-BE49-F238E27FC236}">
                    <a16:creationId xmlns:a16="http://schemas.microsoft.com/office/drawing/2014/main" id="{80FE7F48-C295-464A-AD85-A83CA3C8470D}"/>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68" name="Group 467">
              <a:extLst>
                <a:ext uri="{FF2B5EF4-FFF2-40B4-BE49-F238E27FC236}">
                  <a16:creationId xmlns:a16="http://schemas.microsoft.com/office/drawing/2014/main" id="{FE6083B2-6403-004D-9023-79735EBC5E52}"/>
                </a:ext>
              </a:extLst>
            </p:cNvPr>
            <p:cNvGrpSpPr/>
            <p:nvPr/>
          </p:nvGrpSpPr>
          <p:grpSpPr>
            <a:xfrm>
              <a:off x="780492" y="2915699"/>
              <a:ext cx="192851" cy="172953"/>
              <a:chOff x="1490677" y="2820474"/>
              <a:chExt cx="263175" cy="236021"/>
            </a:xfrm>
          </p:grpSpPr>
          <p:grpSp>
            <p:nvGrpSpPr>
              <p:cNvPr id="469" name="Group 468">
                <a:extLst>
                  <a:ext uri="{FF2B5EF4-FFF2-40B4-BE49-F238E27FC236}">
                    <a16:creationId xmlns:a16="http://schemas.microsoft.com/office/drawing/2014/main" id="{BF9C084B-1299-454A-91B0-264B774EA75B}"/>
                  </a:ext>
                </a:extLst>
              </p:cNvPr>
              <p:cNvGrpSpPr/>
              <p:nvPr/>
            </p:nvGrpSpPr>
            <p:grpSpPr>
              <a:xfrm>
                <a:off x="1490677" y="2820474"/>
                <a:ext cx="211555" cy="236021"/>
                <a:chOff x="790575" y="4480628"/>
                <a:chExt cx="276935" cy="308962"/>
              </a:xfrm>
            </p:grpSpPr>
            <p:sp>
              <p:nvSpPr>
                <p:cNvPr id="471" name="Triangle 470">
                  <a:extLst>
                    <a:ext uri="{FF2B5EF4-FFF2-40B4-BE49-F238E27FC236}">
                      <a16:creationId xmlns:a16="http://schemas.microsoft.com/office/drawing/2014/main" id="{A51E39C2-4AC8-DB40-8FB7-F6577A040422}"/>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2" name="Oval 471">
                  <a:extLst>
                    <a:ext uri="{FF2B5EF4-FFF2-40B4-BE49-F238E27FC236}">
                      <a16:creationId xmlns:a16="http://schemas.microsoft.com/office/drawing/2014/main" id="{D4D01C0B-1A26-D842-B94A-E83EB8D00A96}"/>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3" name="Oval 472">
                  <a:extLst>
                    <a:ext uri="{FF2B5EF4-FFF2-40B4-BE49-F238E27FC236}">
                      <a16:creationId xmlns:a16="http://schemas.microsoft.com/office/drawing/2014/main" id="{9FEAD3EF-8744-E04A-8FB2-3AF411AB3681}"/>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4" name="Oval 473">
                  <a:extLst>
                    <a:ext uri="{FF2B5EF4-FFF2-40B4-BE49-F238E27FC236}">
                      <a16:creationId xmlns:a16="http://schemas.microsoft.com/office/drawing/2014/main" id="{4310BF06-B5BB-9A40-A5FB-FF8E4D58EF41}"/>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75" name="Straight Connector 474">
                  <a:extLst>
                    <a:ext uri="{FF2B5EF4-FFF2-40B4-BE49-F238E27FC236}">
                      <a16:creationId xmlns:a16="http://schemas.microsoft.com/office/drawing/2014/main" id="{3C04EF5D-A2F7-0E40-A12F-51E4A442C9EB}"/>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70" name="Oval 469">
                <a:extLst>
                  <a:ext uri="{FF2B5EF4-FFF2-40B4-BE49-F238E27FC236}">
                    <a16:creationId xmlns:a16="http://schemas.microsoft.com/office/drawing/2014/main" id="{584D7FB9-A4F1-934E-BF03-C219CC08B7C9}"/>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76" name="Group 475">
              <a:extLst>
                <a:ext uri="{FF2B5EF4-FFF2-40B4-BE49-F238E27FC236}">
                  <a16:creationId xmlns:a16="http://schemas.microsoft.com/office/drawing/2014/main" id="{F4C58F8B-785E-CF44-818A-56AD76AC2E48}"/>
                </a:ext>
              </a:extLst>
            </p:cNvPr>
            <p:cNvGrpSpPr/>
            <p:nvPr/>
          </p:nvGrpSpPr>
          <p:grpSpPr>
            <a:xfrm>
              <a:off x="771874" y="2102276"/>
              <a:ext cx="203984" cy="172953"/>
              <a:chOff x="1478549" y="2181747"/>
              <a:chExt cx="278369" cy="236021"/>
            </a:xfrm>
          </p:grpSpPr>
          <p:grpSp>
            <p:nvGrpSpPr>
              <p:cNvPr id="477" name="Group 476">
                <a:extLst>
                  <a:ext uri="{FF2B5EF4-FFF2-40B4-BE49-F238E27FC236}">
                    <a16:creationId xmlns:a16="http://schemas.microsoft.com/office/drawing/2014/main" id="{4C45F0E0-6C49-A64D-925E-DEB36943FABD}"/>
                  </a:ext>
                </a:extLst>
              </p:cNvPr>
              <p:cNvGrpSpPr/>
              <p:nvPr/>
            </p:nvGrpSpPr>
            <p:grpSpPr>
              <a:xfrm>
                <a:off x="1478549" y="2181747"/>
                <a:ext cx="220204" cy="236021"/>
                <a:chOff x="774700" y="3743756"/>
                <a:chExt cx="288257" cy="308962"/>
              </a:xfrm>
            </p:grpSpPr>
            <p:sp>
              <p:nvSpPr>
                <p:cNvPr id="479" name="Triangle 478">
                  <a:extLst>
                    <a:ext uri="{FF2B5EF4-FFF2-40B4-BE49-F238E27FC236}">
                      <a16:creationId xmlns:a16="http://schemas.microsoft.com/office/drawing/2014/main" id="{25543F82-510E-6F43-AE8D-7C002BFB0C27}"/>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0" name="Oval 479">
                  <a:extLst>
                    <a:ext uri="{FF2B5EF4-FFF2-40B4-BE49-F238E27FC236}">
                      <a16:creationId xmlns:a16="http://schemas.microsoft.com/office/drawing/2014/main" id="{A420AE84-0C6D-244D-93D8-9DF373EB2E14}"/>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1" name="Oval 480">
                  <a:extLst>
                    <a:ext uri="{FF2B5EF4-FFF2-40B4-BE49-F238E27FC236}">
                      <a16:creationId xmlns:a16="http://schemas.microsoft.com/office/drawing/2014/main" id="{92F3F9EB-827C-C148-85FC-71D4D0222BB1}"/>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2" name="Oval 481">
                  <a:extLst>
                    <a:ext uri="{FF2B5EF4-FFF2-40B4-BE49-F238E27FC236}">
                      <a16:creationId xmlns:a16="http://schemas.microsoft.com/office/drawing/2014/main" id="{21F0FD97-7CEE-814A-92AB-707777BEB583}"/>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3" name="Straight Connector 482">
                  <a:extLst>
                    <a:ext uri="{FF2B5EF4-FFF2-40B4-BE49-F238E27FC236}">
                      <a16:creationId xmlns:a16="http://schemas.microsoft.com/office/drawing/2014/main" id="{B5E1A68D-C7E1-ED43-90C2-881F82516988}"/>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78" name="Oval 477">
                <a:extLst>
                  <a:ext uri="{FF2B5EF4-FFF2-40B4-BE49-F238E27FC236}">
                    <a16:creationId xmlns:a16="http://schemas.microsoft.com/office/drawing/2014/main" id="{AA6B7AB4-A8F7-AC48-8212-1953E866AACA}"/>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84" name="Group 483">
              <a:extLst>
                <a:ext uri="{FF2B5EF4-FFF2-40B4-BE49-F238E27FC236}">
                  <a16:creationId xmlns:a16="http://schemas.microsoft.com/office/drawing/2014/main" id="{47789C81-F471-F44A-9B9C-89897C0A2B1F}"/>
                </a:ext>
              </a:extLst>
            </p:cNvPr>
            <p:cNvGrpSpPr/>
            <p:nvPr/>
          </p:nvGrpSpPr>
          <p:grpSpPr>
            <a:xfrm>
              <a:off x="767911" y="2508313"/>
              <a:ext cx="192851" cy="172953"/>
              <a:chOff x="1490677" y="2820474"/>
              <a:chExt cx="263175" cy="236021"/>
            </a:xfrm>
          </p:grpSpPr>
          <p:grpSp>
            <p:nvGrpSpPr>
              <p:cNvPr id="485" name="Group 484">
                <a:extLst>
                  <a:ext uri="{FF2B5EF4-FFF2-40B4-BE49-F238E27FC236}">
                    <a16:creationId xmlns:a16="http://schemas.microsoft.com/office/drawing/2014/main" id="{03AE623C-4129-694C-B5DE-E26F33496542}"/>
                  </a:ext>
                </a:extLst>
              </p:cNvPr>
              <p:cNvGrpSpPr/>
              <p:nvPr/>
            </p:nvGrpSpPr>
            <p:grpSpPr>
              <a:xfrm>
                <a:off x="1490677" y="2820474"/>
                <a:ext cx="211555" cy="236021"/>
                <a:chOff x="790575" y="4480628"/>
                <a:chExt cx="276935" cy="308962"/>
              </a:xfrm>
            </p:grpSpPr>
            <p:sp>
              <p:nvSpPr>
                <p:cNvPr id="487" name="Triangle 486">
                  <a:extLst>
                    <a:ext uri="{FF2B5EF4-FFF2-40B4-BE49-F238E27FC236}">
                      <a16:creationId xmlns:a16="http://schemas.microsoft.com/office/drawing/2014/main" id="{7F95E3BC-7BB0-9B4C-B7D5-AE71522D5670}"/>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8" name="Oval 487">
                  <a:extLst>
                    <a:ext uri="{FF2B5EF4-FFF2-40B4-BE49-F238E27FC236}">
                      <a16:creationId xmlns:a16="http://schemas.microsoft.com/office/drawing/2014/main" id="{05F1C572-4D2E-0C48-BC34-7C8FE5711006}"/>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9" name="Oval 488">
                  <a:extLst>
                    <a:ext uri="{FF2B5EF4-FFF2-40B4-BE49-F238E27FC236}">
                      <a16:creationId xmlns:a16="http://schemas.microsoft.com/office/drawing/2014/main" id="{6C669072-8239-0A46-94CE-94B0D68F4CA9}"/>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0" name="Oval 489">
                  <a:extLst>
                    <a:ext uri="{FF2B5EF4-FFF2-40B4-BE49-F238E27FC236}">
                      <a16:creationId xmlns:a16="http://schemas.microsoft.com/office/drawing/2014/main" id="{FB963D7E-DCB1-B04C-914D-0F595DD0EC39}"/>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91" name="Straight Connector 490">
                  <a:extLst>
                    <a:ext uri="{FF2B5EF4-FFF2-40B4-BE49-F238E27FC236}">
                      <a16:creationId xmlns:a16="http://schemas.microsoft.com/office/drawing/2014/main" id="{8A9187B5-BC0D-094A-9C7B-7BB2F28AB816}"/>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86" name="Oval 485">
                <a:extLst>
                  <a:ext uri="{FF2B5EF4-FFF2-40B4-BE49-F238E27FC236}">
                    <a16:creationId xmlns:a16="http://schemas.microsoft.com/office/drawing/2014/main" id="{D19E7DD8-5FCE-3045-9601-CC1606EC8AB6}"/>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07" name="Group 306">
              <a:extLst>
                <a:ext uri="{FF2B5EF4-FFF2-40B4-BE49-F238E27FC236}">
                  <a16:creationId xmlns:a16="http://schemas.microsoft.com/office/drawing/2014/main" id="{6A5970F7-51BE-6140-8B45-544A48C0C8E2}"/>
                </a:ext>
              </a:extLst>
            </p:cNvPr>
            <p:cNvGrpSpPr/>
            <p:nvPr/>
          </p:nvGrpSpPr>
          <p:grpSpPr>
            <a:xfrm rot="5400000">
              <a:off x="8216883" y="1626276"/>
              <a:ext cx="203984" cy="172953"/>
              <a:chOff x="1478549" y="2181747"/>
              <a:chExt cx="278369" cy="236021"/>
            </a:xfrm>
          </p:grpSpPr>
          <p:grpSp>
            <p:nvGrpSpPr>
              <p:cNvPr id="308" name="Group 307">
                <a:extLst>
                  <a:ext uri="{FF2B5EF4-FFF2-40B4-BE49-F238E27FC236}">
                    <a16:creationId xmlns:a16="http://schemas.microsoft.com/office/drawing/2014/main" id="{11B831E0-59C7-694A-A44F-A1146CEA9D3D}"/>
                  </a:ext>
                </a:extLst>
              </p:cNvPr>
              <p:cNvGrpSpPr/>
              <p:nvPr/>
            </p:nvGrpSpPr>
            <p:grpSpPr>
              <a:xfrm>
                <a:off x="1478549" y="2181747"/>
                <a:ext cx="220204" cy="236021"/>
                <a:chOff x="774700" y="3743756"/>
                <a:chExt cx="288257" cy="308962"/>
              </a:xfrm>
            </p:grpSpPr>
            <p:sp>
              <p:nvSpPr>
                <p:cNvPr id="310" name="Triangle 309">
                  <a:extLst>
                    <a:ext uri="{FF2B5EF4-FFF2-40B4-BE49-F238E27FC236}">
                      <a16:creationId xmlns:a16="http://schemas.microsoft.com/office/drawing/2014/main" id="{021D3FA2-0273-974A-B1FB-DB0CCF37B68F}"/>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1" name="Oval 310">
                  <a:extLst>
                    <a:ext uri="{FF2B5EF4-FFF2-40B4-BE49-F238E27FC236}">
                      <a16:creationId xmlns:a16="http://schemas.microsoft.com/office/drawing/2014/main" id="{EF443EE8-B3EC-6F4A-AA24-A055438899F7}"/>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2" name="Oval 311">
                  <a:extLst>
                    <a:ext uri="{FF2B5EF4-FFF2-40B4-BE49-F238E27FC236}">
                      <a16:creationId xmlns:a16="http://schemas.microsoft.com/office/drawing/2014/main" id="{C7022996-AAA1-8D41-8855-8FCD7424F92B}"/>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3" name="Oval 312">
                  <a:extLst>
                    <a:ext uri="{FF2B5EF4-FFF2-40B4-BE49-F238E27FC236}">
                      <a16:creationId xmlns:a16="http://schemas.microsoft.com/office/drawing/2014/main" id="{302B5316-82EE-7C4B-954C-F9D1E60A8CB2}"/>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4" name="Straight Connector 313">
                  <a:extLst>
                    <a:ext uri="{FF2B5EF4-FFF2-40B4-BE49-F238E27FC236}">
                      <a16:creationId xmlns:a16="http://schemas.microsoft.com/office/drawing/2014/main" id="{7428CF60-EF22-7E4D-A957-A505A6C4728C}"/>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09" name="Oval 308">
                <a:extLst>
                  <a:ext uri="{FF2B5EF4-FFF2-40B4-BE49-F238E27FC236}">
                    <a16:creationId xmlns:a16="http://schemas.microsoft.com/office/drawing/2014/main" id="{D3DAC83E-A5DE-104B-8D46-154818A7B872}"/>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15" name="Group 314">
              <a:extLst>
                <a:ext uri="{FF2B5EF4-FFF2-40B4-BE49-F238E27FC236}">
                  <a16:creationId xmlns:a16="http://schemas.microsoft.com/office/drawing/2014/main" id="{75FD8965-ECEF-784F-BA20-1C95A89AE74C}"/>
                </a:ext>
              </a:extLst>
            </p:cNvPr>
            <p:cNvGrpSpPr/>
            <p:nvPr/>
          </p:nvGrpSpPr>
          <p:grpSpPr>
            <a:xfrm rot="16200000">
              <a:off x="8204624" y="2989271"/>
              <a:ext cx="192851" cy="172953"/>
              <a:chOff x="1490677" y="2820474"/>
              <a:chExt cx="263175" cy="236021"/>
            </a:xfrm>
          </p:grpSpPr>
          <p:grpSp>
            <p:nvGrpSpPr>
              <p:cNvPr id="316" name="Group 315">
                <a:extLst>
                  <a:ext uri="{FF2B5EF4-FFF2-40B4-BE49-F238E27FC236}">
                    <a16:creationId xmlns:a16="http://schemas.microsoft.com/office/drawing/2014/main" id="{63A234EC-02E3-8C4E-BEE2-E3ECABA82440}"/>
                  </a:ext>
                </a:extLst>
              </p:cNvPr>
              <p:cNvGrpSpPr/>
              <p:nvPr/>
            </p:nvGrpSpPr>
            <p:grpSpPr>
              <a:xfrm>
                <a:off x="1490677" y="2820474"/>
                <a:ext cx="211555" cy="236021"/>
                <a:chOff x="790575" y="4480628"/>
                <a:chExt cx="276935" cy="308962"/>
              </a:xfrm>
            </p:grpSpPr>
            <p:sp>
              <p:nvSpPr>
                <p:cNvPr id="318" name="Triangle 317">
                  <a:extLst>
                    <a:ext uri="{FF2B5EF4-FFF2-40B4-BE49-F238E27FC236}">
                      <a16:creationId xmlns:a16="http://schemas.microsoft.com/office/drawing/2014/main" id="{C53FE8D0-CDEF-434F-B021-4FF3D0A3F27F}"/>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9" name="Oval 318">
                  <a:extLst>
                    <a:ext uri="{FF2B5EF4-FFF2-40B4-BE49-F238E27FC236}">
                      <a16:creationId xmlns:a16="http://schemas.microsoft.com/office/drawing/2014/main" id="{83CC3F56-2BF0-2C4E-8C44-0F4F6986066E}"/>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0" name="Oval 319">
                  <a:extLst>
                    <a:ext uri="{FF2B5EF4-FFF2-40B4-BE49-F238E27FC236}">
                      <a16:creationId xmlns:a16="http://schemas.microsoft.com/office/drawing/2014/main" id="{0743F823-ACCB-7A42-9C19-F58DCE56687C}"/>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1" name="Oval 320">
                  <a:extLst>
                    <a:ext uri="{FF2B5EF4-FFF2-40B4-BE49-F238E27FC236}">
                      <a16:creationId xmlns:a16="http://schemas.microsoft.com/office/drawing/2014/main" id="{EBEF5617-E42C-734B-983E-BC0FBBEE4D8E}"/>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2" name="Straight Connector 321">
                  <a:extLst>
                    <a:ext uri="{FF2B5EF4-FFF2-40B4-BE49-F238E27FC236}">
                      <a16:creationId xmlns:a16="http://schemas.microsoft.com/office/drawing/2014/main" id="{E220A728-683C-3C44-A86B-D499EEC90991}"/>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17" name="Oval 316">
                <a:extLst>
                  <a:ext uri="{FF2B5EF4-FFF2-40B4-BE49-F238E27FC236}">
                    <a16:creationId xmlns:a16="http://schemas.microsoft.com/office/drawing/2014/main" id="{2CAB7C5F-3D5C-D149-885D-04474CDD405F}"/>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3" name="Group 322">
              <a:extLst>
                <a:ext uri="{FF2B5EF4-FFF2-40B4-BE49-F238E27FC236}">
                  <a16:creationId xmlns:a16="http://schemas.microsoft.com/office/drawing/2014/main" id="{D0CB759A-1155-E346-B7D7-ECDB74763188}"/>
                </a:ext>
              </a:extLst>
            </p:cNvPr>
            <p:cNvGrpSpPr/>
            <p:nvPr/>
          </p:nvGrpSpPr>
          <p:grpSpPr>
            <a:xfrm rot="5400000">
              <a:off x="8212861" y="2031926"/>
              <a:ext cx="203984" cy="172953"/>
              <a:chOff x="1478549" y="2181747"/>
              <a:chExt cx="278369" cy="236021"/>
            </a:xfrm>
          </p:grpSpPr>
          <p:grpSp>
            <p:nvGrpSpPr>
              <p:cNvPr id="324" name="Group 323">
                <a:extLst>
                  <a:ext uri="{FF2B5EF4-FFF2-40B4-BE49-F238E27FC236}">
                    <a16:creationId xmlns:a16="http://schemas.microsoft.com/office/drawing/2014/main" id="{9953CB45-2576-C649-996F-1BDB1B100977}"/>
                  </a:ext>
                </a:extLst>
              </p:cNvPr>
              <p:cNvGrpSpPr/>
              <p:nvPr/>
            </p:nvGrpSpPr>
            <p:grpSpPr>
              <a:xfrm>
                <a:off x="1478549" y="2181747"/>
                <a:ext cx="220204" cy="236021"/>
                <a:chOff x="774700" y="3743756"/>
                <a:chExt cx="288257" cy="308962"/>
              </a:xfrm>
            </p:grpSpPr>
            <p:sp>
              <p:nvSpPr>
                <p:cNvPr id="326" name="Triangle 325">
                  <a:extLst>
                    <a:ext uri="{FF2B5EF4-FFF2-40B4-BE49-F238E27FC236}">
                      <a16:creationId xmlns:a16="http://schemas.microsoft.com/office/drawing/2014/main" id="{6C620C5A-10DA-E04E-B7D4-DF03906CF51F}"/>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7" name="Oval 326">
                  <a:extLst>
                    <a:ext uri="{FF2B5EF4-FFF2-40B4-BE49-F238E27FC236}">
                      <a16:creationId xmlns:a16="http://schemas.microsoft.com/office/drawing/2014/main" id="{E08F751E-0509-F74B-A8AE-1ADCA2DDF549}"/>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8" name="Oval 327">
                  <a:extLst>
                    <a:ext uri="{FF2B5EF4-FFF2-40B4-BE49-F238E27FC236}">
                      <a16:creationId xmlns:a16="http://schemas.microsoft.com/office/drawing/2014/main" id="{2D4E7174-BF69-D743-AE58-C363EFB37754}"/>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9" name="Oval 328">
                  <a:extLst>
                    <a:ext uri="{FF2B5EF4-FFF2-40B4-BE49-F238E27FC236}">
                      <a16:creationId xmlns:a16="http://schemas.microsoft.com/office/drawing/2014/main" id="{64FD87DA-BF58-FA40-9328-E51C23DA4349}"/>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0" name="Straight Connector 329">
                  <a:extLst>
                    <a:ext uri="{FF2B5EF4-FFF2-40B4-BE49-F238E27FC236}">
                      <a16:creationId xmlns:a16="http://schemas.microsoft.com/office/drawing/2014/main" id="{2E502074-21BB-2A42-AE0C-3B17E193C1BB}"/>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25" name="Oval 324">
                <a:extLst>
                  <a:ext uri="{FF2B5EF4-FFF2-40B4-BE49-F238E27FC236}">
                    <a16:creationId xmlns:a16="http://schemas.microsoft.com/office/drawing/2014/main" id="{030D5EF7-4B21-E54A-BB26-D300B9E9043E}"/>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31" name="Group 330">
              <a:extLst>
                <a:ext uri="{FF2B5EF4-FFF2-40B4-BE49-F238E27FC236}">
                  <a16:creationId xmlns:a16="http://schemas.microsoft.com/office/drawing/2014/main" id="{81FC2A7C-98C3-AF4F-B8CD-8DA4CD1D320E}"/>
                </a:ext>
              </a:extLst>
            </p:cNvPr>
            <p:cNvGrpSpPr/>
            <p:nvPr/>
          </p:nvGrpSpPr>
          <p:grpSpPr>
            <a:xfrm rot="16200000">
              <a:off x="8225755" y="2582672"/>
              <a:ext cx="192851" cy="172953"/>
              <a:chOff x="1490677" y="2820474"/>
              <a:chExt cx="263175" cy="236021"/>
            </a:xfrm>
          </p:grpSpPr>
          <p:grpSp>
            <p:nvGrpSpPr>
              <p:cNvPr id="332" name="Group 331">
                <a:extLst>
                  <a:ext uri="{FF2B5EF4-FFF2-40B4-BE49-F238E27FC236}">
                    <a16:creationId xmlns:a16="http://schemas.microsoft.com/office/drawing/2014/main" id="{F32DDB54-69E9-9D48-BDA4-DDE76841FD50}"/>
                  </a:ext>
                </a:extLst>
              </p:cNvPr>
              <p:cNvGrpSpPr/>
              <p:nvPr/>
            </p:nvGrpSpPr>
            <p:grpSpPr>
              <a:xfrm>
                <a:off x="1490677" y="2820474"/>
                <a:ext cx="211555" cy="236021"/>
                <a:chOff x="790575" y="4480628"/>
                <a:chExt cx="276935" cy="308962"/>
              </a:xfrm>
            </p:grpSpPr>
            <p:sp>
              <p:nvSpPr>
                <p:cNvPr id="334" name="Triangle 333">
                  <a:extLst>
                    <a:ext uri="{FF2B5EF4-FFF2-40B4-BE49-F238E27FC236}">
                      <a16:creationId xmlns:a16="http://schemas.microsoft.com/office/drawing/2014/main" id="{A589842A-711B-5241-8CD5-924F558626C8}"/>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5" name="Oval 334">
                  <a:extLst>
                    <a:ext uri="{FF2B5EF4-FFF2-40B4-BE49-F238E27FC236}">
                      <a16:creationId xmlns:a16="http://schemas.microsoft.com/office/drawing/2014/main" id="{B9D784F4-D007-BB42-BAFB-A641340EF92C}"/>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6" name="Oval 335">
                  <a:extLst>
                    <a:ext uri="{FF2B5EF4-FFF2-40B4-BE49-F238E27FC236}">
                      <a16:creationId xmlns:a16="http://schemas.microsoft.com/office/drawing/2014/main" id="{065478EA-A1DF-4441-BF8B-1E905EDB4346}"/>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7" name="Oval 336">
                  <a:extLst>
                    <a:ext uri="{FF2B5EF4-FFF2-40B4-BE49-F238E27FC236}">
                      <a16:creationId xmlns:a16="http://schemas.microsoft.com/office/drawing/2014/main" id="{CE5B10C1-887B-5B4A-8748-2825BA958EB3}"/>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8" name="Straight Connector 337">
                  <a:extLst>
                    <a:ext uri="{FF2B5EF4-FFF2-40B4-BE49-F238E27FC236}">
                      <a16:creationId xmlns:a16="http://schemas.microsoft.com/office/drawing/2014/main" id="{3614DEE3-B972-2449-A347-4F1F72423E71}"/>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33" name="Oval 332">
                <a:extLst>
                  <a:ext uri="{FF2B5EF4-FFF2-40B4-BE49-F238E27FC236}">
                    <a16:creationId xmlns:a16="http://schemas.microsoft.com/office/drawing/2014/main" id="{CB59B617-05B5-8A4F-902B-E800D355E963}"/>
                  </a:ext>
                </a:extLst>
              </p:cNvPr>
              <p:cNvSpPr/>
              <p:nvPr/>
            </p:nvSpPr>
            <p:spPr>
              <a:xfrm>
                <a:off x="1683999" y="2906064"/>
                <a:ext cx="69853" cy="69853"/>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1" name="Oval 440">
              <a:extLst>
                <a:ext uri="{FF2B5EF4-FFF2-40B4-BE49-F238E27FC236}">
                  <a16:creationId xmlns:a16="http://schemas.microsoft.com/office/drawing/2014/main" id="{D4A25065-0CAA-3C42-87A8-E6795C078590}"/>
                </a:ext>
              </a:extLst>
            </p:cNvPr>
            <p:cNvSpPr/>
            <p:nvPr/>
          </p:nvSpPr>
          <p:spPr>
            <a:xfrm>
              <a:off x="4406708" y="2369057"/>
              <a:ext cx="46218" cy="46218"/>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42" name="Oval 441">
              <a:extLst>
                <a:ext uri="{FF2B5EF4-FFF2-40B4-BE49-F238E27FC236}">
                  <a16:creationId xmlns:a16="http://schemas.microsoft.com/office/drawing/2014/main" id="{C863DFD0-E72A-274E-8D22-B633C6899C75}"/>
                </a:ext>
              </a:extLst>
            </p:cNvPr>
            <p:cNvSpPr/>
            <p:nvPr/>
          </p:nvSpPr>
          <p:spPr>
            <a:xfrm>
              <a:off x="4606513" y="2371632"/>
              <a:ext cx="46218" cy="46218"/>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43" name="Oval 442">
              <a:extLst>
                <a:ext uri="{FF2B5EF4-FFF2-40B4-BE49-F238E27FC236}">
                  <a16:creationId xmlns:a16="http://schemas.microsoft.com/office/drawing/2014/main" id="{CAFA56DB-3760-F34F-8222-3300FF4FBF0D}"/>
                </a:ext>
              </a:extLst>
            </p:cNvPr>
            <p:cNvSpPr/>
            <p:nvPr/>
          </p:nvSpPr>
          <p:spPr>
            <a:xfrm>
              <a:off x="4806732" y="2376372"/>
              <a:ext cx="46218" cy="46218"/>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444" name="Straight Arrow Connector 443">
              <a:extLst>
                <a:ext uri="{FF2B5EF4-FFF2-40B4-BE49-F238E27FC236}">
                  <a16:creationId xmlns:a16="http://schemas.microsoft.com/office/drawing/2014/main" id="{12F0C773-0B2B-D649-8F36-B76EB27DFC16}"/>
                </a:ext>
              </a:extLst>
            </p:cNvPr>
            <p:cNvCxnSpPr>
              <a:cxnSpLocks/>
            </p:cNvCxnSpPr>
            <p:nvPr/>
          </p:nvCxnSpPr>
          <p:spPr>
            <a:xfrm>
              <a:off x="607889" y="2684069"/>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446" name="Straight Arrow Connector 445">
              <a:extLst>
                <a:ext uri="{FF2B5EF4-FFF2-40B4-BE49-F238E27FC236}">
                  <a16:creationId xmlns:a16="http://schemas.microsoft.com/office/drawing/2014/main" id="{0F328502-8D2F-EB4F-AC24-AC8F7714B2AE}"/>
                </a:ext>
              </a:extLst>
            </p:cNvPr>
            <p:cNvCxnSpPr>
              <a:cxnSpLocks/>
            </p:cNvCxnSpPr>
            <p:nvPr/>
          </p:nvCxnSpPr>
          <p:spPr>
            <a:xfrm flipV="1">
              <a:off x="606429" y="1873431"/>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grpSp>
      <p:sp>
        <p:nvSpPr>
          <p:cNvPr id="447" name="TextBox 446">
            <a:extLst>
              <a:ext uri="{FF2B5EF4-FFF2-40B4-BE49-F238E27FC236}">
                <a16:creationId xmlns:a16="http://schemas.microsoft.com/office/drawing/2014/main" id="{9A9917F0-B62B-B542-BA5B-6B6E11E80785}"/>
              </a:ext>
            </a:extLst>
          </p:cNvPr>
          <p:cNvSpPr txBox="1"/>
          <p:nvPr/>
        </p:nvSpPr>
        <p:spPr>
          <a:xfrm>
            <a:off x="778354" y="2042308"/>
            <a:ext cx="445285"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F/4 </a:t>
            </a:r>
          </a:p>
        </p:txBody>
      </p:sp>
      <p:sp>
        <p:nvSpPr>
          <p:cNvPr id="448" name="TextBox 447">
            <a:extLst>
              <a:ext uri="{FF2B5EF4-FFF2-40B4-BE49-F238E27FC236}">
                <a16:creationId xmlns:a16="http://schemas.microsoft.com/office/drawing/2014/main" id="{ED2107B3-260A-D640-8C9A-EEDCC08A9C52}"/>
              </a:ext>
            </a:extLst>
          </p:cNvPr>
          <p:cNvSpPr txBox="1"/>
          <p:nvPr/>
        </p:nvSpPr>
        <p:spPr>
          <a:xfrm>
            <a:off x="792690" y="2784505"/>
            <a:ext cx="423170"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F/4 </a:t>
            </a:r>
          </a:p>
        </p:txBody>
      </p:sp>
      <p:sp>
        <p:nvSpPr>
          <p:cNvPr id="452" name="TextBox 451">
            <a:extLst>
              <a:ext uri="{FF2B5EF4-FFF2-40B4-BE49-F238E27FC236}">
                <a16:creationId xmlns:a16="http://schemas.microsoft.com/office/drawing/2014/main" id="{299EF308-F0D8-094C-B494-81422C8F9868}"/>
              </a:ext>
            </a:extLst>
          </p:cNvPr>
          <p:cNvSpPr txBox="1"/>
          <p:nvPr/>
        </p:nvSpPr>
        <p:spPr>
          <a:xfrm>
            <a:off x="2353717" y="192771"/>
            <a:ext cx="4543836" cy="861774"/>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Lattice Truss Designs Relative to </a:t>
            </a:r>
          </a:p>
          <a:p>
            <a:r>
              <a:rPr lang="en-US" sz="2200" dirty="0">
                <a:latin typeface="Times New Roman" panose="02020603050405020304" pitchFamily="18" charset="0"/>
                <a:cs typeface="Times New Roman" panose="02020603050405020304" pitchFamily="18" charset="0"/>
              </a:rPr>
              <a:t>Heat Transfer Conduction, Design #12             </a:t>
            </a:r>
          </a:p>
        </p:txBody>
      </p:sp>
      <p:grpSp>
        <p:nvGrpSpPr>
          <p:cNvPr id="449" name="Group 448">
            <a:extLst>
              <a:ext uri="{FF2B5EF4-FFF2-40B4-BE49-F238E27FC236}">
                <a16:creationId xmlns:a16="http://schemas.microsoft.com/office/drawing/2014/main" id="{89F2D36D-1F6B-ED4C-9D49-C720A22CF16A}"/>
              </a:ext>
            </a:extLst>
          </p:cNvPr>
          <p:cNvGrpSpPr/>
          <p:nvPr/>
        </p:nvGrpSpPr>
        <p:grpSpPr>
          <a:xfrm>
            <a:off x="7461625" y="6084644"/>
            <a:ext cx="1339174" cy="421977"/>
            <a:chOff x="470514" y="6098501"/>
            <a:chExt cx="1339174" cy="421977"/>
          </a:xfrm>
        </p:grpSpPr>
        <p:sp>
          <p:nvSpPr>
            <p:cNvPr id="451" name="TextBox 450">
              <a:extLst>
                <a:ext uri="{FF2B5EF4-FFF2-40B4-BE49-F238E27FC236}">
                  <a16:creationId xmlns:a16="http://schemas.microsoft.com/office/drawing/2014/main" id="{7A40AE78-C155-7E40-8AD5-3B5EA4B1AEFB}"/>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453" name="TextBox 452">
              <a:extLst>
                <a:ext uri="{FF2B5EF4-FFF2-40B4-BE49-F238E27FC236}">
                  <a16:creationId xmlns:a16="http://schemas.microsoft.com/office/drawing/2014/main" id="{53509718-099C-5142-B7B2-3A1D18D4F5BA}"/>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785801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3" name="Rectangle 502">
            <a:extLst>
              <a:ext uri="{FF2B5EF4-FFF2-40B4-BE49-F238E27FC236}">
                <a16:creationId xmlns:a16="http://schemas.microsoft.com/office/drawing/2014/main" id="{6D7ACD76-4767-6E42-8587-D7EC52F7BCB0}"/>
              </a:ext>
            </a:extLst>
          </p:cNvPr>
          <p:cNvSpPr/>
          <p:nvPr/>
        </p:nvSpPr>
        <p:spPr>
          <a:xfrm>
            <a:off x="285564"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04" name="Straight Connector 503">
            <a:extLst>
              <a:ext uri="{FF2B5EF4-FFF2-40B4-BE49-F238E27FC236}">
                <a16:creationId xmlns:a16="http://schemas.microsoft.com/office/drawing/2014/main" id="{12C0D8C7-22D9-2941-A453-D5F966819BE3}"/>
              </a:ext>
            </a:extLst>
          </p:cNvPr>
          <p:cNvCxnSpPr/>
          <p:nvPr/>
        </p:nvCxnSpPr>
        <p:spPr>
          <a:xfrm>
            <a:off x="285564" y="1140146"/>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3" name="Group 32">
            <a:extLst>
              <a:ext uri="{FF2B5EF4-FFF2-40B4-BE49-F238E27FC236}">
                <a16:creationId xmlns:a16="http://schemas.microsoft.com/office/drawing/2014/main" id="{EADC3C15-201D-E14C-9835-DD869AE6F18D}"/>
              </a:ext>
            </a:extLst>
          </p:cNvPr>
          <p:cNvGrpSpPr/>
          <p:nvPr/>
        </p:nvGrpSpPr>
        <p:grpSpPr>
          <a:xfrm>
            <a:off x="400675" y="2801692"/>
            <a:ext cx="1260227" cy="1714914"/>
            <a:chOff x="1713160" y="1091496"/>
            <a:chExt cx="1260227" cy="1714914"/>
          </a:xfrm>
        </p:grpSpPr>
        <p:cxnSp>
          <p:nvCxnSpPr>
            <p:cNvPr id="954" name="Straight Connector 953">
              <a:extLst>
                <a:ext uri="{FF2B5EF4-FFF2-40B4-BE49-F238E27FC236}">
                  <a16:creationId xmlns:a16="http://schemas.microsoft.com/office/drawing/2014/main" id="{FC81A0D3-8BF9-9E4C-AF61-D912967AEA7F}"/>
                </a:ext>
              </a:extLst>
            </p:cNvPr>
            <p:cNvCxnSpPr/>
            <p:nvPr/>
          </p:nvCxnSpPr>
          <p:spPr>
            <a:xfrm flipH="1" flipV="1">
              <a:off x="2214062" y="1446413"/>
              <a:ext cx="328804" cy="32880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5" name="Straight Connector 954">
              <a:extLst>
                <a:ext uri="{FF2B5EF4-FFF2-40B4-BE49-F238E27FC236}">
                  <a16:creationId xmlns:a16="http://schemas.microsoft.com/office/drawing/2014/main" id="{8A3F1B5A-4A09-3D4D-806D-8965E3D2156A}"/>
                </a:ext>
              </a:extLst>
            </p:cNvPr>
            <p:cNvCxnSpPr/>
            <p:nvPr/>
          </p:nvCxnSpPr>
          <p:spPr>
            <a:xfrm flipH="1">
              <a:off x="2214064" y="1441975"/>
              <a:ext cx="328804" cy="32880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6" name="Straight Connector 955">
              <a:extLst>
                <a:ext uri="{FF2B5EF4-FFF2-40B4-BE49-F238E27FC236}">
                  <a16:creationId xmlns:a16="http://schemas.microsoft.com/office/drawing/2014/main" id="{B2F24020-5878-BF43-B103-8538C426A192}"/>
                </a:ext>
              </a:extLst>
            </p:cNvPr>
            <p:cNvCxnSpPr/>
            <p:nvPr/>
          </p:nvCxnSpPr>
          <p:spPr>
            <a:xfrm flipH="1" flipV="1">
              <a:off x="2214062" y="2131368"/>
              <a:ext cx="328804" cy="32880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7" name="Straight Connector 956">
              <a:extLst>
                <a:ext uri="{FF2B5EF4-FFF2-40B4-BE49-F238E27FC236}">
                  <a16:creationId xmlns:a16="http://schemas.microsoft.com/office/drawing/2014/main" id="{EA2AFE73-BF97-3E45-91F1-139B1789C7EE}"/>
                </a:ext>
              </a:extLst>
            </p:cNvPr>
            <p:cNvCxnSpPr/>
            <p:nvPr/>
          </p:nvCxnSpPr>
          <p:spPr>
            <a:xfrm flipH="1">
              <a:off x="2216167" y="2135805"/>
              <a:ext cx="328804" cy="32880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8" name="Straight Connector 957">
              <a:extLst>
                <a:ext uri="{FF2B5EF4-FFF2-40B4-BE49-F238E27FC236}">
                  <a16:creationId xmlns:a16="http://schemas.microsoft.com/office/drawing/2014/main" id="{FEF24DED-5987-274F-8F94-560FEC70EB53}"/>
                </a:ext>
              </a:extLst>
            </p:cNvPr>
            <p:cNvCxnSpPr/>
            <p:nvPr/>
          </p:nvCxnSpPr>
          <p:spPr>
            <a:xfrm flipH="1" flipV="1">
              <a:off x="2214064" y="1103634"/>
              <a:ext cx="328804" cy="32880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9" name="Straight Connector 958">
              <a:extLst>
                <a:ext uri="{FF2B5EF4-FFF2-40B4-BE49-F238E27FC236}">
                  <a16:creationId xmlns:a16="http://schemas.microsoft.com/office/drawing/2014/main" id="{6595CF89-1050-9F44-B07E-1B50D535A45C}"/>
                </a:ext>
              </a:extLst>
            </p:cNvPr>
            <p:cNvCxnSpPr/>
            <p:nvPr/>
          </p:nvCxnSpPr>
          <p:spPr>
            <a:xfrm flipH="1">
              <a:off x="2214065" y="1099196"/>
              <a:ext cx="328804" cy="32880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0" name="Straight Connector 959">
              <a:extLst>
                <a:ext uri="{FF2B5EF4-FFF2-40B4-BE49-F238E27FC236}">
                  <a16:creationId xmlns:a16="http://schemas.microsoft.com/office/drawing/2014/main" id="{B0CA16F7-9AB5-994C-91DE-6FBCBC6B9E05}"/>
                </a:ext>
              </a:extLst>
            </p:cNvPr>
            <p:cNvCxnSpPr/>
            <p:nvPr/>
          </p:nvCxnSpPr>
          <p:spPr>
            <a:xfrm flipH="1" flipV="1">
              <a:off x="2214065" y="2470724"/>
              <a:ext cx="328804" cy="32880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1" name="Straight Connector 960">
              <a:extLst>
                <a:ext uri="{FF2B5EF4-FFF2-40B4-BE49-F238E27FC236}">
                  <a16:creationId xmlns:a16="http://schemas.microsoft.com/office/drawing/2014/main" id="{19E3DBCD-221D-3E4D-9F02-DC1010F5327E}"/>
                </a:ext>
              </a:extLst>
            </p:cNvPr>
            <p:cNvCxnSpPr/>
            <p:nvPr/>
          </p:nvCxnSpPr>
          <p:spPr>
            <a:xfrm flipH="1">
              <a:off x="2210216" y="2466285"/>
              <a:ext cx="328804" cy="32880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2" name="Straight Connector 961">
              <a:extLst>
                <a:ext uri="{FF2B5EF4-FFF2-40B4-BE49-F238E27FC236}">
                  <a16:creationId xmlns:a16="http://schemas.microsoft.com/office/drawing/2014/main" id="{705303B6-71CD-EC43-9699-9ED3CCCE1447}"/>
                </a:ext>
              </a:extLst>
            </p:cNvPr>
            <p:cNvCxnSpPr/>
            <p:nvPr/>
          </p:nvCxnSpPr>
          <p:spPr>
            <a:xfrm flipH="1" flipV="1">
              <a:off x="2559492" y="1789611"/>
              <a:ext cx="328804" cy="32880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3" name="Straight Connector 962">
              <a:extLst>
                <a:ext uri="{FF2B5EF4-FFF2-40B4-BE49-F238E27FC236}">
                  <a16:creationId xmlns:a16="http://schemas.microsoft.com/office/drawing/2014/main" id="{CD24408B-2C61-004F-A87D-2CD67614CEB6}"/>
                </a:ext>
              </a:extLst>
            </p:cNvPr>
            <p:cNvCxnSpPr/>
            <p:nvPr/>
          </p:nvCxnSpPr>
          <p:spPr>
            <a:xfrm flipH="1">
              <a:off x="2555643" y="1785173"/>
              <a:ext cx="328804" cy="32880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4" name="Straight Connector 963">
              <a:extLst>
                <a:ext uri="{FF2B5EF4-FFF2-40B4-BE49-F238E27FC236}">
                  <a16:creationId xmlns:a16="http://schemas.microsoft.com/office/drawing/2014/main" id="{9F3808A5-E768-244C-B3A0-54975E975658}"/>
                </a:ext>
              </a:extLst>
            </p:cNvPr>
            <p:cNvCxnSpPr/>
            <p:nvPr/>
          </p:nvCxnSpPr>
          <p:spPr>
            <a:xfrm flipH="1" flipV="1">
              <a:off x="2205972" y="1789502"/>
              <a:ext cx="328804" cy="32880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5" name="Straight Connector 964">
              <a:extLst>
                <a:ext uri="{FF2B5EF4-FFF2-40B4-BE49-F238E27FC236}">
                  <a16:creationId xmlns:a16="http://schemas.microsoft.com/office/drawing/2014/main" id="{379A61C5-F54B-7240-9451-E71439CF443E}"/>
                </a:ext>
              </a:extLst>
            </p:cNvPr>
            <p:cNvCxnSpPr/>
            <p:nvPr/>
          </p:nvCxnSpPr>
          <p:spPr>
            <a:xfrm flipH="1">
              <a:off x="2205972" y="1785062"/>
              <a:ext cx="328804" cy="32880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6" name="Straight Connector 965">
              <a:extLst>
                <a:ext uri="{FF2B5EF4-FFF2-40B4-BE49-F238E27FC236}">
                  <a16:creationId xmlns:a16="http://schemas.microsoft.com/office/drawing/2014/main" id="{EFBFE8E0-E379-4849-8671-F89E4C44C3F8}"/>
                </a:ext>
              </a:extLst>
            </p:cNvPr>
            <p:cNvCxnSpPr/>
            <p:nvPr/>
          </p:nvCxnSpPr>
          <p:spPr>
            <a:xfrm flipH="1" flipV="1">
              <a:off x="1875550" y="1789389"/>
              <a:ext cx="328804" cy="32880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7" name="Straight Connector 966">
              <a:extLst>
                <a:ext uri="{FF2B5EF4-FFF2-40B4-BE49-F238E27FC236}">
                  <a16:creationId xmlns:a16="http://schemas.microsoft.com/office/drawing/2014/main" id="{879EC305-8841-B54D-A938-D13DA1975889}"/>
                </a:ext>
              </a:extLst>
            </p:cNvPr>
            <p:cNvCxnSpPr/>
            <p:nvPr/>
          </p:nvCxnSpPr>
          <p:spPr>
            <a:xfrm flipH="1">
              <a:off x="1871700" y="1784949"/>
              <a:ext cx="328804" cy="32880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8" name="Straight Connector 967">
              <a:extLst>
                <a:ext uri="{FF2B5EF4-FFF2-40B4-BE49-F238E27FC236}">
                  <a16:creationId xmlns:a16="http://schemas.microsoft.com/office/drawing/2014/main" id="{D13C4C8D-515C-CC4E-91A0-8A6329806EEA}"/>
                </a:ext>
              </a:extLst>
            </p:cNvPr>
            <p:cNvCxnSpPr/>
            <p:nvPr/>
          </p:nvCxnSpPr>
          <p:spPr>
            <a:xfrm flipH="1">
              <a:off x="2542934" y="1786167"/>
              <a:ext cx="32880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9" name="Straight Connector 968">
              <a:extLst>
                <a:ext uri="{FF2B5EF4-FFF2-40B4-BE49-F238E27FC236}">
                  <a16:creationId xmlns:a16="http://schemas.microsoft.com/office/drawing/2014/main" id="{B8BB40DB-E57B-A449-9884-1780414F075F}"/>
                </a:ext>
              </a:extLst>
            </p:cNvPr>
            <p:cNvCxnSpPr/>
            <p:nvPr/>
          </p:nvCxnSpPr>
          <p:spPr>
            <a:xfrm flipH="1">
              <a:off x="2542934" y="2121102"/>
              <a:ext cx="32880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0" name="Straight Connector 969">
              <a:extLst>
                <a:ext uri="{FF2B5EF4-FFF2-40B4-BE49-F238E27FC236}">
                  <a16:creationId xmlns:a16="http://schemas.microsoft.com/office/drawing/2014/main" id="{BB93E2D2-5887-0E49-8B77-EE3175357897}"/>
                </a:ext>
              </a:extLst>
            </p:cNvPr>
            <p:cNvCxnSpPr/>
            <p:nvPr/>
          </p:nvCxnSpPr>
          <p:spPr>
            <a:xfrm flipH="1">
              <a:off x="1862346" y="1785757"/>
              <a:ext cx="32880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1" name="Straight Connector 970">
              <a:extLst>
                <a:ext uri="{FF2B5EF4-FFF2-40B4-BE49-F238E27FC236}">
                  <a16:creationId xmlns:a16="http://schemas.microsoft.com/office/drawing/2014/main" id="{3080538C-B114-5E43-BA18-1851D7DF5AE6}"/>
                </a:ext>
              </a:extLst>
            </p:cNvPr>
            <p:cNvCxnSpPr/>
            <p:nvPr/>
          </p:nvCxnSpPr>
          <p:spPr>
            <a:xfrm flipH="1">
              <a:off x="1862346" y="2120693"/>
              <a:ext cx="32880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2" name="Straight Connector 971">
              <a:extLst>
                <a:ext uri="{FF2B5EF4-FFF2-40B4-BE49-F238E27FC236}">
                  <a16:creationId xmlns:a16="http://schemas.microsoft.com/office/drawing/2014/main" id="{4F77B2EE-E39A-A14C-BC9E-47D5C2B961D4}"/>
                </a:ext>
              </a:extLst>
            </p:cNvPr>
            <p:cNvCxnSpPr/>
            <p:nvPr/>
          </p:nvCxnSpPr>
          <p:spPr>
            <a:xfrm rot="16200000">
              <a:off x="2378074" y="1612610"/>
              <a:ext cx="32880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3" name="Straight Connector 972">
              <a:extLst>
                <a:ext uri="{FF2B5EF4-FFF2-40B4-BE49-F238E27FC236}">
                  <a16:creationId xmlns:a16="http://schemas.microsoft.com/office/drawing/2014/main" id="{5F17B744-2842-A549-A45A-95F351E12E8D}"/>
                </a:ext>
              </a:extLst>
            </p:cNvPr>
            <p:cNvCxnSpPr/>
            <p:nvPr/>
          </p:nvCxnSpPr>
          <p:spPr>
            <a:xfrm rot="16200000">
              <a:off x="2045667" y="1612610"/>
              <a:ext cx="32880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4" name="Straight Connector 973">
              <a:extLst>
                <a:ext uri="{FF2B5EF4-FFF2-40B4-BE49-F238E27FC236}">
                  <a16:creationId xmlns:a16="http://schemas.microsoft.com/office/drawing/2014/main" id="{BE7A5E80-5456-0F40-8379-DC022A1F130D}"/>
                </a:ext>
              </a:extLst>
            </p:cNvPr>
            <p:cNvCxnSpPr/>
            <p:nvPr/>
          </p:nvCxnSpPr>
          <p:spPr>
            <a:xfrm rot="16200000">
              <a:off x="2380804" y="1270402"/>
              <a:ext cx="32880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5" name="Straight Connector 974">
              <a:extLst>
                <a:ext uri="{FF2B5EF4-FFF2-40B4-BE49-F238E27FC236}">
                  <a16:creationId xmlns:a16="http://schemas.microsoft.com/office/drawing/2014/main" id="{BE9EBA9E-E5CF-A845-9C34-EE4981132125}"/>
                </a:ext>
              </a:extLst>
            </p:cNvPr>
            <p:cNvCxnSpPr/>
            <p:nvPr/>
          </p:nvCxnSpPr>
          <p:spPr>
            <a:xfrm rot="16200000">
              <a:off x="2048396" y="1270402"/>
              <a:ext cx="32880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6" name="Straight Connector 975">
              <a:extLst>
                <a:ext uri="{FF2B5EF4-FFF2-40B4-BE49-F238E27FC236}">
                  <a16:creationId xmlns:a16="http://schemas.microsoft.com/office/drawing/2014/main" id="{C28A1ED4-E09F-C644-94C7-4DFC0E6816B7}"/>
                </a:ext>
              </a:extLst>
            </p:cNvPr>
            <p:cNvCxnSpPr/>
            <p:nvPr/>
          </p:nvCxnSpPr>
          <p:spPr>
            <a:xfrm rot="16200000">
              <a:off x="2377331" y="2630629"/>
              <a:ext cx="32880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7" name="Straight Connector 976">
              <a:extLst>
                <a:ext uri="{FF2B5EF4-FFF2-40B4-BE49-F238E27FC236}">
                  <a16:creationId xmlns:a16="http://schemas.microsoft.com/office/drawing/2014/main" id="{81464A56-0C9A-BA46-B487-B0FB351C1198}"/>
                </a:ext>
              </a:extLst>
            </p:cNvPr>
            <p:cNvCxnSpPr/>
            <p:nvPr/>
          </p:nvCxnSpPr>
          <p:spPr>
            <a:xfrm rot="16200000">
              <a:off x="2041073" y="2630627"/>
              <a:ext cx="32880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8" name="Straight Connector 977">
              <a:extLst>
                <a:ext uri="{FF2B5EF4-FFF2-40B4-BE49-F238E27FC236}">
                  <a16:creationId xmlns:a16="http://schemas.microsoft.com/office/drawing/2014/main" id="{2D45F5E3-9BEF-9D4D-BF91-556BB87E344D}"/>
                </a:ext>
              </a:extLst>
            </p:cNvPr>
            <p:cNvCxnSpPr/>
            <p:nvPr/>
          </p:nvCxnSpPr>
          <p:spPr>
            <a:xfrm rot="16200000">
              <a:off x="2376209" y="2288421"/>
              <a:ext cx="32880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9" name="Straight Connector 978">
              <a:extLst>
                <a:ext uri="{FF2B5EF4-FFF2-40B4-BE49-F238E27FC236}">
                  <a16:creationId xmlns:a16="http://schemas.microsoft.com/office/drawing/2014/main" id="{C5B8715A-B6B8-7741-9F31-4CC9F4451BA8}"/>
                </a:ext>
              </a:extLst>
            </p:cNvPr>
            <p:cNvCxnSpPr/>
            <p:nvPr/>
          </p:nvCxnSpPr>
          <p:spPr>
            <a:xfrm rot="16200000">
              <a:off x="2043802" y="2288419"/>
              <a:ext cx="32880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0" name="Straight Connector 979">
              <a:extLst>
                <a:ext uri="{FF2B5EF4-FFF2-40B4-BE49-F238E27FC236}">
                  <a16:creationId xmlns:a16="http://schemas.microsoft.com/office/drawing/2014/main" id="{4B54CD06-5412-6D4A-BD86-A62C6BE08834}"/>
                </a:ext>
              </a:extLst>
            </p:cNvPr>
            <p:cNvCxnSpPr/>
            <p:nvPr/>
          </p:nvCxnSpPr>
          <p:spPr>
            <a:xfrm flipH="1">
              <a:off x="2209822" y="1091496"/>
              <a:ext cx="32880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1" name="Straight Connector 980">
              <a:extLst>
                <a:ext uri="{FF2B5EF4-FFF2-40B4-BE49-F238E27FC236}">
                  <a16:creationId xmlns:a16="http://schemas.microsoft.com/office/drawing/2014/main" id="{7A4F4C64-53A6-1A43-B57E-80072E3B01C0}"/>
                </a:ext>
              </a:extLst>
            </p:cNvPr>
            <p:cNvCxnSpPr/>
            <p:nvPr/>
          </p:nvCxnSpPr>
          <p:spPr>
            <a:xfrm flipH="1">
              <a:off x="2204355" y="2806410"/>
              <a:ext cx="32880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994" name="Group 993">
              <a:extLst>
                <a:ext uri="{FF2B5EF4-FFF2-40B4-BE49-F238E27FC236}">
                  <a16:creationId xmlns:a16="http://schemas.microsoft.com/office/drawing/2014/main" id="{6672D6B7-1082-9149-A99C-BBE63520B2D1}"/>
                </a:ext>
              </a:extLst>
            </p:cNvPr>
            <p:cNvGrpSpPr/>
            <p:nvPr/>
          </p:nvGrpSpPr>
          <p:grpSpPr>
            <a:xfrm rot="16200000" flipH="1">
              <a:off x="2793129" y="1629728"/>
              <a:ext cx="187310" cy="158816"/>
              <a:chOff x="1478549" y="2181747"/>
              <a:chExt cx="278369" cy="236021"/>
            </a:xfrm>
          </p:grpSpPr>
          <p:grpSp>
            <p:nvGrpSpPr>
              <p:cNvPr id="1019" name="Group 1018">
                <a:extLst>
                  <a:ext uri="{FF2B5EF4-FFF2-40B4-BE49-F238E27FC236}">
                    <a16:creationId xmlns:a16="http://schemas.microsoft.com/office/drawing/2014/main" id="{20D5980D-7475-3E41-8CAB-3B6EDB580EEF}"/>
                  </a:ext>
                </a:extLst>
              </p:cNvPr>
              <p:cNvGrpSpPr/>
              <p:nvPr/>
            </p:nvGrpSpPr>
            <p:grpSpPr>
              <a:xfrm>
                <a:off x="1478549" y="2181747"/>
                <a:ext cx="220204" cy="236021"/>
                <a:chOff x="774700" y="3743756"/>
                <a:chExt cx="288257" cy="308962"/>
              </a:xfrm>
            </p:grpSpPr>
            <p:sp>
              <p:nvSpPr>
                <p:cNvPr id="1021" name="Triangle 1020">
                  <a:extLst>
                    <a:ext uri="{FF2B5EF4-FFF2-40B4-BE49-F238E27FC236}">
                      <a16:creationId xmlns:a16="http://schemas.microsoft.com/office/drawing/2014/main" id="{6165F825-015D-C044-B840-9F4D2F67BBE6}"/>
                    </a:ext>
                  </a:extLst>
                </p:cNvPr>
                <p:cNvSpPr/>
                <p:nvPr/>
              </p:nvSpPr>
              <p:spPr>
                <a:xfrm rot="19750281">
                  <a:off x="881026" y="3807234"/>
                  <a:ext cx="181931" cy="156837"/>
                </a:xfrm>
                <a:prstGeom prst="triangl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2" name="Oval 1021">
                  <a:extLst>
                    <a:ext uri="{FF2B5EF4-FFF2-40B4-BE49-F238E27FC236}">
                      <a16:creationId xmlns:a16="http://schemas.microsoft.com/office/drawing/2014/main" id="{44F121C2-D3AB-3640-A739-920B37CA601C}"/>
                    </a:ext>
                  </a:extLst>
                </p:cNvPr>
                <p:cNvSpPr/>
                <p:nvPr/>
              </p:nvSpPr>
              <p:spPr>
                <a:xfrm>
                  <a:off x="815699" y="3743756"/>
                  <a:ext cx="91440" cy="91440"/>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3" name="Oval 1022">
                  <a:extLst>
                    <a:ext uri="{FF2B5EF4-FFF2-40B4-BE49-F238E27FC236}">
                      <a16:creationId xmlns:a16="http://schemas.microsoft.com/office/drawing/2014/main" id="{0001016B-7B6E-9B47-AED6-56672731AFFA}"/>
                    </a:ext>
                  </a:extLst>
                </p:cNvPr>
                <p:cNvSpPr/>
                <p:nvPr/>
              </p:nvSpPr>
              <p:spPr>
                <a:xfrm>
                  <a:off x="813706" y="3852517"/>
                  <a:ext cx="91440" cy="91440"/>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4" name="Oval 1023">
                  <a:extLst>
                    <a:ext uri="{FF2B5EF4-FFF2-40B4-BE49-F238E27FC236}">
                      <a16:creationId xmlns:a16="http://schemas.microsoft.com/office/drawing/2014/main" id="{318DBCED-F27C-C340-90A3-4BD887BF2422}"/>
                    </a:ext>
                  </a:extLst>
                </p:cNvPr>
                <p:cNvSpPr/>
                <p:nvPr/>
              </p:nvSpPr>
              <p:spPr>
                <a:xfrm>
                  <a:off x="811713" y="3961278"/>
                  <a:ext cx="91440" cy="91440"/>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25" name="Straight Connector 1024">
                  <a:extLst>
                    <a:ext uri="{FF2B5EF4-FFF2-40B4-BE49-F238E27FC236}">
                      <a16:creationId xmlns:a16="http://schemas.microsoft.com/office/drawing/2014/main" id="{F023DBED-7D60-EB44-BCBE-0CA3F6E66857}"/>
                    </a:ext>
                  </a:extLst>
                </p:cNvPr>
                <p:cNvCxnSpPr/>
                <p:nvPr/>
              </p:nvCxnSpPr>
              <p:spPr>
                <a:xfrm>
                  <a:off x="774700" y="3768521"/>
                  <a:ext cx="0" cy="28102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20" name="Oval 1019">
                <a:extLst>
                  <a:ext uri="{FF2B5EF4-FFF2-40B4-BE49-F238E27FC236}">
                    <a16:creationId xmlns:a16="http://schemas.microsoft.com/office/drawing/2014/main" id="{190BEACE-0D61-D54D-A2E0-2EB766AF56E0}"/>
                  </a:ext>
                </a:extLst>
              </p:cNvPr>
              <p:cNvSpPr/>
              <p:nvPr/>
            </p:nvSpPr>
            <p:spPr>
              <a:xfrm>
                <a:off x="1687066" y="2274996"/>
                <a:ext cx="69852" cy="69852"/>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97" name="Group 996">
              <a:extLst>
                <a:ext uri="{FF2B5EF4-FFF2-40B4-BE49-F238E27FC236}">
                  <a16:creationId xmlns:a16="http://schemas.microsoft.com/office/drawing/2014/main" id="{5658F789-70F2-6D43-82F9-439998E4336D}"/>
                </a:ext>
              </a:extLst>
            </p:cNvPr>
            <p:cNvGrpSpPr/>
            <p:nvPr/>
          </p:nvGrpSpPr>
          <p:grpSpPr>
            <a:xfrm rot="5400000" flipH="1">
              <a:off x="2805434" y="2113972"/>
              <a:ext cx="177089" cy="158817"/>
              <a:chOff x="1490677" y="2820474"/>
              <a:chExt cx="263175" cy="236021"/>
            </a:xfrm>
          </p:grpSpPr>
          <p:grpSp>
            <p:nvGrpSpPr>
              <p:cNvPr id="998" name="Group 997">
                <a:extLst>
                  <a:ext uri="{FF2B5EF4-FFF2-40B4-BE49-F238E27FC236}">
                    <a16:creationId xmlns:a16="http://schemas.microsoft.com/office/drawing/2014/main" id="{6378CC8C-CD1C-0645-AE4F-9D6E1BC05C0A}"/>
                  </a:ext>
                </a:extLst>
              </p:cNvPr>
              <p:cNvGrpSpPr/>
              <p:nvPr/>
            </p:nvGrpSpPr>
            <p:grpSpPr>
              <a:xfrm>
                <a:off x="1490677" y="2820474"/>
                <a:ext cx="211555" cy="236021"/>
                <a:chOff x="790575" y="4480628"/>
                <a:chExt cx="276935" cy="308962"/>
              </a:xfrm>
            </p:grpSpPr>
            <p:sp>
              <p:nvSpPr>
                <p:cNvPr id="1000" name="Triangle 999">
                  <a:extLst>
                    <a:ext uri="{FF2B5EF4-FFF2-40B4-BE49-F238E27FC236}">
                      <a16:creationId xmlns:a16="http://schemas.microsoft.com/office/drawing/2014/main" id="{04116320-033B-A44A-B2D7-5FBD43849363}"/>
                    </a:ext>
                  </a:extLst>
                </p:cNvPr>
                <p:cNvSpPr/>
                <p:nvPr/>
              </p:nvSpPr>
              <p:spPr>
                <a:xfrm rot="19750281">
                  <a:off x="885579" y="4540546"/>
                  <a:ext cx="181931" cy="156837"/>
                </a:xfrm>
                <a:prstGeom prst="triangl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1" name="Oval 1000">
                  <a:extLst>
                    <a:ext uri="{FF2B5EF4-FFF2-40B4-BE49-F238E27FC236}">
                      <a16:creationId xmlns:a16="http://schemas.microsoft.com/office/drawing/2014/main" id="{3E2DCEF1-B5E4-6247-9375-5EA3FB9A5C30}"/>
                    </a:ext>
                  </a:extLst>
                </p:cNvPr>
                <p:cNvSpPr/>
                <p:nvPr/>
              </p:nvSpPr>
              <p:spPr>
                <a:xfrm>
                  <a:off x="825166" y="4480628"/>
                  <a:ext cx="91440" cy="91440"/>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2" name="Oval 1001">
                  <a:extLst>
                    <a:ext uri="{FF2B5EF4-FFF2-40B4-BE49-F238E27FC236}">
                      <a16:creationId xmlns:a16="http://schemas.microsoft.com/office/drawing/2014/main" id="{0A6F5525-30BB-A849-BF22-332F3F9CA3C2}"/>
                    </a:ext>
                  </a:extLst>
                </p:cNvPr>
                <p:cNvSpPr/>
                <p:nvPr/>
              </p:nvSpPr>
              <p:spPr>
                <a:xfrm>
                  <a:off x="823173" y="4589389"/>
                  <a:ext cx="91440" cy="91440"/>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3" name="Oval 1002">
                  <a:extLst>
                    <a:ext uri="{FF2B5EF4-FFF2-40B4-BE49-F238E27FC236}">
                      <a16:creationId xmlns:a16="http://schemas.microsoft.com/office/drawing/2014/main" id="{5C401B38-4B98-384F-AFE7-E270DA4BF6A8}"/>
                    </a:ext>
                  </a:extLst>
                </p:cNvPr>
                <p:cNvSpPr/>
                <p:nvPr/>
              </p:nvSpPr>
              <p:spPr>
                <a:xfrm>
                  <a:off x="821180" y="4698150"/>
                  <a:ext cx="91440" cy="91440"/>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04" name="Straight Connector 1003">
                  <a:extLst>
                    <a:ext uri="{FF2B5EF4-FFF2-40B4-BE49-F238E27FC236}">
                      <a16:creationId xmlns:a16="http://schemas.microsoft.com/office/drawing/2014/main" id="{EF1BC429-FD08-E842-8DD0-6B22C11108C7}"/>
                    </a:ext>
                  </a:extLst>
                </p:cNvPr>
                <p:cNvCxnSpPr/>
                <p:nvPr/>
              </p:nvCxnSpPr>
              <p:spPr>
                <a:xfrm>
                  <a:off x="790575" y="4495868"/>
                  <a:ext cx="0" cy="28102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99" name="Oval 998">
                <a:extLst>
                  <a:ext uri="{FF2B5EF4-FFF2-40B4-BE49-F238E27FC236}">
                    <a16:creationId xmlns:a16="http://schemas.microsoft.com/office/drawing/2014/main" id="{BD1C0114-B031-1247-8E01-521B7805FC51}"/>
                  </a:ext>
                </a:extLst>
              </p:cNvPr>
              <p:cNvSpPr/>
              <p:nvPr/>
            </p:nvSpPr>
            <p:spPr>
              <a:xfrm>
                <a:off x="1684000" y="2911814"/>
                <a:ext cx="69852" cy="69852"/>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27" name="Triangle 1026">
              <a:extLst>
                <a:ext uri="{FF2B5EF4-FFF2-40B4-BE49-F238E27FC236}">
                  <a16:creationId xmlns:a16="http://schemas.microsoft.com/office/drawing/2014/main" id="{ED96D488-CDF5-8943-9F6C-CCAE3A8AB4F7}"/>
                </a:ext>
              </a:extLst>
            </p:cNvPr>
            <p:cNvSpPr/>
            <p:nvPr/>
          </p:nvSpPr>
          <p:spPr>
            <a:xfrm rot="1849719" flipV="1">
              <a:off x="1753407" y="1756301"/>
              <a:ext cx="105636" cy="91066"/>
            </a:xfrm>
            <a:prstGeom prst="triangl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8" name="Oval 1027">
              <a:extLst>
                <a:ext uri="{FF2B5EF4-FFF2-40B4-BE49-F238E27FC236}">
                  <a16:creationId xmlns:a16="http://schemas.microsoft.com/office/drawing/2014/main" id="{5A8E1E61-4A1E-6541-9B4F-9D7F46657DAE}"/>
                </a:ext>
              </a:extLst>
            </p:cNvPr>
            <p:cNvSpPr/>
            <p:nvPr/>
          </p:nvSpPr>
          <p:spPr>
            <a:xfrm flipV="1">
              <a:off x="1715475" y="1831131"/>
              <a:ext cx="53094" cy="53094"/>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9" name="Oval 1028">
              <a:extLst>
                <a:ext uri="{FF2B5EF4-FFF2-40B4-BE49-F238E27FC236}">
                  <a16:creationId xmlns:a16="http://schemas.microsoft.com/office/drawing/2014/main" id="{46D65ABF-373A-E542-A482-1BD814C6A6A3}"/>
                </a:ext>
              </a:extLst>
            </p:cNvPr>
            <p:cNvSpPr/>
            <p:nvPr/>
          </p:nvSpPr>
          <p:spPr>
            <a:xfrm flipV="1">
              <a:off x="1714318" y="1767979"/>
              <a:ext cx="53094" cy="53094"/>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0" name="Oval 1029">
              <a:extLst>
                <a:ext uri="{FF2B5EF4-FFF2-40B4-BE49-F238E27FC236}">
                  <a16:creationId xmlns:a16="http://schemas.microsoft.com/office/drawing/2014/main" id="{FF4D1B22-18D0-4248-9D64-6D2D5C44F857}"/>
                </a:ext>
              </a:extLst>
            </p:cNvPr>
            <p:cNvSpPr/>
            <p:nvPr/>
          </p:nvSpPr>
          <p:spPr>
            <a:xfrm flipV="1">
              <a:off x="1713160" y="1704829"/>
              <a:ext cx="53094" cy="53094"/>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1" name="Oval 1030">
              <a:extLst>
                <a:ext uri="{FF2B5EF4-FFF2-40B4-BE49-F238E27FC236}">
                  <a16:creationId xmlns:a16="http://schemas.microsoft.com/office/drawing/2014/main" id="{4BF9F9C9-C815-7F43-8489-307B5838FC75}"/>
                </a:ext>
              </a:extLst>
            </p:cNvPr>
            <p:cNvSpPr/>
            <p:nvPr/>
          </p:nvSpPr>
          <p:spPr>
            <a:xfrm flipV="1">
              <a:off x="1850160" y="1760254"/>
              <a:ext cx="53093" cy="53094"/>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5" name="Triangle 1034">
              <a:extLst>
                <a:ext uri="{FF2B5EF4-FFF2-40B4-BE49-F238E27FC236}">
                  <a16:creationId xmlns:a16="http://schemas.microsoft.com/office/drawing/2014/main" id="{AB88A568-311A-A847-8408-29663DC78833}"/>
                </a:ext>
              </a:extLst>
            </p:cNvPr>
            <p:cNvSpPr/>
            <p:nvPr/>
          </p:nvSpPr>
          <p:spPr>
            <a:xfrm rot="1849719" flipV="1">
              <a:off x="1760025" y="2086638"/>
              <a:ext cx="105636" cy="91066"/>
            </a:xfrm>
            <a:prstGeom prst="triangl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6" name="Oval 1035">
              <a:extLst>
                <a:ext uri="{FF2B5EF4-FFF2-40B4-BE49-F238E27FC236}">
                  <a16:creationId xmlns:a16="http://schemas.microsoft.com/office/drawing/2014/main" id="{84986E53-33D1-BA43-BEB0-77B71F8BA0CB}"/>
                </a:ext>
              </a:extLst>
            </p:cNvPr>
            <p:cNvSpPr/>
            <p:nvPr/>
          </p:nvSpPr>
          <p:spPr>
            <a:xfrm flipV="1">
              <a:off x="1722093" y="2161468"/>
              <a:ext cx="53094" cy="53094"/>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7" name="Oval 1036">
              <a:extLst>
                <a:ext uri="{FF2B5EF4-FFF2-40B4-BE49-F238E27FC236}">
                  <a16:creationId xmlns:a16="http://schemas.microsoft.com/office/drawing/2014/main" id="{C6E2E88A-92A0-0242-92CE-30B15F1EFA43}"/>
                </a:ext>
              </a:extLst>
            </p:cNvPr>
            <p:cNvSpPr/>
            <p:nvPr/>
          </p:nvSpPr>
          <p:spPr>
            <a:xfrm flipV="1">
              <a:off x="1720936" y="2098316"/>
              <a:ext cx="53094" cy="53094"/>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8" name="Oval 1037">
              <a:extLst>
                <a:ext uri="{FF2B5EF4-FFF2-40B4-BE49-F238E27FC236}">
                  <a16:creationId xmlns:a16="http://schemas.microsoft.com/office/drawing/2014/main" id="{7133AE5D-3EEB-7940-A4BB-A767A2DE5393}"/>
                </a:ext>
              </a:extLst>
            </p:cNvPr>
            <p:cNvSpPr/>
            <p:nvPr/>
          </p:nvSpPr>
          <p:spPr>
            <a:xfrm flipV="1">
              <a:off x="1719778" y="2035166"/>
              <a:ext cx="53094" cy="53094"/>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9" name="Oval 1038">
              <a:extLst>
                <a:ext uri="{FF2B5EF4-FFF2-40B4-BE49-F238E27FC236}">
                  <a16:creationId xmlns:a16="http://schemas.microsoft.com/office/drawing/2014/main" id="{D2E39F61-1FD7-0C49-ACAC-F7AF704291D2}"/>
                </a:ext>
              </a:extLst>
            </p:cNvPr>
            <p:cNvSpPr/>
            <p:nvPr/>
          </p:nvSpPr>
          <p:spPr>
            <a:xfrm flipV="1">
              <a:off x="1856778" y="2090591"/>
              <a:ext cx="53093" cy="53094"/>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 name="Group 31">
            <a:extLst>
              <a:ext uri="{FF2B5EF4-FFF2-40B4-BE49-F238E27FC236}">
                <a16:creationId xmlns:a16="http://schemas.microsoft.com/office/drawing/2014/main" id="{5C019AB6-83FE-F644-A863-1204F176E9FB}"/>
              </a:ext>
            </a:extLst>
          </p:cNvPr>
          <p:cNvGrpSpPr/>
          <p:nvPr/>
        </p:nvGrpSpPr>
        <p:grpSpPr>
          <a:xfrm>
            <a:off x="1865460" y="2517189"/>
            <a:ext cx="1706294" cy="2283920"/>
            <a:chOff x="6481578" y="1061327"/>
            <a:chExt cx="1363586" cy="1825196"/>
          </a:xfrm>
        </p:grpSpPr>
        <p:cxnSp>
          <p:nvCxnSpPr>
            <p:cNvPr id="871" name="Straight Connector 870">
              <a:extLst>
                <a:ext uri="{FF2B5EF4-FFF2-40B4-BE49-F238E27FC236}">
                  <a16:creationId xmlns:a16="http://schemas.microsoft.com/office/drawing/2014/main" id="{7E5A9760-FE5E-1A42-87B5-2D8F4261F2EC}"/>
                </a:ext>
              </a:extLst>
            </p:cNvPr>
            <p:cNvCxnSpPr/>
            <p:nvPr/>
          </p:nvCxnSpPr>
          <p:spPr>
            <a:xfrm flipH="1" flipV="1">
              <a:off x="6795485" y="1670423"/>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2" name="Straight Connector 871">
              <a:extLst>
                <a:ext uri="{FF2B5EF4-FFF2-40B4-BE49-F238E27FC236}">
                  <a16:creationId xmlns:a16="http://schemas.microsoft.com/office/drawing/2014/main" id="{9EAC294E-C6ED-394D-8441-08EE29E14046}"/>
                </a:ext>
              </a:extLst>
            </p:cNvPr>
            <p:cNvCxnSpPr/>
            <p:nvPr/>
          </p:nvCxnSpPr>
          <p:spPr>
            <a:xfrm flipH="1">
              <a:off x="6795486" y="1667741"/>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3" name="Straight Connector 872">
              <a:extLst>
                <a:ext uri="{FF2B5EF4-FFF2-40B4-BE49-F238E27FC236}">
                  <a16:creationId xmlns:a16="http://schemas.microsoft.com/office/drawing/2014/main" id="{A43049A6-C25E-9141-95F9-7BFCA967F050}"/>
                </a:ext>
              </a:extLst>
            </p:cNvPr>
            <p:cNvCxnSpPr/>
            <p:nvPr/>
          </p:nvCxnSpPr>
          <p:spPr>
            <a:xfrm flipH="1" flipV="1">
              <a:off x="6795485" y="2084292"/>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4" name="Straight Connector 873">
              <a:extLst>
                <a:ext uri="{FF2B5EF4-FFF2-40B4-BE49-F238E27FC236}">
                  <a16:creationId xmlns:a16="http://schemas.microsoft.com/office/drawing/2014/main" id="{A3C77C9A-48C8-A84B-AEEE-0E8785141210}"/>
                </a:ext>
              </a:extLst>
            </p:cNvPr>
            <p:cNvCxnSpPr/>
            <p:nvPr/>
          </p:nvCxnSpPr>
          <p:spPr>
            <a:xfrm flipH="1">
              <a:off x="6796757" y="2086973"/>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5" name="Straight Connector 874">
              <a:extLst>
                <a:ext uri="{FF2B5EF4-FFF2-40B4-BE49-F238E27FC236}">
                  <a16:creationId xmlns:a16="http://schemas.microsoft.com/office/drawing/2014/main" id="{98B51E79-1071-1E4A-8F40-8558C117BCFF}"/>
                </a:ext>
              </a:extLst>
            </p:cNvPr>
            <p:cNvCxnSpPr/>
            <p:nvPr/>
          </p:nvCxnSpPr>
          <p:spPr>
            <a:xfrm flipH="1" flipV="1">
              <a:off x="6795486" y="1463306"/>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6" name="Straight Connector 875">
              <a:extLst>
                <a:ext uri="{FF2B5EF4-FFF2-40B4-BE49-F238E27FC236}">
                  <a16:creationId xmlns:a16="http://schemas.microsoft.com/office/drawing/2014/main" id="{CA8BCA37-CC39-9843-A79E-B98F7D58B389}"/>
                </a:ext>
              </a:extLst>
            </p:cNvPr>
            <p:cNvCxnSpPr/>
            <p:nvPr/>
          </p:nvCxnSpPr>
          <p:spPr>
            <a:xfrm flipH="1">
              <a:off x="6795487" y="1460624"/>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7" name="Straight Connector 876">
              <a:extLst>
                <a:ext uri="{FF2B5EF4-FFF2-40B4-BE49-F238E27FC236}">
                  <a16:creationId xmlns:a16="http://schemas.microsoft.com/office/drawing/2014/main" id="{84FA3B73-AD0C-6649-B4F7-B06E76738497}"/>
                </a:ext>
              </a:extLst>
            </p:cNvPr>
            <p:cNvCxnSpPr/>
            <p:nvPr/>
          </p:nvCxnSpPr>
          <p:spPr>
            <a:xfrm flipH="1" flipV="1">
              <a:off x="6795487" y="2289341"/>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8" name="Straight Connector 877">
              <a:extLst>
                <a:ext uri="{FF2B5EF4-FFF2-40B4-BE49-F238E27FC236}">
                  <a16:creationId xmlns:a16="http://schemas.microsoft.com/office/drawing/2014/main" id="{9BEBF41D-8196-5743-8E32-E82CE6C60EF8}"/>
                </a:ext>
              </a:extLst>
            </p:cNvPr>
            <p:cNvCxnSpPr/>
            <p:nvPr/>
          </p:nvCxnSpPr>
          <p:spPr>
            <a:xfrm flipH="1">
              <a:off x="6793161" y="2286659"/>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9" name="Straight Connector 878">
              <a:extLst>
                <a:ext uri="{FF2B5EF4-FFF2-40B4-BE49-F238E27FC236}">
                  <a16:creationId xmlns:a16="http://schemas.microsoft.com/office/drawing/2014/main" id="{8B2E7363-557B-9840-B1F3-2F340F92A93A}"/>
                </a:ext>
              </a:extLst>
            </p:cNvPr>
            <p:cNvCxnSpPr/>
            <p:nvPr/>
          </p:nvCxnSpPr>
          <p:spPr>
            <a:xfrm flipH="1" flipV="1">
              <a:off x="7400810" y="2081966"/>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0" name="Straight Connector 879">
              <a:extLst>
                <a:ext uri="{FF2B5EF4-FFF2-40B4-BE49-F238E27FC236}">
                  <a16:creationId xmlns:a16="http://schemas.microsoft.com/office/drawing/2014/main" id="{D2EE4A56-28B6-4D44-A670-B299222BFA92}"/>
                </a:ext>
              </a:extLst>
            </p:cNvPr>
            <p:cNvCxnSpPr/>
            <p:nvPr/>
          </p:nvCxnSpPr>
          <p:spPr>
            <a:xfrm flipH="1">
              <a:off x="7400810" y="2079283"/>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1" name="Straight Connector 880">
              <a:extLst>
                <a:ext uri="{FF2B5EF4-FFF2-40B4-BE49-F238E27FC236}">
                  <a16:creationId xmlns:a16="http://schemas.microsoft.com/office/drawing/2014/main" id="{75C176B8-581F-E043-9022-B63BFF95AF1A}"/>
                </a:ext>
              </a:extLst>
            </p:cNvPr>
            <p:cNvCxnSpPr/>
            <p:nvPr/>
          </p:nvCxnSpPr>
          <p:spPr>
            <a:xfrm flipH="1" flipV="1">
              <a:off x="7400810" y="2282363"/>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2" name="Straight Connector 881">
              <a:extLst>
                <a:ext uri="{FF2B5EF4-FFF2-40B4-BE49-F238E27FC236}">
                  <a16:creationId xmlns:a16="http://schemas.microsoft.com/office/drawing/2014/main" id="{EE789D2A-48EC-E648-823E-BC90BEF7ACE5}"/>
                </a:ext>
              </a:extLst>
            </p:cNvPr>
            <p:cNvCxnSpPr/>
            <p:nvPr/>
          </p:nvCxnSpPr>
          <p:spPr>
            <a:xfrm flipH="1">
              <a:off x="7400810" y="2279681"/>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3" name="Straight Connector 882">
              <a:extLst>
                <a:ext uri="{FF2B5EF4-FFF2-40B4-BE49-F238E27FC236}">
                  <a16:creationId xmlns:a16="http://schemas.microsoft.com/office/drawing/2014/main" id="{B26F4BC2-E696-D249-8A0B-99485029794A}"/>
                </a:ext>
              </a:extLst>
            </p:cNvPr>
            <p:cNvCxnSpPr/>
            <p:nvPr/>
          </p:nvCxnSpPr>
          <p:spPr>
            <a:xfrm flipH="1" flipV="1">
              <a:off x="7400810" y="1476302"/>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4" name="Straight Connector 883">
              <a:extLst>
                <a:ext uri="{FF2B5EF4-FFF2-40B4-BE49-F238E27FC236}">
                  <a16:creationId xmlns:a16="http://schemas.microsoft.com/office/drawing/2014/main" id="{FF2CDDB2-934D-B54C-B951-9A52A7CB8761}"/>
                </a:ext>
              </a:extLst>
            </p:cNvPr>
            <p:cNvCxnSpPr/>
            <p:nvPr/>
          </p:nvCxnSpPr>
          <p:spPr>
            <a:xfrm flipH="1">
              <a:off x="7400810" y="1473619"/>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5" name="Straight Connector 884">
              <a:extLst>
                <a:ext uri="{FF2B5EF4-FFF2-40B4-BE49-F238E27FC236}">
                  <a16:creationId xmlns:a16="http://schemas.microsoft.com/office/drawing/2014/main" id="{FBF1AD28-AD95-4A46-81C8-AC6DA3183371}"/>
                </a:ext>
              </a:extLst>
            </p:cNvPr>
            <p:cNvCxnSpPr/>
            <p:nvPr/>
          </p:nvCxnSpPr>
          <p:spPr>
            <a:xfrm flipH="1" flipV="1">
              <a:off x="7400813" y="1678460"/>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6" name="Straight Connector 885">
              <a:extLst>
                <a:ext uri="{FF2B5EF4-FFF2-40B4-BE49-F238E27FC236}">
                  <a16:creationId xmlns:a16="http://schemas.microsoft.com/office/drawing/2014/main" id="{A9C2509B-1DF4-0542-919B-6F02CB334171}"/>
                </a:ext>
              </a:extLst>
            </p:cNvPr>
            <p:cNvCxnSpPr/>
            <p:nvPr/>
          </p:nvCxnSpPr>
          <p:spPr>
            <a:xfrm flipH="1">
              <a:off x="7400814" y="1675777"/>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7" name="Straight Connector 886">
              <a:extLst>
                <a:ext uri="{FF2B5EF4-FFF2-40B4-BE49-F238E27FC236}">
                  <a16:creationId xmlns:a16="http://schemas.microsoft.com/office/drawing/2014/main" id="{441B44D5-643F-D64C-ACBE-D9FA78B06D3A}"/>
                </a:ext>
              </a:extLst>
            </p:cNvPr>
            <p:cNvCxnSpPr/>
            <p:nvPr/>
          </p:nvCxnSpPr>
          <p:spPr>
            <a:xfrm flipH="1" flipV="1">
              <a:off x="7403136" y="1067980"/>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8" name="Straight Connector 887">
              <a:extLst>
                <a:ext uri="{FF2B5EF4-FFF2-40B4-BE49-F238E27FC236}">
                  <a16:creationId xmlns:a16="http://schemas.microsoft.com/office/drawing/2014/main" id="{9F859518-9A18-D042-BED8-EE8F693DD359}"/>
                </a:ext>
              </a:extLst>
            </p:cNvPr>
            <p:cNvCxnSpPr/>
            <p:nvPr/>
          </p:nvCxnSpPr>
          <p:spPr>
            <a:xfrm flipH="1">
              <a:off x="7400810" y="1069951"/>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9" name="Straight Connector 888">
              <a:extLst>
                <a:ext uri="{FF2B5EF4-FFF2-40B4-BE49-F238E27FC236}">
                  <a16:creationId xmlns:a16="http://schemas.microsoft.com/office/drawing/2014/main" id="{8CD8E7B7-CA7E-AF49-8FF7-28AFFD5D6C33}"/>
                </a:ext>
              </a:extLst>
            </p:cNvPr>
            <p:cNvCxnSpPr/>
            <p:nvPr/>
          </p:nvCxnSpPr>
          <p:spPr>
            <a:xfrm flipH="1" flipV="1">
              <a:off x="7400813" y="1274792"/>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0" name="Straight Connector 889">
              <a:extLst>
                <a:ext uri="{FF2B5EF4-FFF2-40B4-BE49-F238E27FC236}">
                  <a16:creationId xmlns:a16="http://schemas.microsoft.com/office/drawing/2014/main" id="{97369271-F8F9-6343-95EF-D205B5944A02}"/>
                </a:ext>
              </a:extLst>
            </p:cNvPr>
            <p:cNvCxnSpPr/>
            <p:nvPr/>
          </p:nvCxnSpPr>
          <p:spPr>
            <a:xfrm flipH="1">
              <a:off x="7400814" y="1272109"/>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1" name="Straight Connector 890">
              <a:extLst>
                <a:ext uri="{FF2B5EF4-FFF2-40B4-BE49-F238E27FC236}">
                  <a16:creationId xmlns:a16="http://schemas.microsoft.com/office/drawing/2014/main" id="{3DBA3384-19FD-2B4B-9819-730A951097AE}"/>
                </a:ext>
              </a:extLst>
            </p:cNvPr>
            <p:cNvCxnSpPr/>
            <p:nvPr/>
          </p:nvCxnSpPr>
          <p:spPr>
            <a:xfrm flipH="1" flipV="1">
              <a:off x="7400810" y="2481684"/>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2" name="Straight Connector 891">
              <a:extLst>
                <a:ext uri="{FF2B5EF4-FFF2-40B4-BE49-F238E27FC236}">
                  <a16:creationId xmlns:a16="http://schemas.microsoft.com/office/drawing/2014/main" id="{9388D5CE-4EAD-9542-9616-59A523F9EF1F}"/>
                </a:ext>
              </a:extLst>
            </p:cNvPr>
            <p:cNvCxnSpPr/>
            <p:nvPr/>
          </p:nvCxnSpPr>
          <p:spPr>
            <a:xfrm flipH="1">
              <a:off x="7400810" y="2479003"/>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3" name="Straight Connector 892">
              <a:extLst>
                <a:ext uri="{FF2B5EF4-FFF2-40B4-BE49-F238E27FC236}">
                  <a16:creationId xmlns:a16="http://schemas.microsoft.com/office/drawing/2014/main" id="{B25C0A9F-3823-1948-84D7-2E5FFE80E775}"/>
                </a:ext>
              </a:extLst>
            </p:cNvPr>
            <p:cNvCxnSpPr/>
            <p:nvPr/>
          </p:nvCxnSpPr>
          <p:spPr>
            <a:xfrm flipH="1" flipV="1">
              <a:off x="7400810" y="2682082"/>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4" name="Straight Connector 893">
              <a:extLst>
                <a:ext uri="{FF2B5EF4-FFF2-40B4-BE49-F238E27FC236}">
                  <a16:creationId xmlns:a16="http://schemas.microsoft.com/office/drawing/2014/main" id="{170D62EA-3BE0-2C4A-87BC-CBCBF88F2F3A}"/>
                </a:ext>
              </a:extLst>
            </p:cNvPr>
            <p:cNvCxnSpPr/>
            <p:nvPr/>
          </p:nvCxnSpPr>
          <p:spPr>
            <a:xfrm flipH="1">
              <a:off x="7400811" y="2679400"/>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5" name="Straight Connector 894">
              <a:extLst>
                <a:ext uri="{FF2B5EF4-FFF2-40B4-BE49-F238E27FC236}">
                  <a16:creationId xmlns:a16="http://schemas.microsoft.com/office/drawing/2014/main" id="{3A66CD3C-39AA-434D-97AF-851433F05A31}"/>
                </a:ext>
              </a:extLst>
            </p:cNvPr>
            <p:cNvCxnSpPr/>
            <p:nvPr/>
          </p:nvCxnSpPr>
          <p:spPr>
            <a:xfrm flipH="1" flipV="1">
              <a:off x="7600829" y="1880322"/>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6" name="Straight Connector 895">
              <a:extLst>
                <a:ext uri="{FF2B5EF4-FFF2-40B4-BE49-F238E27FC236}">
                  <a16:creationId xmlns:a16="http://schemas.microsoft.com/office/drawing/2014/main" id="{F97B2212-FE19-A04D-99D7-15BC4F9D583C}"/>
                </a:ext>
              </a:extLst>
            </p:cNvPr>
            <p:cNvCxnSpPr/>
            <p:nvPr/>
          </p:nvCxnSpPr>
          <p:spPr>
            <a:xfrm flipH="1">
              <a:off x="7598503" y="1877640"/>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7" name="Straight Connector 896">
              <a:extLst>
                <a:ext uri="{FF2B5EF4-FFF2-40B4-BE49-F238E27FC236}">
                  <a16:creationId xmlns:a16="http://schemas.microsoft.com/office/drawing/2014/main" id="{A68F77BA-FABA-814B-B4C9-F17382ACD108}"/>
                </a:ext>
              </a:extLst>
            </p:cNvPr>
            <p:cNvCxnSpPr/>
            <p:nvPr/>
          </p:nvCxnSpPr>
          <p:spPr>
            <a:xfrm flipH="1" flipV="1">
              <a:off x="7398852" y="1877928"/>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8" name="Straight Connector 897">
              <a:extLst>
                <a:ext uri="{FF2B5EF4-FFF2-40B4-BE49-F238E27FC236}">
                  <a16:creationId xmlns:a16="http://schemas.microsoft.com/office/drawing/2014/main" id="{8424282E-86B6-2B44-ADEA-E7C9C93125FF}"/>
                </a:ext>
              </a:extLst>
            </p:cNvPr>
            <p:cNvCxnSpPr/>
            <p:nvPr/>
          </p:nvCxnSpPr>
          <p:spPr>
            <a:xfrm flipH="1">
              <a:off x="7396526" y="1875246"/>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9" name="Straight Connector 898">
              <a:extLst>
                <a:ext uri="{FF2B5EF4-FFF2-40B4-BE49-F238E27FC236}">
                  <a16:creationId xmlns:a16="http://schemas.microsoft.com/office/drawing/2014/main" id="{C8AF5B2A-6719-D343-A5C9-01F428C6F86F}"/>
                </a:ext>
              </a:extLst>
            </p:cNvPr>
            <p:cNvCxnSpPr/>
            <p:nvPr/>
          </p:nvCxnSpPr>
          <p:spPr>
            <a:xfrm flipH="1" flipV="1">
              <a:off x="7201529" y="1877861"/>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0" name="Straight Connector 899">
              <a:extLst>
                <a:ext uri="{FF2B5EF4-FFF2-40B4-BE49-F238E27FC236}">
                  <a16:creationId xmlns:a16="http://schemas.microsoft.com/office/drawing/2014/main" id="{7FFE43B7-4D91-C141-9AA4-2028B1F8985F}"/>
                </a:ext>
              </a:extLst>
            </p:cNvPr>
            <p:cNvCxnSpPr/>
            <p:nvPr/>
          </p:nvCxnSpPr>
          <p:spPr>
            <a:xfrm flipH="1">
              <a:off x="7199202" y="1875179"/>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1" name="Straight Connector 900">
              <a:extLst>
                <a:ext uri="{FF2B5EF4-FFF2-40B4-BE49-F238E27FC236}">
                  <a16:creationId xmlns:a16="http://schemas.microsoft.com/office/drawing/2014/main" id="{873AB6BE-6906-ED42-BABB-4B84AA276FFB}"/>
                </a:ext>
              </a:extLst>
            </p:cNvPr>
            <p:cNvCxnSpPr/>
            <p:nvPr/>
          </p:nvCxnSpPr>
          <p:spPr>
            <a:xfrm flipH="1" flipV="1">
              <a:off x="7004204" y="1877793"/>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2" name="Straight Connector 901">
              <a:extLst>
                <a:ext uri="{FF2B5EF4-FFF2-40B4-BE49-F238E27FC236}">
                  <a16:creationId xmlns:a16="http://schemas.microsoft.com/office/drawing/2014/main" id="{FA2DA013-36E3-874E-BC6C-965FFA50F72B}"/>
                </a:ext>
              </a:extLst>
            </p:cNvPr>
            <p:cNvCxnSpPr/>
            <p:nvPr/>
          </p:nvCxnSpPr>
          <p:spPr>
            <a:xfrm flipH="1">
              <a:off x="7001878" y="1875111"/>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3" name="Straight Connector 902">
              <a:extLst>
                <a:ext uri="{FF2B5EF4-FFF2-40B4-BE49-F238E27FC236}">
                  <a16:creationId xmlns:a16="http://schemas.microsoft.com/office/drawing/2014/main" id="{A2021C98-4768-0349-9C84-20AE6C5A7258}"/>
                </a:ext>
              </a:extLst>
            </p:cNvPr>
            <p:cNvCxnSpPr/>
            <p:nvPr/>
          </p:nvCxnSpPr>
          <p:spPr>
            <a:xfrm flipH="1" flipV="1">
              <a:off x="6790597" y="1877727"/>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4" name="Straight Connector 903">
              <a:extLst>
                <a:ext uri="{FF2B5EF4-FFF2-40B4-BE49-F238E27FC236}">
                  <a16:creationId xmlns:a16="http://schemas.microsoft.com/office/drawing/2014/main" id="{CF481578-9A90-2749-A14B-E79D573E4CEA}"/>
                </a:ext>
              </a:extLst>
            </p:cNvPr>
            <p:cNvCxnSpPr/>
            <p:nvPr/>
          </p:nvCxnSpPr>
          <p:spPr>
            <a:xfrm flipH="1">
              <a:off x="6790597" y="1875044"/>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5" name="Straight Connector 904">
              <a:extLst>
                <a:ext uri="{FF2B5EF4-FFF2-40B4-BE49-F238E27FC236}">
                  <a16:creationId xmlns:a16="http://schemas.microsoft.com/office/drawing/2014/main" id="{1249BD32-7482-B748-B4D5-740AD55D0186}"/>
                </a:ext>
              </a:extLst>
            </p:cNvPr>
            <p:cNvCxnSpPr/>
            <p:nvPr/>
          </p:nvCxnSpPr>
          <p:spPr>
            <a:xfrm flipH="1" flipV="1">
              <a:off x="6590946" y="1877659"/>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6" name="Straight Connector 905">
              <a:extLst>
                <a:ext uri="{FF2B5EF4-FFF2-40B4-BE49-F238E27FC236}">
                  <a16:creationId xmlns:a16="http://schemas.microsoft.com/office/drawing/2014/main" id="{A517E260-ECCF-D444-A7D5-BCA965235696}"/>
                </a:ext>
              </a:extLst>
            </p:cNvPr>
            <p:cNvCxnSpPr/>
            <p:nvPr/>
          </p:nvCxnSpPr>
          <p:spPr>
            <a:xfrm flipH="1">
              <a:off x="6588620" y="1874976"/>
              <a:ext cx="198673" cy="19867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7" name="Straight Connector 906">
              <a:extLst>
                <a:ext uri="{FF2B5EF4-FFF2-40B4-BE49-F238E27FC236}">
                  <a16:creationId xmlns:a16="http://schemas.microsoft.com/office/drawing/2014/main" id="{F2A1B6DF-CB4D-2440-9AC3-D31EC5E78222}"/>
                </a:ext>
              </a:extLst>
            </p:cNvPr>
            <p:cNvCxnSpPr/>
            <p:nvPr/>
          </p:nvCxnSpPr>
          <p:spPr>
            <a:xfrm flipH="1">
              <a:off x="7600829" y="1875960"/>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8" name="Straight Connector 907">
              <a:extLst>
                <a:ext uri="{FF2B5EF4-FFF2-40B4-BE49-F238E27FC236}">
                  <a16:creationId xmlns:a16="http://schemas.microsoft.com/office/drawing/2014/main" id="{45FC4474-A690-754D-88AD-CE71898BD9EB}"/>
                </a:ext>
              </a:extLst>
            </p:cNvPr>
            <p:cNvCxnSpPr/>
            <p:nvPr/>
          </p:nvCxnSpPr>
          <p:spPr>
            <a:xfrm flipH="1">
              <a:off x="7600829" y="2078337"/>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9" name="Straight Connector 908">
              <a:extLst>
                <a:ext uri="{FF2B5EF4-FFF2-40B4-BE49-F238E27FC236}">
                  <a16:creationId xmlns:a16="http://schemas.microsoft.com/office/drawing/2014/main" id="{35B85B18-8BE6-A14F-A875-A3A6EFF6ADE8}"/>
                </a:ext>
              </a:extLst>
            </p:cNvPr>
            <p:cNvCxnSpPr/>
            <p:nvPr/>
          </p:nvCxnSpPr>
          <p:spPr>
            <a:xfrm flipH="1">
              <a:off x="7199814" y="1875836"/>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0" name="Straight Connector 909">
              <a:extLst>
                <a:ext uri="{FF2B5EF4-FFF2-40B4-BE49-F238E27FC236}">
                  <a16:creationId xmlns:a16="http://schemas.microsoft.com/office/drawing/2014/main" id="{745C8475-DABA-2045-B2C8-2DF6B4EF718D}"/>
                </a:ext>
              </a:extLst>
            </p:cNvPr>
            <p:cNvCxnSpPr/>
            <p:nvPr/>
          </p:nvCxnSpPr>
          <p:spPr>
            <a:xfrm flipH="1">
              <a:off x="7199814" y="2078213"/>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1" name="Straight Connector 910">
              <a:extLst>
                <a:ext uri="{FF2B5EF4-FFF2-40B4-BE49-F238E27FC236}">
                  <a16:creationId xmlns:a16="http://schemas.microsoft.com/office/drawing/2014/main" id="{E63C5EAD-19FC-C145-9610-C73D45BAE14C}"/>
                </a:ext>
              </a:extLst>
            </p:cNvPr>
            <p:cNvCxnSpPr/>
            <p:nvPr/>
          </p:nvCxnSpPr>
          <p:spPr>
            <a:xfrm flipH="1">
              <a:off x="6994199" y="1875712"/>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2" name="Straight Connector 911">
              <a:extLst>
                <a:ext uri="{FF2B5EF4-FFF2-40B4-BE49-F238E27FC236}">
                  <a16:creationId xmlns:a16="http://schemas.microsoft.com/office/drawing/2014/main" id="{C4773E1F-1833-934F-AA90-3E431BA82CDA}"/>
                </a:ext>
              </a:extLst>
            </p:cNvPr>
            <p:cNvCxnSpPr/>
            <p:nvPr/>
          </p:nvCxnSpPr>
          <p:spPr>
            <a:xfrm flipH="1">
              <a:off x="6994199" y="2078089"/>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3" name="Straight Connector 912">
              <a:extLst>
                <a:ext uri="{FF2B5EF4-FFF2-40B4-BE49-F238E27FC236}">
                  <a16:creationId xmlns:a16="http://schemas.microsoft.com/office/drawing/2014/main" id="{0F0F4A52-2356-A54A-B8E3-A1539E8F11BB}"/>
                </a:ext>
              </a:extLst>
            </p:cNvPr>
            <p:cNvCxnSpPr/>
            <p:nvPr/>
          </p:nvCxnSpPr>
          <p:spPr>
            <a:xfrm flipH="1">
              <a:off x="6582968" y="1875464"/>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4" name="Straight Connector 913">
              <a:extLst>
                <a:ext uri="{FF2B5EF4-FFF2-40B4-BE49-F238E27FC236}">
                  <a16:creationId xmlns:a16="http://schemas.microsoft.com/office/drawing/2014/main" id="{D10E6052-9278-D04C-BD87-0A982E92C5EC}"/>
                </a:ext>
              </a:extLst>
            </p:cNvPr>
            <p:cNvCxnSpPr/>
            <p:nvPr/>
          </p:nvCxnSpPr>
          <p:spPr>
            <a:xfrm flipH="1">
              <a:off x="6582968" y="2077842"/>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5" name="Straight Connector 914">
              <a:extLst>
                <a:ext uri="{FF2B5EF4-FFF2-40B4-BE49-F238E27FC236}">
                  <a16:creationId xmlns:a16="http://schemas.microsoft.com/office/drawing/2014/main" id="{1893BA77-710E-1943-B840-51AA2905E5CE}"/>
                </a:ext>
              </a:extLst>
            </p:cNvPr>
            <p:cNvCxnSpPr/>
            <p:nvPr/>
          </p:nvCxnSpPr>
          <p:spPr>
            <a:xfrm rot="16200000">
              <a:off x="6894586" y="1770844"/>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6" name="Straight Connector 915">
              <a:extLst>
                <a:ext uri="{FF2B5EF4-FFF2-40B4-BE49-F238E27FC236}">
                  <a16:creationId xmlns:a16="http://schemas.microsoft.com/office/drawing/2014/main" id="{B5B34152-D78F-2246-A203-CBC4A2636EBB}"/>
                </a:ext>
              </a:extLst>
            </p:cNvPr>
            <p:cNvCxnSpPr/>
            <p:nvPr/>
          </p:nvCxnSpPr>
          <p:spPr>
            <a:xfrm rot="16200000">
              <a:off x="6693736" y="1770844"/>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7" name="Straight Connector 916">
              <a:extLst>
                <a:ext uri="{FF2B5EF4-FFF2-40B4-BE49-F238E27FC236}">
                  <a16:creationId xmlns:a16="http://schemas.microsoft.com/office/drawing/2014/main" id="{AC938A60-5853-D449-AE30-084A47679746}"/>
                </a:ext>
              </a:extLst>
            </p:cNvPr>
            <p:cNvCxnSpPr/>
            <p:nvPr/>
          </p:nvCxnSpPr>
          <p:spPr>
            <a:xfrm rot="16200000">
              <a:off x="6896235" y="1564072"/>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8" name="Straight Connector 917">
              <a:extLst>
                <a:ext uri="{FF2B5EF4-FFF2-40B4-BE49-F238E27FC236}">
                  <a16:creationId xmlns:a16="http://schemas.microsoft.com/office/drawing/2014/main" id="{D7E6456C-24FC-ED40-9080-13528440E1ED}"/>
                </a:ext>
              </a:extLst>
            </p:cNvPr>
            <p:cNvCxnSpPr/>
            <p:nvPr/>
          </p:nvCxnSpPr>
          <p:spPr>
            <a:xfrm rot="16200000">
              <a:off x="6695385" y="1564072"/>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9" name="Straight Connector 918">
              <a:extLst>
                <a:ext uri="{FF2B5EF4-FFF2-40B4-BE49-F238E27FC236}">
                  <a16:creationId xmlns:a16="http://schemas.microsoft.com/office/drawing/2014/main" id="{F94E6272-EED8-144A-9FBC-16EF91A46572}"/>
                </a:ext>
              </a:extLst>
            </p:cNvPr>
            <p:cNvCxnSpPr/>
            <p:nvPr/>
          </p:nvCxnSpPr>
          <p:spPr>
            <a:xfrm rot="16200000">
              <a:off x="6894137" y="2385960"/>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0" name="Straight Connector 919">
              <a:extLst>
                <a:ext uri="{FF2B5EF4-FFF2-40B4-BE49-F238E27FC236}">
                  <a16:creationId xmlns:a16="http://schemas.microsoft.com/office/drawing/2014/main" id="{D19A478A-0987-9D4A-9C32-CBDB64FBDBF6}"/>
                </a:ext>
              </a:extLst>
            </p:cNvPr>
            <p:cNvCxnSpPr/>
            <p:nvPr/>
          </p:nvCxnSpPr>
          <p:spPr>
            <a:xfrm rot="16200000">
              <a:off x="6690960" y="2385959"/>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1" name="Straight Connector 920">
              <a:extLst>
                <a:ext uri="{FF2B5EF4-FFF2-40B4-BE49-F238E27FC236}">
                  <a16:creationId xmlns:a16="http://schemas.microsoft.com/office/drawing/2014/main" id="{9802D28D-FE7B-1347-B271-A1B5AA5F0677}"/>
                </a:ext>
              </a:extLst>
            </p:cNvPr>
            <p:cNvCxnSpPr/>
            <p:nvPr/>
          </p:nvCxnSpPr>
          <p:spPr>
            <a:xfrm rot="16200000">
              <a:off x="6893459" y="2179188"/>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2" name="Straight Connector 921">
              <a:extLst>
                <a:ext uri="{FF2B5EF4-FFF2-40B4-BE49-F238E27FC236}">
                  <a16:creationId xmlns:a16="http://schemas.microsoft.com/office/drawing/2014/main" id="{31B0BCC7-8AB5-7C48-9168-BBB0D8B39E9D}"/>
                </a:ext>
              </a:extLst>
            </p:cNvPr>
            <p:cNvCxnSpPr/>
            <p:nvPr/>
          </p:nvCxnSpPr>
          <p:spPr>
            <a:xfrm rot="16200000">
              <a:off x="6692609" y="2179187"/>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3" name="Straight Connector 922">
              <a:extLst>
                <a:ext uri="{FF2B5EF4-FFF2-40B4-BE49-F238E27FC236}">
                  <a16:creationId xmlns:a16="http://schemas.microsoft.com/office/drawing/2014/main" id="{08E10471-24F7-2A4B-92A7-A4DD38378D32}"/>
                </a:ext>
              </a:extLst>
            </p:cNvPr>
            <p:cNvCxnSpPr/>
            <p:nvPr/>
          </p:nvCxnSpPr>
          <p:spPr>
            <a:xfrm flipH="1">
              <a:off x="6792923" y="1455972"/>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4" name="Straight Connector 923">
              <a:extLst>
                <a:ext uri="{FF2B5EF4-FFF2-40B4-BE49-F238E27FC236}">
                  <a16:creationId xmlns:a16="http://schemas.microsoft.com/office/drawing/2014/main" id="{2BAF9D02-5B51-FE4F-B8F4-619ED3CD3678}"/>
                </a:ext>
              </a:extLst>
            </p:cNvPr>
            <p:cNvCxnSpPr/>
            <p:nvPr/>
          </p:nvCxnSpPr>
          <p:spPr>
            <a:xfrm flipH="1">
              <a:off x="6789620" y="2492172"/>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5" name="Straight Connector 924">
              <a:extLst>
                <a:ext uri="{FF2B5EF4-FFF2-40B4-BE49-F238E27FC236}">
                  <a16:creationId xmlns:a16="http://schemas.microsoft.com/office/drawing/2014/main" id="{78AB0DBD-E759-0D40-9B08-0A601B823658}"/>
                </a:ext>
              </a:extLst>
            </p:cNvPr>
            <p:cNvCxnSpPr/>
            <p:nvPr/>
          </p:nvCxnSpPr>
          <p:spPr>
            <a:xfrm rot="16200000">
              <a:off x="7501043" y="1773172"/>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6" name="Straight Connector 925">
              <a:extLst>
                <a:ext uri="{FF2B5EF4-FFF2-40B4-BE49-F238E27FC236}">
                  <a16:creationId xmlns:a16="http://schemas.microsoft.com/office/drawing/2014/main" id="{4CB6F48F-3365-154A-A316-062E6F05D3E2}"/>
                </a:ext>
              </a:extLst>
            </p:cNvPr>
            <p:cNvCxnSpPr/>
            <p:nvPr/>
          </p:nvCxnSpPr>
          <p:spPr>
            <a:xfrm rot="16200000">
              <a:off x="7300194" y="1773171"/>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7" name="Straight Connector 926">
              <a:extLst>
                <a:ext uri="{FF2B5EF4-FFF2-40B4-BE49-F238E27FC236}">
                  <a16:creationId xmlns:a16="http://schemas.microsoft.com/office/drawing/2014/main" id="{0713093E-782D-5348-BDFF-CEE8DA8198FC}"/>
                </a:ext>
              </a:extLst>
            </p:cNvPr>
            <p:cNvCxnSpPr/>
            <p:nvPr/>
          </p:nvCxnSpPr>
          <p:spPr>
            <a:xfrm rot="16200000">
              <a:off x="7502692" y="1566401"/>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8" name="Straight Connector 927">
              <a:extLst>
                <a:ext uri="{FF2B5EF4-FFF2-40B4-BE49-F238E27FC236}">
                  <a16:creationId xmlns:a16="http://schemas.microsoft.com/office/drawing/2014/main" id="{B3486FBF-1F4C-7943-A9D9-F944C9490457}"/>
                </a:ext>
              </a:extLst>
            </p:cNvPr>
            <p:cNvCxnSpPr/>
            <p:nvPr/>
          </p:nvCxnSpPr>
          <p:spPr>
            <a:xfrm rot="16200000">
              <a:off x="7301843" y="1566400"/>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9" name="Straight Connector 928">
              <a:extLst>
                <a:ext uri="{FF2B5EF4-FFF2-40B4-BE49-F238E27FC236}">
                  <a16:creationId xmlns:a16="http://schemas.microsoft.com/office/drawing/2014/main" id="{8BE61E13-FA76-104C-9964-624360CE4CE6}"/>
                </a:ext>
              </a:extLst>
            </p:cNvPr>
            <p:cNvCxnSpPr/>
            <p:nvPr/>
          </p:nvCxnSpPr>
          <p:spPr>
            <a:xfrm rot="16200000">
              <a:off x="7503144" y="1372088"/>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0" name="Straight Connector 929">
              <a:extLst>
                <a:ext uri="{FF2B5EF4-FFF2-40B4-BE49-F238E27FC236}">
                  <a16:creationId xmlns:a16="http://schemas.microsoft.com/office/drawing/2014/main" id="{AC1100EC-2B93-2348-8B95-DF9E017E47FF}"/>
                </a:ext>
              </a:extLst>
            </p:cNvPr>
            <p:cNvCxnSpPr/>
            <p:nvPr/>
          </p:nvCxnSpPr>
          <p:spPr>
            <a:xfrm rot="16200000">
              <a:off x="7302295" y="1372088"/>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1" name="Straight Connector 930">
              <a:extLst>
                <a:ext uri="{FF2B5EF4-FFF2-40B4-BE49-F238E27FC236}">
                  <a16:creationId xmlns:a16="http://schemas.microsoft.com/office/drawing/2014/main" id="{9C235AA1-E73D-6B40-B66C-E71C8D1B67B7}"/>
                </a:ext>
              </a:extLst>
            </p:cNvPr>
            <p:cNvCxnSpPr/>
            <p:nvPr/>
          </p:nvCxnSpPr>
          <p:spPr>
            <a:xfrm rot="16200000">
              <a:off x="7504793" y="1165317"/>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2" name="Straight Connector 931">
              <a:extLst>
                <a:ext uri="{FF2B5EF4-FFF2-40B4-BE49-F238E27FC236}">
                  <a16:creationId xmlns:a16="http://schemas.microsoft.com/office/drawing/2014/main" id="{46FAC7B0-BF9B-5845-BA58-75C65FF86AD9}"/>
                </a:ext>
              </a:extLst>
            </p:cNvPr>
            <p:cNvCxnSpPr/>
            <p:nvPr/>
          </p:nvCxnSpPr>
          <p:spPr>
            <a:xfrm rot="16200000">
              <a:off x="7303944" y="1165317"/>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3" name="Straight Connector 932">
              <a:extLst>
                <a:ext uri="{FF2B5EF4-FFF2-40B4-BE49-F238E27FC236}">
                  <a16:creationId xmlns:a16="http://schemas.microsoft.com/office/drawing/2014/main" id="{1EF4723A-CC18-764F-A3FA-6D55EAE891A1}"/>
                </a:ext>
              </a:extLst>
            </p:cNvPr>
            <p:cNvCxnSpPr/>
            <p:nvPr/>
          </p:nvCxnSpPr>
          <p:spPr>
            <a:xfrm rot="16200000">
              <a:off x="7497815" y="2787187"/>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4" name="Straight Connector 933">
              <a:extLst>
                <a:ext uri="{FF2B5EF4-FFF2-40B4-BE49-F238E27FC236}">
                  <a16:creationId xmlns:a16="http://schemas.microsoft.com/office/drawing/2014/main" id="{1AB0C2F3-BAB2-534A-820B-79E3D6D08D43}"/>
                </a:ext>
              </a:extLst>
            </p:cNvPr>
            <p:cNvCxnSpPr/>
            <p:nvPr/>
          </p:nvCxnSpPr>
          <p:spPr>
            <a:xfrm rot="16200000">
              <a:off x="7294639" y="2787186"/>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5" name="Straight Connector 934">
              <a:extLst>
                <a:ext uri="{FF2B5EF4-FFF2-40B4-BE49-F238E27FC236}">
                  <a16:creationId xmlns:a16="http://schemas.microsoft.com/office/drawing/2014/main" id="{AEDE8A09-AA14-B74F-BF27-D976477C7E26}"/>
                </a:ext>
              </a:extLst>
            </p:cNvPr>
            <p:cNvCxnSpPr/>
            <p:nvPr/>
          </p:nvCxnSpPr>
          <p:spPr>
            <a:xfrm rot="16200000">
              <a:off x="7499464" y="2580415"/>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6" name="Straight Connector 935">
              <a:extLst>
                <a:ext uri="{FF2B5EF4-FFF2-40B4-BE49-F238E27FC236}">
                  <a16:creationId xmlns:a16="http://schemas.microsoft.com/office/drawing/2014/main" id="{15C173EC-5563-A947-964F-9A2C3CC71673}"/>
                </a:ext>
              </a:extLst>
            </p:cNvPr>
            <p:cNvCxnSpPr/>
            <p:nvPr/>
          </p:nvCxnSpPr>
          <p:spPr>
            <a:xfrm rot="16200000">
              <a:off x="7296289" y="2580414"/>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7" name="Straight Connector 936">
              <a:extLst>
                <a:ext uri="{FF2B5EF4-FFF2-40B4-BE49-F238E27FC236}">
                  <a16:creationId xmlns:a16="http://schemas.microsoft.com/office/drawing/2014/main" id="{45114F5C-5A3D-D447-B2F0-459EC11287E4}"/>
                </a:ext>
              </a:extLst>
            </p:cNvPr>
            <p:cNvCxnSpPr/>
            <p:nvPr/>
          </p:nvCxnSpPr>
          <p:spPr>
            <a:xfrm rot="16200000">
              <a:off x="7499916" y="2386104"/>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8" name="Straight Connector 937">
              <a:extLst>
                <a:ext uri="{FF2B5EF4-FFF2-40B4-BE49-F238E27FC236}">
                  <a16:creationId xmlns:a16="http://schemas.microsoft.com/office/drawing/2014/main" id="{05367A14-8735-6046-B030-CF5A13BC8E24}"/>
                </a:ext>
              </a:extLst>
            </p:cNvPr>
            <p:cNvCxnSpPr/>
            <p:nvPr/>
          </p:nvCxnSpPr>
          <p:spPr>
            <a:xfrm rot="16200000">
              <a:off x="7296740" y="2386103"/>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9" name="Straight Connector 938">
              <a:extLst>
                <a:ext uri="{FF2B5EF4-FFF2-40B4-BE49-F238E27FC236}">
                  <a16:creationId xmlns:a16="http://schemas.microsoft.com/office/drawing/2014/main" id="{AB478459-C9A9-744F-AC46-FC6512266EBF}"/>
                </a:ext>
              </a:extLst>
            </p:cNvPr>
            <p:cNvCxnSpPr/>
            <p:nvPr/>
          </p:nvCxnSpPr>
          <p:spPr>
            <a:xfrm rot="16200000">
              <a:off x="7501566" y="2179332"/>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0" name="Straight Connector 939">
              <a:extLst>
                <a:ext uri="{FF2B5EF4-FFF2-40B4-BE49-F238E27FC236}">
                  <a16:creationId xmlns:a16="http://schemas.microsoft.com/office/drawing/2014/main" id="{406170EF-F27B-6442-AC4C-C924039D4734}"/>
                </a:ext>
              </a:extLst>
            </p:cNvPr>
            <p:cNvCxnSpPr/>
            <p:nvPr/>
          </p:nvCxnSpPr>
          <p:spPr>
            <a:xfrm rot="16200000">
              <a:off x="7298389" y="2179331"/>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1" name="Straight Connector 940">
              <a:extLst>
                <a:ext uri="{FF2B5EF4-FFF2-40B4-BE49-F238E27FC236}">
                  <a16:creationId xmlns:a16="http://schemas.microsoft.com/office/drawing/2014/main" id="{152644F3-99E6-C443-A667-FF49414F959C}"/>
                </a:ext>
              </a:extLst>
            </p:cNvPr>
            <p:cNvCxnSpPr/>
            <p:nvPr/>
          </p:nvCxnSpPr>
          <p:spPr>
            <a:xfrm flipH="1">
              <a:off x="7405607" y="1061327"/>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2" name="Straight Connector 941">
              <a:extLst>
                <a:ext uri="{FF2B5EF4-FFF2-40B4-BE49-F238E27FC236}">
                  <a16:creationId xmlns:a16="http://schemas.microsoft.com/office/drawing/2014/main" id="{64469985-16DC-6B4F-9393-0975DDB572E9}"/>
                </a:ext>
              </a:extLst>
            </p:cNvPr>
            <p:cNvCxnSpPr/>
            <p:nvPr/>
          </p:nvCxnSpPr>
          <p:spPr>
            <a:xfrm flipH="1">
              <a:off x="7398487" y="2886522"/>
              <a:ext cx="19867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50" name="Group 1049">
              <a:extLst>
                <a:ext uri="{FF2B5EF4-FFF2-40B4-BE49-F238E27FC236}">
                  <a16:creationId xmlns:a16="http://schemas.microsoft.com/office/drawing/2014/main" id="{A395A534-5A5B-A242-BA9E-FD7B8F8526A0}"/>
                </a:ext>
              </a:extLst>
            </p:cNvPr>
            <p:cNvGrpSpPr/>
            <p:nvPr/>
          </p:nvGrpSpPr>
          <p:grpSpPr>
            <a:xfrm rot="5400000" flipH="1">
              <a:off x="7743682" y="2070482"/>
              <a:ext cx="107002" cy="95962"/>
              <a:chOff x="1490677" y="2820474"/>
              <a:chExt cx="263175" cy="236021"/>
            </a:xfrm>
          </p:grpSpPr>
          <p:grpSp>
            <p:nvGrpSpPr>
              <p:cNvPr id="1051" name="Group 1050">
                <a:extLst>
                  <a:ext uri="{FF2B5EF4-FFF2-40B4-BE49-F238E27FC236}">
                    <a16:creationId xmlns:a16="http://schemas.microsoft.com/office/drawing/2014/main" id="{BC64AD81-BC1C-2344-825F-71704FC711A8}"/>
                  </a:ext>
                </a:extLst>
              </p:cNvPr>
              <p:cNvGrpSpPr/>
              <p:nvPr/>
            </p:nvGrpSpPr>
            <p:grpSpPr>
              <a:xfrm>
                <a:off x="1490677" y="2820474"/>
                <a:ext cx="211555" cy="236021"/>
                <a:chOff x="790575" y="4480628"/>
                <a:chExt cx="276935" cy="308962"/>
              </a:xfrm>
            </p:grpSpPr>
            <p:sp>
              <p:nvSpPr>
                <p:cNvPr id="1053" name="Triangle 1052">
                  <a:extLst>
                    <a:ext uri="{FF2B5EF4-FFF2-40B4-BE49-F238E27FC236}">
                      <a16:creationId xmlns:a16="http://schemas.microsoft.com/office/drawing/2014/main" id="{26FB01F9-255B-6044-A6DE-1A77556EA719}"/>
                    </a:ext>
                  </a:extLst>
                </p:cNvPr>
                <p:cNvSpPr/>
                <p:nvPr/>
              </p:nvSpPr>
              <p:spPr>
                <a:xfrm rot="19750281">
                  <a:off x="885579" y="4540546"/>
                  <a:ext cx="181931" cy="156837"/>
                </a:xfrm>
                <a:prstGeom prst="triangl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4" name="Oval 1053">
                  <a:extLst>
                    <a:ext uri="{FF2B5EF4-FFF2-40B4-BE49-F238E27FC236}">
                      <a16:creationId xmlns:a16="http://schemas.microsoft.com/office/drawing/2014/main" id="{8835700B-CF92-2742-A859-EA6F69C7A9FD}"/>
                    </a:ext>
                  </a:extLst>
                </p:cNvPr>
                <p:cNvSpPr/>
                <p:nvPr/>
              </p:nvSpPr>
              <p:spPr>
                <a:xfrm>
                  <a:off x="825166" y="4480628"/>
                  <a:ext cx="91440" cy="91440"/>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5" name="Oval 1054">
                  <a:extLst>
                    <a:ext uri="{FF2B5EF4-FFF2-40B4-BE49-F238E27FC236}">
                      <a16:creationId xmlns:a16="http://schemas.microsoft.com/office/drawing/2014/main" id="{089D18FF-7BF7-3049-8350-65E6C9ADF77A}"/>
                    </a:ext>
                  </a:extLst>
                </p:cNvPr>
                <p:cNvSpPr/>
                <p:nvPr/>
              </p:nvSpPr>
              <p:spPr>
                <a:xfrm>
                  <a:off x="823173" y="4589389"/>
                  <a:ext cx="91440" cy="91440"/>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6" name="Oval 1055">
                  <a:extLst>
                    <a:ext uri="{FF2B5EF4-FFF2-40B4-BE49-F238E27FC236}">
                      <a16:creationId xmlns:a16="http://schemas.microsoft.com/office/drawing/2014/main" id="{0E7E7697-1A5A-214D-B8CB-C3DCEACE295F}"/>
                    </a:ext>
                  </a:extLst>
                </p:cNvPr>
                <p:cNvSpPr/>
                <p:nvPr/>
              </p:nvSpPr>
              <p:spPr>
                <a:xfrm>
                  <a:off x="821180" y="4698150"/>
                  <a:ext cx="91440" cy="91440"/>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57" name="Straight Connector 1056">
                  <a:extLst>
                    <a:ext uri="{FF2B5EF4-FFF2-40B4-BE49-F238E27FC236}">
                      <a16:creationId xmlns:a16="http://schemas.microsoft.com/office/drawing/2014/main" id="{20200F76-656B-5E4D-B0DE-624DC3371B1B}"/>
                    </a:ext>
                  </a:extLst>
                </p:cNvPr>
                <p:cNvCxnSpPr/>
                <p:nvPr/>
              </p:nvCxnSpPr>
              <p:spPr>
                <a:xfrm>
                  <a:off x="790575" y="4495868"/>
                  <a:ext cx="0" cy="28102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52" name="Oval 1051">
                <a:extLst>
                  <a:ext uri="{FF2B5EF4-FFF2-40B4-BE49-F238E27FC236}">
                    <a16:creationId xmlns:a16="http://schemas.microsoft.com/office/drawing/2014/main" id="{497C5561-8702-8842-BF24-21DD840A3EB0}"/>
                  </a:ext>
                </a:extLst>
              </p:cNvPr>
              <p:cNvSpPr/>
              <p:nvPr/>
            </p:nvSpPr>
            <p:spPr>
              <a:xfrm>
                <a:off x="1684000" y="2911814"/>
                <a:ext cx="69852" cy="69852"/>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58" name="Group 1057">
              <a:extLst>
                <a:ext uri="{FF2B5EF4-FFF2-40B4-BE49-F238E27FC236}">
                  <a16:creationId xmlns:a16="http://schemas.microsoft.com/office/drawing/2014/main" id="{5C1031E2-8C7C-D944-A444-618913C6A958}"/>
                </a:ext>
              </a:extLst>
            </p:cNvPr>
            <p:cNvGrpSpPr/>
            <p:nvPr/>
          </p:nvGrpSpPr>
          <p:grpSpPr>
            <a:xfrm rot="16200000" flipH="1">
              <a:off x="7733302" y="1786530"/>
              <a:ext cx="113178" cy="95961"/>
              <a:chOff x="1478549" y="2181747"/>
              <a:chExt cx="278369" cy="236021"/>
            </a:xfrm>
          </p:grpSpPr>
          <p:grpSp>
            <p:nvGrpSpPr>
              <p:cNvPr id="1059" name="Group 1058">
                <a:extLst>
                  <a:ext uri="{FF2B5EF4-FFF2-40B4-BE49-F238E27FC236}">
                    <a16:creationId xmlns:a16="http://schemas.microsoft.com/office/drawing/2014/main" id="{A71AE9E5-CF08-FD41-BDDB-38F309CEC2FC}"/>
                  </a:ext>
                </a:extLst>
              </p:cNvPr>
              <p:cNvGrpSpPr/>
              <p:nvPr/>
            </p:nvGrpSpPr>
            <p:grpSpPr>
              <a:xfrm>
                <a:off x="1478549" y="2181747"/>
                <a:ext cx="220204" cy="236021"/>
                <a:chOff x="774700" y="3743756"/>
                <a:chExt cx="288257" cy="308962"/>
              </a:xfrm>
            </p:grpSpPr>
            <p:sp>
              <p:nvSpPr>
                <p:cNvPr id="1061" name="Triangle 1060">
                  <a:extLst>
                    <a:ext uri="{FF2B5EF4-FFF2-40B4-BE49-F238E27FC236}">
                      <a16:creationId xmlns:a16="http://schemas.microsoft.com/office/drawing/2014/main" id="{E4F3A25F-B728-B342-9D03-C08C71185D74}"/>
                    </a:ext>
                  </a:extLst>
                </p:cNvPr>
                <p:cNvSpPr/>
                <p:nvPr/>
              </p:nvSpPr>
              <p:spPr>
                <a:xfrm rot="19750281">
                  <a:off x="881026" y="3807234"/>
                  <a:ext cx="181931" cy="156837"/>
                </a:xfrm>
                <a:prstGeom prst="triangl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2" name="Oval 1061">
                  <a:extLst>
                    <a:ext uri="{FF2B5EF4-FFF2-40B4-BE49-F238E27FC236}">
                      <a16:creationId xmlns:a16="http://schemas.microsoft.com/office/drawing/2014/main" id="{8F853267-4C85-AE41-9D9F-CBBBE955273A}"/>
                    </a:ext>
                  </a:extLst>
                </p:cNvPr>
                <p:cNvSpPr/>
                <p:nvPr/>
              </p:nvSpPr>
              <p:spPr>
                <a:xfrm>
                  <a:off x="815699" y="3743756"/>
                  <a:ext cx="91440" cy="91440"/>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3" name="Oval 1062">
                  <a:extLst>
                    <a:ext uri="{FF2B5EF4-FFF2-40B4-BE49-F238E27FC236}">
                      <a16:creationId xmlns:a16="http://schemas.microsoft.com/office/drawing/2014/main" id="{F5B10BDA-8168-B741-97FA-836FF70D0491}"/>
                    </a:ext>
                  </a:extLst>
                </p:cNvPr>
                <p:cNvSpPr/>
                <p:nvPr/>
              </p:nvSpPr>
              <p:spPr>
                <a:xfrm>
                  <a:off x="813706" y="3852517"/>
                  <a:ext cx="91440" cy="91440"/>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4" name="Oval 1063">
                  <a:extLst>
                    <a:ext uri="{FF2B5EF4-FFF2-40B4-BE49-F238E27FC236}">
                      <a16:creationId xmlns:a16="http://schemas.microsoft.com/office/drawing/2014/main" id="{86D4A66D-96B2-E64F-A946-2D4E083FACE7}"/>
                    </a:ext>
                  </a:extLst>
                </p:cNvPr>
                <p:cNvSpPr/>
                <p:nvPr/>
              </p:nvSpPr>
              <p:spPr>
                <a:xfrm>
                  <a:off x="811713" y="3961278"/>
                  <a:ext cx="91440" cy="91440"/>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65" name="Straight Connector 1064">
                  <a:extLst>
                    <a:ext uri="{FF2B5EF4-FFF2-40B4-BE49-F238E27FC236}">
                      <a16:creationId xmlns:a16="http://schemas.microsoft.com/office/drawing/2014/main" id="{016A53F2-509A-D24D-A0A5-68250C6E3CDA}"/>
                    </a:ext>
                  </a:extLst>
                </p:cNvPr>
                <p:cNvCxnSpPr/>
                <p:nvPr/>
              </p:nvCxnSpPr>
              <p:spPr>
                <a:xfrm>
                  <a:off x="774700" y="3768521"/>
                  <a:ext cx="0" cy="28102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60" name="Oval 1059">
                <a:extLst>
                  <a:ext uri="{FF2B5EF4-FFF2-40B4-BE49-F238E27FC236}">
                    <a16:creationId xmlns:a16="http://schemas.microsoft.com/office/drawing/2014/main" id="{3422F54B-7100-F249-B0F3-B875D6C6A3D0}"/>
                  </a:ext>
                </a:extLst>
              </p:cNvPr>
              <p:cNvSpPr/>
              <p:nvPr/>
            </p:nvSpPr>
            <p:spPr>
              <a:xfrm>
                <a:off x="1687066" y="2274996"/>
                <a:ext cx="69852" cy="69852"/>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75" name="Triangle 1074">
              <a:extLst>
                <a:ext uri="{FF2B5EF4-FFF2-40B4-BE49-F238E27FC236}">
                  <a16:creationId xmlns:a16="http://schemas.microsoft.com/office/drawing/2014/main" id="{92CB9428-01C9-B146-9CE5-22743E4113A7}"/>
                </a:ext>
              </a:extLst>
            </p:cNvPr>
            <p:cNvSpPr/>
            <p:nvPr/>
          </p:nvSpPr>
          <p:spPr>
            <a:xfrm rot="1849719" flipV="1">
              <a:off x="6505897" y="1860599"/>
              <a:ext cx="63828" cy="55025"/>
            </a:xfrm>
            <a:prstGeom prst="triangl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6" name="Oval 1075">
              <a:extLst>
                <a:ext uri="{FF2B5EF4-FFF2-40B4-BE49-F238E27FC236}">
                  <a16:creationId xmlns:a16="http://schemas.microsoft.com/office/drawing/2014/main" id="{C97C0311-78ED-384C-AF05-1D2D7D206487}"/>
                </a:ext>
              </a:extLst>
            </p:cNvPr>
            <p:cNvSpPr/>
            <p:nvPr/>
          </p:nvSpPr>
          <p:spPr>
            <a:xfrm flipV="1">
              <a:off x="6482977" y="1905813"/>
              <a:ext cx="32081" cy="32081"/>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7" name="Oval 1076">
              <a:extLst>
                <a:ext uri="{FF2B5EF4-FFF2-40B4-BE49-F238E27FC236}">
                  <a16:creationId xmlns:a16="http://schemas.microsoft.com/office/drawing/2014/main" id="{948CB064-C4A4-094B-A2F3-FCE5E89FDB25}"/>
                </a:ext>
              </a:extLst>
            </p:cNvPr>
            <p:cNvSpPr/>
            <p:nvPr/>
          </p:nvSpPr>
          <p:spPr>
            <a:xfrm flipV="1">
              <a:off x="6482278" y="1867655"/>
              <a:ext cx="32081" cy="32081"/>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8" name="Oval 1077">
              <a:extLst>
                <a:ext uri="{FF2B5EF4-FFF2-40B4-BE49-F238E27FC236}">
                  <a16:creationId xmlns:a16="http://schemas.microsoft.com/office/drawing/2014/main" id="{91B8A274-BA1E-D84F-827C-2E8E0867C646}"/>
                </a:ext>
              </a:extLst>
            </p:cNvPr>
            <p:cNvSpPr/>
            <p:nvPr/>
          </p:nvSpPr>
          <p:spPr>
            <a:xfrm flipV="1">
              <a:off x="6481578" y="1829498"/>
              <a:ext cx="32081" cy="32081"/>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9" name="Oval 1078">
              <a:extLst>
                <a:ext uri="{FF2B5EF4-FFF2-40B4-BE49-F238E27FC236}">
                  <a16:creationId xmlns:a16="http://schemas.microsoft.com/office/drawing/2014/main" id="{A05398F5-4FDE-E848-94DA-8EA2744FFF53}"/>
                </a:ext>
              </a:extLst>
            </p:cNvPr>
            <p:cNvSpPr/>
            <p:nvPr/>
          </p:nvSpPr>
          <p:spPr>
            <a:xfrm flipV="1">
              <a:off x="6564358" y="1862987"/>
              <a:ext cx="32080" cy="32081"/>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3" name="Triangle 1082">
              <a:extLst>
                <a:ext uri="{FF2B5EF4-FFF2-40B4-BE49-F238E27FC236}">
                  <a16:creationId xmlns:a16="http://schemas.microsoft.com/office/drawing/2014/main" id="{B3B27720-F2E8-3C49-81F6-1E887908AB56}"/>
                </a:ext>
              </a:extLst>
            </p:cNvPr>
            <p:cNvSpPr/>
            <p:nvPr/>
          </p:nvSpPr>
          <p:spPr>
            <a:xfrm rot="1849719" flipV="1">
              <a:off x="6509896" y="2054336"/>
              <a:ext cx="63828" cy="55025"/>
            </a:xfrm>
            <a:prstGeom prst="triangl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4" name="Oval 1083">
              <a:extLst>
                <a:ext uri="{FF2B5EF4-FFF2-40B4-BE49-F238E27FC236}">
                  <a16:creationId xmlns:a16="http://schemas.microsoft.com/office/drawing/2014/main" id="{C1F5E183-1ADA-834D-9B28-893A9E7A9B1F}"/>
                </a:ext>
              </a:extLst>
            </p:cNvPr>
            <p:cNvSpPr/>
            <p:nvPr/>
          </p:nvSpPr>
          <p:spPr>
            <a:xfrm flipV="1">
              <a:off x="6486976" y="2099550"/>
              <a:ext cx="32081" cy="32081"/>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5" name="Oval 1084">
              <a:extLst>
                <a:ext uri="{FF2B5EF4-FFF2-40B4-BE49-F238E27FC236}">
                  <a16:creationId xmlns:a16="http://schemas.microsoft.com/office/drawing/2014/main" id="{A02C8EF8-DE58-2248-B703-38C298C78D2B}"/>
                </a:ext>
              </a:extLst>
            </p:cNvPr>
            <p:cNvSpPr/>
            <p:nvPr/>
          </p:nvSpPr>
          <p:spPr>
            <a:xfrm flipV="1">
              <a:off x="6486277" y="2061392"/>
              <a:ext cx="32081" cy="32081"/>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6" name="Oval 1085">
              <a:extLst>
                <a:ext uri="{FF2B5EF4-FFF2-40B4-BE49-F238E27FC236}">
                  <a16:creationId xmlns:a16="http://schemas.microsoft.com/office/drawing/2014/main" id="{1262AC87-BF11-A74B-A1BF-E517A382583E}"/>
                </a:ext>
              </a:extLst>
            </p:cNvPr>
            <p:cNvSpPr/>
            <p:nvPr/>
          </p:nvSpPr>
          <p:spPr>
            <a:xfrm flipV="1">
              <a:off x="6485577" y="2023235"/>
              <a:ext cx="32081" cy="32081"/>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7" name="Oval 1086">
              <a:extLst>
                <a:ext uri="{FF2B5EF4-FFF2-40B4-BE49-F238E27FC236}">
                  <a16:creationId xmlns:a16="http://schemas.microsoft.com/office/drawing/2014/main" id="{ABEAFB29-AD52-F84C-93A9-5F97A8F54736}"/>
                </a:ext>
              </a:extLst>
            </p:cNvPr>
            <p:cNvSpPr/>
            <p:nvPr/>
          </p:nvSpPr>
          <p:spPr>
            <a:xfrm flipV="1">
              <a:off x="6568357" y="2056724"/>
              <a:ext cx="32080" cy="32081"/>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 name="Group 1">
            <a:extLst>
              <a:ext uri="{FF2B5EF4-FFF2-40B4-BE49-F238E27FC236}">
                <a16:creationId xmlns:a16="http://schemas.microsoft.com/office/drawing/2014/main" id="{1D0F83C3-9435-FF43-AC0A-D32940F8974E}"/>
              </a:ext>
            </a:extLst>
          </p:cNvPr>
          <p:cNvGrpSpPr/>
          <p:nvPr/>
        </p:nvGrpSpPr>
        <p:grpSpPr>
          <a:xfrm>
            <a:off x="3757804" y="2194946"/>
            <a:ext cx="2215179" cy="2981834"/>
            <a:chOff x="7080331" y="3768441"/>
            <a:chExt cx="1598048" cy="2151119"/>
          </a:xfrm>
        </p:grpSpPr>
        <p:cxnSp>
          <p:nvCxnSpPr>
            <p:cNvPr id="726" name="Straight Connector 725">
              <a:extLst>
                <a:ext uri="{FF2B5EF4-FFF2-40B4-BE49-F238E27FC236}">
                  <a16:creationId xmlns:a16="http://schemas.microsoft.com/office/drawing/2014/main" id="{F1DBB2EF-B06C-604E-9AC2-21776044280A}"/>
                </a:ext>
              </a:extLst>
            </p:cNvPr>
            <p:cNvCxnSpPr/>
            <p:nvPr/>
          </p:nvCxnSpPr>
          <p:spPr>
            <a:xfrm flipH="1" flipV="1">
              <a:off x="7343211" y="4584034"/>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7" name="Straight Connector 726">
              <a:extLst>
                <a:ext uri="{FF2B5EF4-FFF2-40B4-BE49-F238E27FC236}">
                  <a16:creationId xmlns:a16="http://schemas.microsoft.com/office/drawing/2014/main" id="{9EDD5012-24D0-AB42-88A1-D3A599EC3E53}"/>
                </a:ext>
              </a:extLst>
            </p:cNvPr>
            <p:cNvCxnSpPr/>
            <p:nvPr/>
          </p:nvCxnSpPr>
          <p:spPr>
            <a:xfrm flipH="1">
              <a:off x="7343212" y="4581877"/>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8" name="Straight Connector 727">
              <a:extLst>
                <a:ext uri="{FF2B5EF4-FFF2-40B4-BE49-F238E27FC236}">
                  <a16:creationId xmlns:a16="http://schemas.microsoft.com/office/drawing/2014/main" id="{AAFB5414-961F-1048-B0F2-F2609613BE3C}"/>
                </a:ext>
              </a:extLst>
            </p:cNvPr>
            <p:cNvCxnSpPr/>
            <p:nvPr/>
          </p:nvCxnSpPr>
          <p:spPr>
            <a:xfrm flipH="1" flipV="1">
              <a:off x="7343211" y="4916953"/>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9" name="Straight Connector 728">
              <a:extLst>
                <a:ext uri="{FF2B5EF4-FFF2-40B4-BE49-F238E27FC236}">
                  <a16:creationId xmlns:a16="http://schemas.microsoft.com/office/drawing/2014/main" id="{05EE05C5-29D1-8744-A3CD-C7243AF38CB1}"/>
                </a:ext>
              </a:extLst>
            </p:cNvPr>
            <p:cNvCxnSpPr/>
            <p:nvPr/>
          </p:nvCxnSpPr>
          <p:spPr>
            <a:xfrm flipH="1">
              <a:off x="7344235" y="4919111"/>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0" name="Straight Connector 729">
              <a:extLst>
                <a:ext uri="{FF2B5EF4-FFF2-40B4-BE49-F238E27FC236}">
                  <a16:creationId xmlns:a16="http://schemas.microsoft.com/office/drawing/2014/main" id="{6033715D-4321-814F-8399-2FDB5D5EB981}"/>
                </a:ext>
              </a:extLst>
            </p:cNvPr>
            <p:cNvCxnSpPr/>
            <p:nvPr/>
          </p:nvCxnSpPr>
          <p:spPr>
            <a:xfrm flipH="1" flipV="1">
              <a:off x="7343212" y="4417427"/>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1" name="Straight Connector 730">
              <a:extLst>
                <a:ext uri="{FF2B5EF4-FFF2-40B4-BE49-F238E27FC236}">
                  <a16:creationId xmlns:a16="http://schemas.microsoft.com/office/drawing/2014/main" id="{E618513F-943F-3B4D-ADED-EAAA1FB8A2DC}"/>
                </a:ext>
              </a:extLst>
            </p:cNvPr>
            <p:cNvCxnSpPr/>
            <p:nvPr/>
          </p:nvCxnSpPr>
          <p:spPr>
            <a:xfrm flipH="1">
              <a:off x="7343213" y="4415270"/>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2" name="Straight Connector 731">
              <a:extLst>
                <a:ext uri="{FF2B5EF4-FFF2-40B4-BE49-F238E27FC236}">
                  <a16:creationId xmlns:a16="http://schemas.microsoft.com/office/drawing/2014/main" id="{78A61D5E-6CFC-8246-B77C-65FD6660ABED}"/>
                </a:ext>
              </a:extLst>
            </p:cNvPr>
            <p:cNvCxnSpPr/>
            <p:nvPr/>
          </p:nvCxnSpPr>
          <p:spPr>
            <a:xfrm flipH="1" flipV="1">
              <a:off x="7343213" y="5081897"/>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3" name="Straight Connector 732">
              <a:extLst>
                <a:ext uri="{FF2B5EF4-FFF2-40B4-BE49-F238E27FC236}">
                  <a16:creationId xmlns:a16="http://schemas.microsoft.com/office/drawing/2014/main" id="{FB22E9C9-7566-CB4E-88E7-6FFB37E50D59}"/>
                </a:ext>
              </a:extLst>
            </p:cNvPr>
            <p:cNvCxnSpPr/>
            <p:nvPr/>
          </p:nvCxnSpPr>
          <p:spPr>
            <a:xfrm flipH="1">
              <a:off x="7341342" y="5079740"/>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4" name="Straight Connector 733">
              <a:extLst>
                <a:ext uri="{FF2B5EF4-FFF2-40B4-BE49-F238E27FC236}">
                  <a16:creationId xmlns:a16="http://schemas.microsoft.com/office/drawing/2014/main" id="{2F6D1A6D-2DB8-7448-A418-306A334773B5}"/>
                </a:ext>
              </a:extLst>
            </p:cNvPr>
            <p:cNvCxnSpPr/>
            <p:nvPr/>
          </p:nvCxnSpPr>
          <p:spPr>
            <a:xfrm flipH="1" flipV="1">
              <a:off x="7830139" y="4915083"/>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5" name="Straight Connector 734">
              <a:extLst>
                <a:ext uri="{FF2B5EF4-FFF2-40B4-BE49-F238E27FC236}">
                  <a16:creationId xmlns:a16="http://schemas.microsoft.com/office/drawing/2014/main" id="{EDFDED2A-EF0B-7F45-AFD9-E00C0CA23DA3}"/>
                </a:ext>
              </a:extLst>
            </p:cNvPr>
            <p:cNvCxnSpPr/>
            <p:nvPr/>
          </p:nvCxnSpPr>
          <p:spPr>
            <a:xfrm flipH="1">
              <a:off x="7830139" y="4912925"/>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6" name="Straight Connector 735">
              <a:extLst>
                <a:ext uri="{FF2B5EF4-FFF2-40B4-BE49-F238E27FC236}">
                  <a16:creationId xmlns:a16="http://schemas.microsoft.com/office/drawing/2014/main" id="{81AEFBF0-0AD6-CD44-B24C-CF2F1035C0C9}"/>
                </a:ext>
              </a:extLst>
            </p:cNvPr>
            <p:cNvCxnSpPr/>
            <p:nvPr/>
          </p:nvCxnSpPr>
          <p:spPr>
            <a:xfrm flipH="1" flipV="1">
              <a:off x="7830140" y="5076284"/>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7" name="Straight Connector 736">
              <a:extLst>
                <a:ext uri="{FF2B5EF4-FFF2-40B4-BE49-F238E27FC236}">
                  <a16:creationId xmlns:a16="http://schemas.microsoft.com/office/drawing/2014/main" id="{AED0CAAE-4D4B-C04F-8A4A-10757B5442D1}"/>
                </a:ext>
              </a:extLst>
            </p:cNvPr>
            <p:cNvCxnSpPr/>
            <p:nvPr/>
          </p:nvCxnSpPr>
          <p:spPr>
            <a:xfrm flipH="1">
              <a:off x="7830140" y="5074127"/>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8" name="Straight Connector 737">
              <a:extLst>
                <a:ext uri="{FF2B5EF4-FFF2-40B4-BE49-F238E27FC236}">
                  <a16:creationId xmlns:a16="http://schemas.microsoft.com/office/drawing/2014/main" id="{C70899BB-519F-0F42-B1D1-DA4D9475E73F}"/>
                </a:ext>
              </a:extLst>
            </p:cNvPr>
            <p:cNvCxnSpPr/>
            <p:nvPr/>
          </p:nvCxnSpPr>
          <p:spPr>
            <a:xfrm flipH="1" flipV="1">
              <a:off x="7830140" y="4427881"/>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9" name="Straight Connector 738">
              <a:extLst>
                <a:ext uri="{FF2B5EF4-FFF2-40B4-BE49-F238E27FC236}">
                  <a16:creationId xmlns:a16="http://schemas.microsoft.com/office/drawing/2014/main" id="{6B6B9488-5890-3543-97B1-7DC65E4FA0C4}"/>
                </a:ext>
              </a:extLst>
            </p:cNvPr>
            <p:cNvCxnSpPr/>
            <p:nvPr/>
          </p:nvCxnSpPr>
          <p:spPr>
            <a:xfrm flipH="1">
              <a:off x="7830140" y="4425723"/>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0" name="Straight Connector 739">
              <a:extLst>
                <a:ext uri="{FF2B5EF4-FFF2-40B4-BE49-F238E27FC236}">
                  <a16:creationId xmlns:a16="http://schemas.microsoft.com/office/drawing/2014/main" id="{876BD169-9A5F-2C47-8B25-A82C6C639193}"/>
                </a:ext>
              </a:extLst>
            </p:cNvPr>
            <p:cNvCxnSpPr/>
            <p:nvPr/>
          </p:nvCxnSpPr>
          <p:spPr>
            <a:xfrm flipH="1" flipV="1">
              <a:off x="7830142" y="4590499"/>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1" name="Straight Connector 740">
              <a:extLst>
                <a:ext uri="{FF2B5EF4-FFF2-40B4-BE49-F238E27FC236}">
                  <a16:creationId xmlns:a16="http://schemas.microsoft.com/office/drawing/2014/main" id="{B5AD80C7-A880-EE4E-B006-CD4DF32EC950}"/>
                </a:ext>
              </a:extLst>
            </p:cNvPr>
            <p:cNvCxnSpPr/>
            <p:nvPr/>
          </p:nvCxnSpPr>
          <p:spPr>
            <a:xfrm flipH="1">
              <a:off x="7830143" y="4588342"/>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2" name="Straight Connector 741">
              <a:extLst>
                <a:ext uri="{FF2B5EF4-FFF2-40B4-BE49-F238E27FC236}">
                  <a16:creationId xmlns:a16="http://schemas.microsoft.com/office/drawing/2014/main" id="{FB929156-A521-8E44-B9BB-7C6DEE68D579}"/>
                </a:ext>
              </a:extLst>
            </p:cNvPr>
            <p:cNvCxnSpPr/>
            <p:nvPr/>
          </p:nvCxnSpPr>
          <p:spPr>
            <a:xfrm flipH="1" flipV="1">
              <a:off x="7832011" y="4099424"/>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3" name="Straight Connector 742">
              <a:extLst>
                <a:ext uri="{FF2B5EF4-FFF2-40B4-BE49-F238E27FC236}">
                  <a16:creationId xmlns:a16="http://schemas.microsoft.com/office/drawing/2014/main" id="{D023BC7B-5DA8-E14A-9F6D-D6184B640832}"/>
                </a:ext>
              </a:extLst>
            </p:cNvPr>
            <p:cNvCxnSpPr/>
            <p:nvPr/>
          </p:nvCxnSpPr>
          <p:spPr>
            <a:xfrm flipH="1">
              <a:off x="7830140" y="4101009"/>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4" name="Straight Connector 743">
              <a:extLst>
                <a:ext uri="{FF2B5EF4-FFF2-40B4-BE49-F238E27FC236}">
                  <a16:creationId xmlns:a16="http://schemas.microsoft.com/office/drawing/2014/main" id="{8F54AD72-6AB5-0A4F-B01E-FA6EA2072BF4}"/>
                </a:ext>
              </a:extLst>
            </p:cNvPr>
            <p:cNvCxnSpPr/>
            <p:nvPr/>
          </p:nvCxnSpPr>
          <p:spPr>
            <a:xfrm flipH="1" flipV="1">
              <a:off x="7830142" y="4265784"/>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5" name="Straight Connector 744">
              <a:extLst>
                <a:ext uri="{FF2B5EF4-FFF2-40B4-BE49-F238E27FC236}">
                  <a16:creationId xmlns:a16="http://schemas.microsoft.com/office/drawing/2014/main" id="{349F98A5-C240-C545-89F2-253498CFA35C}"/>
                </a:ext>
              </a:extLst>
            </p:cNvPr>
            <p:cNvCxnSpPr/>
            <p:nvPr/>
          </p:nvCxnSpPr>
          <p:spPr>
            <a:xfrm flipH="1">
              <a:off x="7830143" y="4263627"/>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6" name="Straight Connector 745">
              <a:extLst>
                <a:ext uri="{FF2B5EF4-FFF2-40B4-BE49-F238E27FC236}">
                  <a16:creationId xmlns:a16="http://schemas.microsoft.com/office/drawing/2014/main" id="{3C69CF97-7B8C-AF44-886A-EEC2A197B674}"/>
                </a:ext>
              </a:extLst>
            </p:cNvPr>
            <p:cNvCxnSpPr/>
            <p:nvPr/>
          </p:nvCxnSpPr>
          <p:spPr>
            <a:xfrm flipH="1" flipV="1">
              <a:off x="7830139" y="5236620"/>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7" name="Straight Connector 746">
              <a:extLst>
                <a:ext uri="{FF2B5EF4-FFF2-40B4-BE49-F238E27FC236}">
                  <a16:creationId xmlns:a16="http://schemas.microsoft.com/office/drawing/2014/main" id="{F2778961-87A9-4A49-840E-A299102D9F10}"/>
                </a:ext>
              </a:extLst>
            </p:cNvPr>
            <p:cNvCxnSpPr/>
            <p:nvPr/>
          </p:nvCxnSpPr>
          <p:spPr>
            <a:xfrm flipH="1">
              <a:off x="7830140" y="5234463"/>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8" name="Straight Connector 747">
              <a:extLst>
                <a:ext uri="{FF2B5EF4-FFF2-40B4-BE49-F238E27FC236}">
                  <a16:creationId xmlns:a16="http://schemas.microsoft.com/office/drawing/2014/main" id="{58F73700-6FD1-A746-BB3B-D3FAC9148306}"/>
                </a:ext>
              </a:extLst>
            </p:cNvPr>
            <p:cNvCxnSpPr/>
            <p:nvPr/>
          </p:nvCxnSpPr>
          <p:spPr>
            <a:xfrm flipH="1" flipV="1">
              <a:off x="7830140" y="5397822"/>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9" name="Straight Connector 748">
              <a:extLst>
                <a:ext uri="{FF2B5EF4-FFF2-40B4-BE49-F238E27FC236}">
                  <a16:creationId xmlns:a16="http://schemas.microsoft.com/office/drawing/2014/main" id="{693545E2-4FF1-CD4E-8D35-F2CE1021E63E}"/>
                </a:ext>
              </a:extLst>
            </p:cNvPr>
            <p:cNvCxnSpPr/>
            <p:nvPr/>
          </p:nvCxnSpPr>
          <p:spPr>
            <a:xfrm flipH="1">
              <a:off x="7830141" y="5395665"/>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0" name="Straight Connector 749">
              <a:extLst>
                <a:ext uri="{FF2B5EF4-FFF2-40B4-BE49-F238E27FC236}">
                  <a16:creationId xmlns:a16="http://schemas.microsoft.com/office/drawing/2014/main" id="{D5607379-323F-D74F-95BB-4A3AD01F1500}"/>
                </a:ext>
              </a:extLst>
            </p:cNvPr>
            <p:cNvCxnSpPr/>
            <p:nvPr/>
          </p:nvCxnSpPr>
          <p:spPr>
            <a:xfrm flipH="1" flipV="1">
              <a:off x="8310469" y="4426208"/>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1" name="Straight Connector 750">
              <a:extLst>
                <a:ext uri="{FF2B5EF4-FFF2-40B4-BE49-F238E27FC236}">
                  <a16:creationId xmlns:a16="http://schemas.microsoft.com/office/drawing/2014/main" id="{254F2BF5-10F5-3B4D-9582-83B665FCB4CD}"/>
                </a:ext>
              </a:extLst>
            </p:cNvPr>
            <p:cNvCxnSpPr/>
            <p:nvPr/>
          </p:nvCxnSpPr>
          <p:spPr>
            <a:xfrm flipH="1">
              <a:off x="8310470" y="4424050"/>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2" name="Straight Connector 751">
              <a:extLst>
                <a:ext uri="{FF2B5EF4-FFF2-40B4-BE49-F238E27FC236}">
                  <a16:creationId xmlns:a16="http://schemas.microsoft.com/office/drawing/2014/main" id="{9CBB0DB0-89AC-0D4B-9BC6-3B7BB27F63B3}"/>
                </a:ext>
              </a:extLst>
            </p:cNvPr>
            <p:cNvCxnSpPr/>
            <p:nvPr/>
          </p:nvCxnSpPr>
          <p:spPr>
            <a:xfrm flipH="1" flipV="1">
              <a:off x="8310471" y="4588827"/>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3" name="Straight Connector 752">
              <a:extLst>
                <a:ext uri="{FF2B5EF4-FFF2-40B4-BE49-F238E27FC236}">
                  <a16:creationId xmlns:a16="http://schemas.microsoft.com/office/drawing/2014/main" id="{5F3A53A8-6186-7C49-BC74-8C31292FB24E}"/>
                </a:ext>
              </a:extLst>
            </p:cNvPr>
            <p:cNvCxnSpPr/>
            <p:nvPr/>
          </p:nvCxnSpPr>
          <p:spPr>
            <a:xfrm flipH="1">
              <a:off x="8310472" y="4586669"/>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4" name="Straight Connector 753">
              <a:extLst>
                <a:ext uri="{FF2B5EF4-FFF2-40B4-BE49-F238E27FC236}">
                  <a16:creationId xmlns:a16="http://schemas.microsoft.com/office/drawing/2014/main" id="{9931F92C-6710-1F4F-80A8-D779111C76BB}"/>
                </a:ext>
              </a:extLst>
            </p:cNvPr>
            <p:cNvCxnSpPr/>
            <p:nvPr/>
          </p:nvCxnSpPr>
          <p:spPr>
            <a:xfrm flipH="1" flipV="1">
              <a:off x="8310469" y="4101494"/>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5" name="Straight Connector 754">
              <a:extLst>
                <a:ext uri="{FF2B5EF4-FFF2-40B4-BE49-F238E27FC236}">
                  <a16:creationId xmlns:a16="http://schemas.microsoft.com/office/drawing/2014/main" id="{AF8FB41C-536D-1443-9166-26376DA6A321}"/>
                </a:ext>
              </a:extLst>
            </p:cNvPr>
            <p:cNvCxnSpPr/>
            <p:nvPr/>
          </p:nvCxnSpPr>
          <p:spPr>
            <a:xfrm flipH="1">
              <a:off x="8310470" y="4099337"/>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6" name="Straight Connector 755">
              <a:extLst>
                <a:ext uri="{FF2B5EF4-FFF2-40B4-BE49-F238E27FC236}">
                  <a16:creationId xmlns:a16="http://schemas.microsoft.com/office/drawing/2014/main" id="{9D403F8F-FDE5-EB49-9858-904A1AB1C38B}"/>
                </a:ext>
              </a:extLst>
            </p:cNvPr>
            <p:cNvCxnSpPr/>
            <p:nvPr/>
          </p:nvCxnSpPr>
          <p:spPr>
            <a:xfrm flipH="1" flipV="1">
              <a:off x="8310471" y="4264113"/>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7" name="Straight Connector 756">
              <a:extLst>
                <a:ext uri="{FF2B5EF4-FFF2-40B4-BE49-F238E27FC236}">
                  <a16:creationId xmlns:a16="http://schemas.microsoft.com/office/drawing/2014/main" id="{28D8D842-2DF5-6544-8570-DFD06DFE21E3}"/>
                </a:ext>
              </a:extLst>
            </p:cNvPr>
            <p:cNvCxnSpPr/>
            <p:nvPr/>
          </p:nvCxnSpPr>
          <p:spPr>
            <a:xfrm flipH="1">
              <a:off x="8310472" y="4261955"/>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8" name="Straight Connector 757">
              <a:extLst>
                <a:ext uri="{FF2B5EF4-FFF2-40B4-BE49-F238E27FC236}">
                  <a16:creationId xmlns:a16="http://schemas.microsoft.com/office/drawing/2014/main" id="{128AEF65-6EC9-A145-8D8B-BAF985B03BFA}"/>
                </a:ext>
              </a:extLst>
            </p:cNvPr>
            <p:cNvCxnSpPr/>
            <p:nvPr/>
          </p:nvCxnSpPr>
          <p:spPr>
            <a:xfrm flipH="1" flipV="1">
              <a:off x="8310469" y="3771077"/>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9" name="Straight Connector 758">
              <a:extLst>
                <a:ext uri="{FF2B5EF4-FFF2-40B4-BE49-F238E27FC236}">
                  <a16:creationId xmlns:a16="http://schemas.microsoft.com/office/drawing/2014/main" id="{635E540D-E266-C84A-81AE-89A21FD47CCC}"/>
                </a:ext>
              </a:extLst>
            </p:cNvPr>
            <p:cNvCxnSpPr/>
            <p:nvPr/>
          </p:nvCxnSpPr>
          <p:spPr>
            <a:xfrm flipH="1">
              <a:off x="8310470" y="3768919"/>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0" name="Straight Connector 759">
              <a:extLst>
                <a:ext uri="{FF2B5EF4-FFF2-40B4-BE49-F238E27FC236}">
                  <a16:creationId xmlns:a16="http://schemas.microsoft.com/office/drawing/2014/main" id="{78112CA7-614A-DA48-992C-274ACC736162}"/>
                </a:ext>
              </a:extLst>
            </p:cNvPr>
            <p:cNvCxnSpPr/>
            <p:nvPr/>
          </p:nvCxnSpPr>
          <p:spPr>
            <a:xfrm flipH="1" flipV="1">
              <a:off x="8310471" y="3937701"/>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1" name="Straight Connector 760">
              <a:extLst>
                <a:ext uri="{FF2B5EF4-FFF2-40B4-BE49-F238E27FC236}">
                  <a16:creationId xmlns:a16="http://schemas.microsoft.com/office/drawing/2014/main" id="{D88E0CDE-9881-3F4B-B2B8-6E4F239EB517}"/>
                </a:ext>
              </a:extLst>
            </p:cNvPr>
            <p:cNvCxnSpPr/>
            <p:nvPr/>
          </p:nvCxnSpPr>
          <p:spPr>
            <a:xfrm flipH="1">
              <a:off x="8310472" y="3935544"/>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2" name="Straight Connector 761">
              <a:extLst>
                <a:ext uri="{FF2B5EF4-FFF2-40B4-BE49-F238E27FC236}">
                  <a16:creationId xmlns:a16="http://schemas.microsoft.com/office/drawing/2014/main" id="{CE385F78-8E99-0B4D-97A5-6AC1BAEBCEFD}"/>
                </a:ext>
              </a:extLst>
            </p:cNvPr>
            <p:cNvCxnSpPr/>
            <p:nvPr/>
          </p:nvCxnSpPr>
          <p:spPr>
            <a:xfrm flipH="1" flipV="1">
              <a:off x="8305849" y="5589432"/>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3" name="Straight Connector 762">
              <a:extLst>
                <a:ext uri="{FF2B5EF4-FFF2-40B4-BE49-F238E27FC236}">
                  <a16:creationId xmlns:a16="http://schemas.microsoft.com/office/drawing/2014/main" id="{18843A94-0D22-5F46-A65C-18697919728A}"/>
                </a:ext>
              </a:extLst>
            </p:cNvPr>
            <p:cNvCxnSpPr/>
            <p:nvPr/>
          </p:nvCxnSpPr>
          <p:spPr>
            <a:xfrm flipH="1">
              <a:off x="8305849" y="5587275"/>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4" name="Straight Connector 763">
              <a:extLst>
                <a:ext uri="{FF2B5EF4-FFF2-40B4-BE49-F238E27FC236}">
                  <a16:creationId xmlns:a16="http://schemas.microsoft.com/office/drawing/2014/main" id="{4F68AD46-58F8-0C42-82F2-9EBBF0339634}"/>
                </a:ext>
              </a:extLst>
            </p:cNvPr>
            <p:cNvCxnSpPr/>
            <p:nvPr/>
          </p:nvCxnSpPr>
          <p:spPr>
            <a:xfrm flipH="1" flipV="1">
              <a:off x="8308144" y="5756636"/>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5" name="Straight Connector 764">
              <a:extLst>
                <a:ext uri="{FF2B5EF4-FFF2-40B4-BE49-F238E27FC236}">
                  <a16:creationId xmlns:a16="http://schemas.microsoft.com/office/drawing/2014/main" id="{9A050631-6E72-C145-AE05-BEA6539D656A}"/>
                </a:ext>
              </a:extLst>
            </p:cNvPr>
            <p:cNvCxnSpPr/>
            <p:nvPr/>
          </p:nvCxnSpPr>
          <p:spPr>
            <a:xfrm flipH="1">
              <a:off x="8308145" y="5754478"/>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6" name="Straight Connector 765">
              <a:extLst>
                <a:ext uri="{FF2B5EF4-FFF2-40B4-BE49-F238E27FC236}">
                  <a16:creationId xmlns:a16="http://schemas.microsoft.com/office/drawing/2014/main" id="{E1610A6B-7F72-8E43-843D-B288073ACFAD}"/>
                </a:ext>
              </a:extLst>
            </p:cNvPr>
            <p:cNvCxnSpPr/>
            <p:nvPr/>
          </p:nvCxnSpPr>
          <p:spPr>
            <a:xfrm flipH="1" flipV="1">
              <a:off x="8308143" y="5260131"/>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7" name="Straight Connector 766">
              <a:extLst>
                <a:ext uri="{FF2B5EF4-FFF2-40B4-BE49-F238E27FC236}">
                  <a16:creationId xmlns:a16="http://schemas.microsoft.com/office/drawing/2014/main" id="{EA6DCD45-BCB2-9341-84AE-FCD23A2E0FFE}"/>
                </a:ext>
              </a:extLst>
            </p:cNvPr>
            <p:cNvCxnSpPr/>
            <p:nvPr/>
          </p:nvCxnSpPr>
          <p:spPr>
            <a:xfrm flipH="1">
              <a:off x="8308144" y="5257973"/>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8" name="Straight Connector 767">
              <a:extLst>
                <a:ext uri="{FF2B5EF4-FFF2-40B4-BE49-F238E27FC236}">
                  <a16:creationId xmlns:a16="http://schemas.microsoft.com/office/drawing/2014/main" id="{6CE35321-8165-A841-9E9D-8A1B7690D04A}"/>
                </a:ext>
              </a:extLst>
            </p:cNvPr>
            <p:cNvCxnSpPr/>
            <p:nvPr/>
          </p:nvCxnSpPr>
          <p:spPr>
            <a:xfrm flipH="1" flipV="1">
              <a:off x="8308144" y="5425043"/>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9" name="Straight Connector 768">
              <a:extLst>
                <a:ext uri="{FF2B5EF4-FFF2-40B4-BE49-F238E27FC236}">
                  <a16:creationId xmlns:a16="http://schemas.microsoft.com/office/drawing/2014/main" id="{999E8036-4884-C44D-8BEF-5A9608E79FFD}"/>
                </a:ext>
              </a:extLst>
            </p:cNvPr>
            <p:cNvCxnSpPr/>
            <p:nvPr/>
          </p:nvCxnSpPr>
          <p:spPr>
            <a:xfrm flipH="1">
              <a:off x="8308145" y="5422885"/>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0" name="Straight Connector 769">
              <a:extLst>
                <a:ext uri="{FF2B5EF4-FFF2-40B4-BE49-F238E27FC236}">
                  <a16:creationId xmlns:a16="http://schemas.microsoft.com/office/drawing/2014/main" id="{16B9E4BE-9F4F-5041-B59A-92C7314227FF}"/>
                </a:ext>
              </a:extLst>
            </p:cNvPr>
            <p:cNvCxnSpPr/>
            <p:nvPr/>
          </p:nvCxnSpPr>
          <p:spPr>
            <a:xfrm flipH="1" flipV="1">
              <a:off x="8310435" y="4920724"/>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1" name="Straight Connector 770">
              <a:extLst>
                <a:ext uri="{FF2B5EF4-FFF2-40B4-BE49-F238E27FC236}">
                  <a16:creationId xmlns:a16="http://schemas.microsoft.com/office/drawing/2014/main" id="{3F38D4B4-1C54-C245-8FA2-2DD4A7C5ECFB}"/>
                </a:ext>
              </a:extLst>
            </p:cNvPr>
            <p:cNvCxnSpPr/>
            <p:nvPr/>
          </p:nvCxnSpPr>
          <p:spPr>
            <a:xfrm flipH="1">
              <a:off x="8310436" y="4918567"/>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2" name="Straight Connector 771">
              <a:extLst>
                <a:ext uri="{FF2B5EF4-FFF2-40B4-BE49-F238E27FC236}">
                  <a16:creationId xmlns:a16="http://schemas.microsoft.com/office/drawing/2014/main" id="{BF4DC212-1356-8C43-96E0-C22BAB30E668}"/>
                </a:ext>
              </a:extLst>
            </p:cNvPr>
            <p:cNvCxnSpPr/>
            <p:nvPr/>
          </p:nvCxnSpPr>
          <p:spPr>
            <a:xfrm flipH="1" flipV="1">
              <a:off x="8308144" y="5087928"/>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3" name="Straight Connector 772">
              <a:extLst>
                <a:ext uri="{FF2B5EF4-FFF2-40B4-BE49-F238E27FC236}">
                  <a16:creationId xmlns:a16="http://schemas.microsoft.com/office/drawing/2014/main" id="{3F48AB1D-B40D-9648-95CF-D8B8ED1829EF}"/>
                </a:ext>
              </a:extLst>
            </p:cNvPr>
            <p:cNvCxnSpPr/>
            <p:nvPr/>
          </p:nvCxnSpPr>
          <p:spPr>
            <a:xfrm flipH="1">
              <a:off x="8308145" y="5085772"/>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4" name="Straight Connector 773">
              <a:extLst>
                <a:ext uri="{FF2B5EF4-FFF2-40B4-BE49-F238E27FC236}">
                  <a16:creationId xmlns:a16="http://schemas.microsoft.com/office/drawing/2014/main" id="{4D68FD26-B25C-1E4C-BC69-50D0809ADBED}"/>
                </a:ext>
              </a:extLst>
            </p:cNvPr>
            <p:cNvCxnSpPr/>
            <p:nvPr/>
          </p:nvCxnSpPr>
          <p:spPr>
            <a:xfrm flipH="1" flipV="1">
              <a:off x="8150554" y="4753493"/>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5" name="Straight Connector 774">
              <a:extLst>
                <a:ext uri="{FF2B5EF4-FFF2-40B4-BE49-F238E27FC236}">
                  <a16:creationId xmlns:a16="http://schemas.microsoft.com/office/drawing/2014/main" id="{6B204670-1D90-954B-BF78-A9ABAB07177B}"/>
                </a:ext>
              </a:extLst>
            </p:cNvPr>
            <p:cNvCxnSpPr/>
            <p:nvPr/>
          </p:nvCxnSpPr>
          <p:spPr>
            <a:xfrm flipH="1">
              <a:off x="8150554" y="4751334"/>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6" name="Straight Connector 775">
              <a:extLst>
                <a:ext uri="{FF2B5EF4-FFF2-40B4-BE49-F238E27FC236}">
                  <a16:creationId xmlns:a16="http://schemas.microsoft.com/office/drawing/2014/main" id="{A6BBC3C5-73ED-6243-83B9-3C74772C221E}"/>
                </a:ext>
              </a:extLst>
            </p:cNvPr>
            <p:cNvCxnSpPr/>
            <p:nvPr/>
          </p:nvCxnSpPr>
          <p:spPr>
            <a:xfrm flipH="1" flipV="1">
              <a:off x="7991036" y="4752879"/>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7" name="Straight Connector 776">
              <a:extLst>
                <a:ext uri="{FF2B5EF4-FFF2-40B4-BE49-F238E27FC236}">
                  <a16:creationId xmlns:a16="http://schemas.microsoft.com/office/drawing/2014/main" id="{9432752A-F195-EB43-BACB-8B6DB8D06924}"/>
                </a:ext>
              </a:extLst>
            </p:cNvPr>
            <p:cNvCxnSpPr/>
            <p:nvPr/>
          </p:nvCxnSpPr>
          <p:spPr>
            <a:xfrm flipH="1">
              <a:off x="7989166" y="4750721"/>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8" name="Straight Connector 777">
              <a:extLst>
                <a:ext uri="{FF2B5EF4-FFF2-40B4-BE49-F238E27FC236}">
                  <a16:creationId xmlns:a16="http://schemas.microsoft.com/office/drawing/2014/main" id="{CCF699A2-27E7-FD4C-A546-D72A6353E647}"/>
                </a:ext>
              </a:extLst>
            </p:cNvPr>
            <p:cNvCxnSpPr/>
            <p:nvPr/>
          </p:nvCxnSpPr>
          <p:spPr>
            <a:xfrm flipH="1" flipV="1">
              <a:off x="7828565" y="4750953"/>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9" name="Straight Connector 778">
              <a:extLst>
                <a:ext uri="{FF2B5EF4-FFF2-40B4-BE49-F238E27FC236}">
                  <a16:creationId xmlns:a16="http://schemas.microsoft.com/office/drawing/2014/main" id="{265627EF-5F05-F243-8DEA-D0841ACDBD64}"/>
                </a:ext>
              </a:extLst>
            </p:cNvPr>
            <p:cNvCxnSpPr/>
            <p:nvPr/>
          </p:nvCxnSpPr>
          <p:spPr>
            <a:xfrm flipH="1">
              <a:off x="7826694" y="4748796"/>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0" name="Straight Connector 779">
              <a:extLst>
                <a:ext uri="{FF2B5EF4-FFF2-40B4-BE49-F238E27FC236}">
                  <a16:creationId xmlns:a16="http://schemas.microsoft.com/office/drawing/2014/main" id="{C636EB0F-AD24-504B-BE13-F2EACA98B7E1}"/>
                </a:ext>
              </a:extLst>
            </p:cNvPr>
            <p:cNvCxnSpPr/>
            <p:nvPr/>
          </p:nvCxnSpPr>
          <p:spPr>
            <a:xfrm flipH="1" flipV="1">
              <a:off x="7669836" y="4750899"/>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1" name="Straight Connector 780">
              <a:extLst>
                <a:ext uri="{FF2B5EF4-FFF2-40B4-BE49-F238E27FC236}">
                  <a16:creationId xmlns:a16="http://schemas.microsoft.com/office/drawing/2014/main" id="{735635FE-4728-3946-8E2B-3DA786599ADB}"/>
                </a:ext>
              </a:extLst>
            </p:cNvPr>
            <p:cNvCxnSpPr/>
            <p:nvPr/>
          </p:nvCxnSpPr>
          <p:spPr>
            <a:xfrm flipH="1">
              <a:off x="7667965" y="4748742"/>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2" name="Straight Connector 781">
              <a:extLst>
                <a:ext uri="{FF2B5EF4-FFF2-40B4-BE49-F238E27FC236}">
                  <a16:creationId xmlns:a16="http://schemas.microsoft.com/office/drawing/2014/main" id="{6DCB46E7-5A82-A24B-BB69-E34D1BB8E6C9}"/>
                </a:ext>
              </a:extLst>
            </p:cNvPr>
            <p:cNvCxnSpPr/>
            <p:nvPr/>
          </p:nvCxnSpPr>
          <p:spPr>
            <a:xfrm flipH="1" flipV="1">
              <a:off x="7511107" y="4750844"/>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3" name="Straight Connector 782">
              <a:extLst>
                <a:ext uri="{FF2B5EF4-FFF2-40B4-BE49-F238E27FC236}">
                  <a16:creationId xmlns:a16="http://schemas.microsoft.com/office/drawing/2014/main" id="{A3A99CD4-3B03-C442-AF8F-B0D3D06B08CA}"/>
                </a:ext>
              </a:extLst>
            </p:cNvPr>
            <p:cNvCxnSpPr/>
            <p:nvPr/>
          </p:nvCxnSpPr>
          <p:spPr>
            <a:xfrm flipH="1">
              <a:off x="7509236" y="4748687"/>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4" name="Straight Connector 783">
              <a:extLst>
                <a:ext uri="{FF2B5EF4-FFF2-40B4-BE49-F238E27FC236}">
                  <a16:creationId xmlns:a16="http://schemas.microsoft.com/office/drawing/2014/main" id="{8D0B3677-6575-3C42-940B-9342CAE68592}"/>
                </a:ext>
              </a:extLst>
            </p:cNvPr>
            <p:cNvCxnSpPr/>
            <p:nvPr/>
          </p:nvCxnSpPr>
          <p:spPr>
            <a:xfrm flipH="1" flipV="1">
              <a:off x="7339279" y="4750791"/>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5" name="Straight Connector 784">
              <a:extLst>
                <a:ext uri="{FF2B5EF4-FFF2-40B4-BE49-F238E27FC236}">
                  <a16:creationId xmlns:a16="http://schemas.microsoft.com/office/drawing/2014/main" id="{A539F2E0-88CF-1C47-A28A-A3DCEE16F6C6}"/>
                </a:ext>
              </a:extLst>
            </p:cNvPr>
            <p:cNvCxnSpPr/>
            <p:nvPr/>
          </p:nvCxnSpPr>
          <p:spPr>
            <a:xfrm flipH="1">
              <a:off x="7339279" y="4748633"/>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6" name="Straight Connector 785">
              <a:extLst>
                <a:ext uri="{FF2B5EF4-FFF2-40B4-BE49-F238E27FC236}">
                  <a16:creationId xmlns:a16="http://schemas.microsoft.com/office/drawing/2014/main" id="{AF75EBB8-DB65-0C43-BBC8-558C66B0B0FF}"/>
                </a:ext>
              </a:extLst>
            </p:cNvPr>
            <p:cNvCxnSpPr/>
            <p:nvPr/>
          </p:nvCxnSpPr>
          <p:spPr>
            <a:xfrm flipH="1" flipV="1">
              <a:off x="7178678" y="4750736"/>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7" name="Straight Connector 786">
              <a:extLst>
                <a:ext uri="{FF2B5EF4-FFF2-40B4-BE49-F238E27FC236}">
                  <a16:creationId xmlns:a16="http://schemas.microsoft.com/office/drawing/2014/main" id="{68E8CA37-75D6-764C-BB01-82CB877C0E98}"/>
                </a:ext>
              </a:extLst>
            </p:cNvPr>
            <p:cNvCxnSpPr/>
            <p:nvPr/>
          </p:nvCxnSpPr>
          <p:spPr>
            <a:xfrm flipH="1">
              <a:off x="7176808" y="4748578"/>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8" name="Straight Connector 787">
              <a:extLst>
                <a:ext uri="{FF2B5EF4-FFF2-40B4-BE49-F238E27FC236}">
                  <a16:creationId xmlns:a16="http://schemas.microsoft.com/office/drawing/2014/main" id="{E9902B1B-7FCE-E64A-B2E8-E456AD4375E3}"/>
                </a:ext>
              </a:extLst>
            </p:cNvPr>
            <p:cNvCxnSpPr/>
            <p:nvPr/>
          </p:nvCxnSpPr>
          <p:spPr>
            <a:xfrm flipH="1">
              <a:off x="7991036" y="4749370"/>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9" name="Straight Connector 788">
              <a:extLst>
                <a:ext uri="{FF2B5EF4-FFF2-40B4-BE49-F238E27FC236}">
                  <a16:creationId xmlns:a16="http://schemas.microsoft.com/office/drawing/2014/main" id="{3C1E96F8-08EF-BD44-A3D2-7976ED93BA87}"/>
                </a:ext>
              </a:extLst>
            </p:cNvPr>
            <p:cNvCxnSpPr/>
            <p:nvPr/>
          </p:nvCxnSpPr>
          <p:spPr>
            <a:xfrm flipH="1">
              <a:off x="7991036" y="4912164"/>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0" name="Straight Connector 789">
              <a:extLst>
                <a:ext uri="{FF2B5EF4-FFF2-40B4-BE49-F238E27FC236}">
                  <a16:creationId xmlns:a16="http://schemas.microsoft.com/office/drawing/2014/main" id="{08858525-F1D5-5A4B-A8D0-08F5B3599E70}"/>
                </a:ext>
              </a:extLst>
            </p:cNvPr>
            <p:cNvCxnSpPr/>
            <p:nvPr/>
          </p:nvCxnSpPr>
          <p:spPr>
            <a:xfrm flipH="1">
              <a:off x="7668458" y="4749270"/>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1" name="Straight Connector 790">
              <a:extLst>
                <a:ext uri="{FF2B5EF4-FFF2-40B4-BE49-F238E27FC236}">
                  <a16:creationId xmlns:a16="http://schemas.microsoft.com/office/drawing/2014/main" id="{A2EAAD85-138E-1F4B-A08A-108EFBD98A8F}"/>
                </a:ext>
              </a:extLst>
            </p:cNvPr>
            <p:cNvCxnSpPr/>
            <p:nvPr/>
          </p:nvCxnSpPr>
          <p:spPr>
            <a:xfrm flipH="1">
              <a:off x="7668458" y="4912064"/>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2" name="Straight Connector 791">
              <a:extLst>
                <a:ext uri="{FF2B5EF4-FFF2-40B4-BE49-F238E27FC236}">
                  <a16:creationId xmlns:a16="http://schemas.microsoft.com/office/drawing/2014/main" id="{6B574F69-165F-F340-9812-357988912799}"/>
                </a:ext>
              </a:extLst>
            </p:cNvPr>
            <p:cNvCxnSpPr/>
            <p:nvPr/>
          </p:nvCxnSpPr>
          <p:spPr>
            <a:xfrm flipH="1">
              <a:off x="7503059" y="4749170"/>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3" name="Straight Connector 792">
              <a:extLst>
                <a:ext uri="{FF2B5EF4-FFF2-40B4-BE49-F238E27FC236}">
                  <a16:creationId xmlns:a16="http://schemas.microsoft.com/office/drawing/2014/main" id="{4F9A610B-43E9-3E4A-AB83-AB8AE1F8BC05}"/>
                </a:ext>
              </a:extLst>
            </p:cNvPr>
            <p:cNvCxnSpPr/>
            <p:nvPr/>
          </p:nvCxnSpPr>
          <p:spPr>
            <a:xfrm flipH="1">
              <a:off x="7503059" y="4911965"/>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4" name="Straight Connector 793">
              <a:extLst>
                <a:ext uri="{FF2B5EF4-FFF2-40B4-BE49-F238E27FC236}">
                  <a16:creationId xmlns:a16="http://schemas.microsoft.com/office/drawing/2014/main" id="{67EF738D-8E14-7B48-8FC1-0A08E59BFF22}"/>
                </a:ext>
              </a:extLst>
            </p:cNvPr>
            <p:cNvCxnSpPr/>
            <p:nvPr/>
          </p:nvCxnSpPr>
          <p:spPr>
            <a:xfrm flipH="1">
              <a:off x="7172261" y="4748971"/>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5" name="Straight Connector 794">
              <a:extLst>
                <a:ext uri="{FF2B5EF4-FFF2-40B4-BE49-F238E27FC236}">
                  <a16:creationId xmlns:a16="http://schemas.microsoft.com/office/drawing/2014/main" id="{52A6CC89-13D1-C04E-93C1-ADD9C9E97A8B}"/>
                </a:ext>
              </a:extLst>
            </p:cNvPr>
            <p:cNvCxnSpPr/>
            <p:nvPr/>
          </p:nvCxnSpPr>
          <p:spPr>
            <a:xfrm flipH="1">
              <a:off x="7172261" y="4911765"/>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6" name="Straight Connector 795">
              <a:extLst>
                <a:ext uri="{FF2B5EF4-FFF2-40B4-BE49-F238E27FC236}">
                  <a16:creationId xmlns:a16="http://schemas.microsoft.com/office/drawing/2014/main" id="{46400F37-53C2-934D-B4A5-A0AD4FD13F78}"/>
                </a:ext>
              </a:extLst>
            </p:cNvPr>
            <p:cNvCxnSpPr/>
            <p:nvPr/>
          </p:nvCxnSpPr>
          <p:spPr>
            <a:xfrm rot="16200000">
              <a:off x="7422930" y="4664814"/>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7" name="Straight Connector 796">
              <a:extLst>
                <a:ext uri="{FF2B5EF4-FFF2-40B4-BE49-F238E27FC236}">
                  <a16:creationId xmlns:a16="http://schemas.microsoft.com/office/drawing/2014/main" id="{5AF19044-6531-9949-B8D6-D55B200747CB}"/>
                </a:ext>
              </a:extLst>
            </p:cNvPr>
            <p:cNvCxnSpPr/>
            <p:nvPr/>
          </p:nvCxnSpPr>
          <p:spPr>
            <a:xfrm rot="16200000">
              <a:off x="7261364" y="4664813"/>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8" name="Straight Connector 797">
              <a:extLst>
                <a:ext uri="{FF2B5EF4-FFF2-40B4-BE49-F238E27FC236}">
                  <a16:creationId xmlns:a16="http://schemas.microsoft.com/office/drawing/2014/main" id="{250E37F9-F695-6A44-A9F2-C7D4207B9434}"/>
                </a:ext>
              </a:extLst>
            </p:cNvPr>
            <p:cNvCxnSpPr/>
            <p:nvPr/>
          </p:nvCxnSpPr>
          <p:spPr>
            <a:xfrm rot="16200000">
              <a:off x="7424255" y="4498485"/>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9" name="Straight Connector 798">
              <a:extLst>
                <a:ext uri="{FF2B5EF4-FFF2-40B4-BE49-F238E27FC236}">
                  <a16:creationId xmlns:a16="http://schemas.microsoft.com/office/drawing/2014/main" id="{D38C710D-D50F-C444-9C54-EEA720A1EE1E}"/>
                </a:ext>
              </a:extLst>
            </p:cNvPr>
            <p:cNvCxnSpPr/>
            <p:nvPr/>
          </p:nvCxnSpPr>
          <p:spPr>
            <a:xfrm rot="16200000">
              <a:off x="7262690" y="4498484"/>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0" name="Straight Connector 799">
              <a:extLst>
                <a:ext uri="{FF2B5EF4-FFF2-40B4-BE49-F238E27FC236}">
                  <a16:creationId xmlns:a16="http://schemas.microsoft.com/office/drawing/2014/main" id="{174D1194-7326-A14B-B733-A9133481EDFF}"/>
                </a:ext>
              </a:extLst>
            </p:cNvPr>
            <p:cNvCxnSpPr/>
            <p:nvPr/>
          </p:nvCxnSpPr>
          <p:spPr>
            <a:xfrm rot="16200000">
              <a:off x="7422568" y="5159619"/>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1" name="Straight Connector 800">
              <a:extLst>
                <a:ext uri="{FF2B5EF4-FFF2-40B4-BE49-F238E27FC236}">
                  <a16:creationId xmlns:a16="http://schemas.microsoft.com/office/drawing/2014/main" id="{514D12CC-205F-5547-9253-F56511A188C9}"/>
                </a:ext>
              </a:extLst>
            </p:cNvPr>
            <p:cNvCxnSpPr/>
            <p:nvPr/>
          </p:nvCxnSpPr>
          <p:spPr>
            <a:xfrm rot="16200000">
              <a:off x="7259131" y="5159618"/>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2" name="Straight Connector 801">
              <a:extLst>
                <a:ext uri="{FF2B5EF4-FFF2-40B4-BE49-F238E27FC236}">
                  <a16:creationId xmlns:a16="http://schemas.microsoft.com/office/drawing/2014/main" id="{CC7C152E-BE3E-5A4E-87C2-9D141EA4589A}"/>
                </a:ext>
              </a:extLst>
            </p:cNvPr>
            <p:cNvCxnSpPr/>
            <p:nvPr/>
          </p:nvCxnSpPr>
          <p:spPr>
            <a:xfrm rot="16200000">
              <a:off x="7422023" y="4993290"/>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3" name="Straight Connector 802">
              <a:extLst>
                <a:ext uri="{FF2B5EF4-FFF2-40B4-BE49-F238E27FC236}">
                  <a16:creationId xmlns:a16="http://schemas.microsoft.com/office/drawing/2014/main" id="{11030977-AAE4-B34D-A702-90F1AB58C586}"/>
                </a:ext>
              </a:extLst>
            </p:cNvPr>
            <p:cNvCxnSpPr/>
            <p:nvPr/>
          </p:nvCxnSpPr>
          <p:spPr>
            <a:xfrm rot="16200000">
              <a:off x="7260457" y="4993289"/>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4" name="Straight Connector 803">
              <a:extLst>
                <a:ext uri="{FF2B5EF4-FFF2-40B4-BE49-F238E27FC236}">
                  <a16:creationId xmlns:a16="http://schemas.microsoft.com/office/drawing/2014/main" id="{D9AEF433-0028-2E48-A1D9-D88AFAC5AD69}"/>
                </a:ext>
              </a:extLst>
            </p:cNvPr>
            <p:cNvCxnSpPr/>
            <p:nvPr/>
          </p:nvCxnSpPr>
          <p:spPr>
            <a:xfrm flipH="1">
              <a:off x="7341151" y="4411528"/>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5" name="Straight Connector 804">
              <a:extLst>
                <a:ext uri="{FF2B5EF4-FFF2-40B4-BE49-F238E27FC236}">
                  <a16:creationId xmlns:a16="http://schemas.microsoft.com/office/drawing/2014/main" id="{F3720791-0F40-BF43-BA00-F2A7EC5ADB09}"/>
                </a:ext>
              </a:extLst>
            </p:cNvPr>
            <p:cNvCxnSpPr/>
            <p:nvPr/>
          </p:nvCxnSpPr>
          <p:spPr>
            <a:xfrm flipH="1">
              <a:off x="7338494" y="5245056"/>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6" name="Straight Connector 805">
              <a:extLst>
                <a:ext uri="{FF2B5EF4-FFF2-40B4-BE49-F238E27FC236}">
                  <a16:creationId xmlns:a16="http://schemas.microsoft.com/office/drawing/2014/main" id="{49E38BB8-487F-2E48-9DC7-40C9D22153A0}"/>
                </a:ext>
              </a:extLst>
            </p:cNvPr>
            <p:cNvCxnSpPr/>
            <p:nvPr/>
          </p:nvCxnSpPr>
          <p:spPr>
            <a:xfrm rot="16200000">
              <a:off x="7910768" y="4666686"/>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7" name="Straight Connector 806">
              <a:extLst>
                <a:ext uri="{FF2B5EF4-FFF2-40B4-BE49-F238E27FC236}">
                  <a16:creationId xmlns:a16="http://schemas.microsoft.com/office/drawing/2014/main" id="{AD11E18F-88DB-9648-B0F5-2CBD4DF91B22}"/>
                </a:ext>
              </a:extLst>
            </p:cNvPr>
            <p:cNvCxnSpPr/>
            <p:nvPr/>
          </p:nvCxnSpPr>
          <p:spPr>
            <a:xfrm rot="16200000">
              <a:off x="7749203" y="4666685"/>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8" name="Straight Connector 807">
              <a:extLst>
                <a:ext uri="{FF2B5EF4-FFF2-40B4-BE49-F238E27FC236}">
                  <a16:creationId xmlns:a16="http://schemas.microsoft.com/office/drawing/2014/main" id="{D33E0CB4-7A6B-6C46-B3DF-26D250B40EEA}"/>
                </a:ext>
              </a:extLst>
            </p:cNvPr>
            <p:cNvCxnSpPr/>
            <p:nvPr/>
          </p:nvCxnSpPr>
          <p:spPr>
            <a:xfrm rot="16200000">
              <a:off x="7912095" y="4500357"/>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9" name="Straight Connector 808">
              <a:extLst>
                <a:ext uri="{FF2B5EF4-FFF2-40B4-BE49-F238E27FC236}">
                  <a16:creationId xmlns:a16="http://schemas.microsoft.com/office/drawing/2014/main" id="{6B185F00-BF5C-064E-A3DD-77B37308D09A}"/>
                </a:ext>
              </a:extLst>
            </p:cNvPr>
            <p:cNvCxnSpPr/>
            <p:nvPr/>
          </p:nvCxnSpPr>
          <p:spPr>
            <a:xfrm rot="16200000">
              <a:off x="7750530" y="4500357"/>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0" name="Straight Connector 809">
              <a:extLst>
                <a:ext uri="{FF2B5EF4-FFF2-40B4-BE49-F238E27FC236}">
                  <a16:creationId xmlns:a16="http://schemas.microsoft.com/office/drawing/2014/main" id="{B84E3FC4-3E20-444B-92D9-55515C065420}"/>
                </a:ext>
              </a:extLst>
            </p:cNvPr>
            <p:cNvCxnSpPr/>
            <p:nvPr/>
          </p:nvCxnSpPr>
          <p:spPr>
            <a:xfrm rot="16200000">
              <a:off x="7912459" y="4344051"/>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1" name="Straight Connector 810">
              <a:extLst>
                <a:ext uri="{FF2B5EF4-FFF2-40B4-BE49-F238E27FC236}">
                  <a16:creationId xmlns:a16="http://schemas.microsoft.com/office/drawing/2014/main" id="{CB332E63-22F7-064B-82D1-DAC51DF65A78}"/>
                </a:ext>
              </a:extLst>
            </p:cNvPr>
            <p:cNvCxnSpPr/>
            <p:nvPr/>
          </p:nvCxnSpPr>
          <p:spPr>
            <a:xfrm rot="16200000">
              <a:off x="7750893" y="4344051"/>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2" name="Straight Connector 811">
              <a:extLst>
                <a:ext uri="{FF2B5EF4-FFF2-40B4-BE49-F238E27FC236}">
                  <a16:creationId xmlns:a16="http://schemas.microsoft.com/office/drawing/2014/main" id="{760192FB-5F54-594E-BF3A-CDBC71C23F65}"/>
                </a:ext>
              </a:extLst>
            </p:cNvPr>
            <p:cNvCxnSpPr/>
            <p:nvPr/>
          </p:nvCxnSpPr>
          <p:spPr>
            <a:xfrm rot="16200000">
              <a:off x="7913785" y="4177722"/>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3" name="Straight Connector 812">
              <a:extLst>
                <a:ext uri="{FF2B5EF4-FFF2-40B4-BE49-F238E27FC236}">
                  <a16:creationId xmlns:a16="http://schemas.microsoft.com/office/drawing/2014/main" id="{AA73AE1F-64B8-B84B-AD3F-00169B8D3370}"/>
                </a:ext>
              </a:extLst>
            </p:cNvPr>
            <p:cNvCxnSpPr/>
            <p:nvPr/>
          </p:nvCxnSpPr>
          <p:spPr>
            <a:xfrm rot="16200000">
              <a:off x="7752220" y="4177721"/>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4" name="Straight Connector 813">
              <a:extLst>
                <a:ext uri="{FF2B5EF4-FFF2-40B4-BE49-F238E27FC236}">
                  <a16:creationId xmlns:a16="http://schemas.microsoft.com/office/drawing/2014/main" id="{10A1468A-0C06-0845-9B98-30307D19B1EB}"/>
                </a:ext>
              </a:extLst>
            </p:cNvPr>
            <p:cNvCxnSpPr/>
            <p:nvPr/>
          </p:nvCxnSpPr>
          <p:spPr>
            <a:xfrm rot="16200000">
              <a:off x="7908172" y="5482369"/>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5" name="Straight Connector 814">
              <a:extLst>
                <a:ext uri="{FF2B5EF4-FFF2-40B4-BE49-F238E27FC236}">
                  <a16:creationId xmlns:a16="http://schemas.microsoft.com/office/drawing/2014/main" id="{307BFDE7-43B7-2349-B792-5430B1D71951}"/>
                </a:ext>
              </a:extLst>
            </p:cNvPr>
            <p:cNvCxnSpPr/>
            <p:nvPr/>
          </p:nvCxnSpPr>
          <p:spPr>
            <a:xfrm rot="16200000">
              <a:off x="7744736" y="5482368"/>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6" name="Straight Connector 815">
              <a:extLst>
                <a:ext uri="{FF2B5EF4-FFF2-40B4-BE49-F238E27FC236}">
                  <a16:creationId xmlns:a16="http://schemas.microsoft.com/office/drawing/2014/main" id="{88B38C06-1DAE-F447-8BEA-3BB77578CA50}"/>
                </a:ext>
              </a:extLst>
            </p:cNvPr>
            <p:cNvCxnSpPr/>
            <p:nvPr/>
          </p:nvCxnSpPr>
          <p:spPr>
            <a:xfrm rot="16200000">
              <a:off x="7909499" y="5316040"/>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7" name="Straight Connector 816">
              <a:extLst>
                <a:ext uri="{FF2B5EF4-FFF2-40B4-BE49-F238E27FC236}">
                  <a16:creationId xmlns:a16="http://schemas.microsoft.com/office/drawing/2014/main" id="{1326B141-0A9D-974E-BB77-6C9FBD08FAA8}"/>
                </a:ext>
              </a:extLst>
            </p:cNvPr>
            <p:cNvCxnSpPr/>
            <p:nvPr/>
          </p:nvCxnSpPr>
          <p:spPr>
            <a:xfrm rot="16200000">
              <a:off x="7746063" y="5316039"/>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8" name="Straight Connector 817">
              <a:extLst>
                <a:ext uri="{FF2B5EF4-FFF2-40B4-BE49-F238E27FC236}">
                  <a16:creationId xmlns:a16="http://schemas.microsoft.com/office/drawing/2014/main" id="{3033CA5D-8FE3-1746-8E17-750030869C44}"/>
                </a:ext>
              </a:extLst>
            </p:cNvPr>
            <p:cNvCxnSpPr/>
            <p:nvPr/>
          </p:nvCxnSpPr>
          <p:spPr>
            <a:xfrm rot="16200000">
              <a:off x="7909862" y="5159734"/>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9" name="Straight Connector 818">
              <a:extLst>
                <a:ext uri="{FF2B5EF4-FFF2-40B4-BE49-F238E27FC236}">
                  <a16:creationId xmlns:a16="http://schemas.microsoft.com/office/drawing/2014/main" id="{B027D755-0F3F-A54A-B852-3CC45A2B3957}"/>
                </a:ext>
              </a:extLst>
            </p:cNvPr>
            <p:cNvCxnSpPr/>
            <p:nvPr/>
          </p:nvCxnSpPr>
          <p:spPr>
            <a:xfrm rot="16200000">
              <a:off x="7746425" y="5159733"/>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0" name="Straight Connector 819">
              <a:extLst>
                <a:ext uri="{FF2B5EF4-FFF2-40B4-BE49-F238E27FC236}">
                  <a16:creationId xmlns:a16="http://schemas.microsoft.com/office/drawing/2014/main" id="{F1818224-7A96-1B40-90AE-46B99CAD5090}"/>
                </a:ext>
              </a:extLst>
            </p:cNvPr>
            <p:cNvCxnSpPr/>
            <p:nvPr/>
          </p:nvCxnSpPr>
          <p:spPr>
            <a:xfrm rot="16200000">
              <a:off x="7911189" y="4993405"/>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1" name="Straight Connector 820">
              <a:extLst>
                <a:ext uri="{FF2B5EF4-FFF2-40B4-BE49-F238E27FC236}">
                  <a16:creationId xmlns:a16="http://schemas.microsoft.com/office/drawing/2014/main" id="{8C48FAAF-DF36-8D4D-84B0-6196A8CA0BE9}"/>
                </a:ext>
              </a:extLst>
            </p:cNvPr>
            <p:cNvCxnSpPr/>
            <p:nvPr/>
          </p:nvCxnSpPr>
          <p:spPr>
            <a:xfrm rot="16200000">
              <a:off x="7747752" y="4993404"/>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2" name="Straight Connector 821">
              <a:extLst>
                <a:ext uri="{FF2B5EF4-FFF2-40B4-BE49-F238E27FC236}">
                  <a16:creationId xmlns:a16="http://schemas.microsoft.com/office/drawing/2014/main" id="{64311932-C8D2-AA4E-9E74-00BA00711F35}"/>
                </a:ext>
              </a:extLst>
            </p:cNvPr>
            <p:cNvCxnSpPr/>
            <p:nvPr/>
          </p:nvCxnSpPr>
          <p:spPr>
            <a:xfrm flipH="1">
              <a:off x="7833999" y="4094072"/>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3" name="Straight Connector 822">
              <a:extLst>
                <a:ext uri="{FF2B5EF4-FFF2-40B4-BE49-F238E27FC236}">
                  <a16:creationId xmlns:a16="http://schemas.microsoft.com/office/drawing/2014/main" id="{F9CA5EF4-1554-F442-9BED-FDA6DC169E5B}"/>
                </a:ext>
              </a:extLst>
            </p:cNvPr>
            <p:cNvCxnSpPr/>
            <p:nvPr/>
          </p:nvCxnSpPr>
          <p:spPr>
            <a:xfrm flipH="1">
              <a:off x="7828272" y="5562276"/>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4" name="Straight Connector 823">
              <a:extLst>
                <a:ext uri="{FF2B5EF4-FFF2-40B4-BE49-F238E27FC236}">
                  <a16:creationId xmlns:a16="http://schemas.microsoft.com/office/drawing/2014/main" id="{D00B4475-957B-4740-92EC-5F9F62F8657D}"/>
                </a:ext>
              </a:extLst>
            </p:cNvPr>
            <p:cNvCxnSpPr/>
            <p:nvPr/>
          </p:nvCxnSpPr>
          <p:spPr>
            <a:xfrm rot="16200000">
              <a:off x="8391814" y="4665289"/>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5" name="Straight Connector 824">
              <a:extLst>
                <a:ext uri="{FF2B5EF4-FFF2-40B4-BE49-F238E27FC236}">
                  <a16:creationId xmlns:a16="http://schemas.microsoft.com/office/drawing/2014/main" id="{95D39B54-34E3-FC41-9D3A-3238D11F9964}"/>
                </a:ext>
              </a:extLst>
            </p:cNvPr>
            <p:cNvCxnSpPr/>
            <p:nvPr/>
          </p:nvCxnSpPr>
          <p:spPr>
            <a:xfrm rot="16200000">
              <a:off x="8393141" y="4498960"/>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6" name="Straight Connector 825">
              <a:extLst>
                <a:ext uri="{FF2B5EF4-FFF2-40B4-BE49-F238E27FC236}">
                  <a16:creationId xmlns:a16="http://schemas.microsoft.com/office/drawing/2014/main" id="{1A4DB5F0-A93B-D744-AD7D-B47CCA5A9CAD}"/>
                </a:ext>
              </a:extLst>
            </p:cNvPr>
            <p:cNvCxnSpPr/>
            <p:nvPr/>
          </p:nvCxnSpPr>
          <p:spPr>
            <a:xfrm rot="16200000">
              <a:off x="8393505" y="4342654"/>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7" name="Straight Connector 826">
              <a:extLst>
                <a:ext uri="{FF2B5EF4-FFF2-40B4-BE49-F238E27FC236}">
                  <a16:creationId xmlns:a16="http://schemas.microsoft.com/office/drawing/2014/main" id="{03A0A1E7-D07D-B94A-A8BC-059D64E1D4C0}"/>
                </a:ext>
              </a:extLst>
            </p:cNvPr>
            <p:cNvCxnSpPr/>
            <p:nvPr/>
          </p:nvCxnSpPr>
          <p:spPr>
            <a:xfrm rot="16200000">
              <a:off x="8394832" y="4176324"/>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8" name="Straight Connector 827">
              <a:extLst>
                <a:ext uri="{FF2B5EF4-FFF2-40B4-BE49-F238E27FC236}">
                  <a16:creationId xmlns:a16="http://schemas.microsoft.com/office/drawing/2014/main" id="{6C20C773-C049-104C-9981-C9E2CB430E81}"/>
                </a:ext>
              </a:extLst>
            </p:cNvPr>
            <p:cNvCxnSpPr/>
            <p:nvPr/>
          </p:nvCxnSpPr>
          <p:spPr>
            <a:xfrm rot="16200000">
              <a:off x="8223819" y="4671079"/>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9" name="Straight Connector 828">
              <a:extLst>
                <a:ext uri="{FF2B5EF4-FFF2-40B4-BE49-F238E27FC236}">
                  <a16:creationId xmlns:a16="http://schemas.microsoft.com/office/drawing/2014/main" id="{5F0DC7E5-BB34-9F42-8BC4-BE7BCE4C390E}"/>
                </a:ext>
              </a:extLst>
            </p:cNvPr>
            <p:cNvCxnSpPr/>
            <p:nvPr/>
          </p:nvCxnSpPr>
          <p:spPr>
            <a:xfrm rot="16200000">
              <a:off x="8225145" y="4504750"/>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0" name="Straight Connector 829">
              <a:extLst>
                <a:ext uri="{FF2B5EF4-FFF2-40B4-BE49-F238E27FC236}">
                  <a16:creationId xmlns:a16="http://schemas.microsoft.com/office/drawing/2014/main" id="{715E86FD-D7AB-6846-AE7F-679A7488378F}"/>
                </a:ext>
              </a:extLst>
            </p:cNvPr>
            <p:cNvCxnSpPr/>
            <p:nvPr/>
          </p:nvCxnSpPr>
          <p:spPr>
            <a:xfrm rot="16200000">
              <a:off x="8225509" y="4348444"/>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1" name="Straight Connector 830">
              <a:extLst>
                <a:ext uri="{FF2B5EF4-FFF2-40B4-BE49-F238E27FC236}">
                  <a16:creationId xmlns:a16="http://schemas.microsoft.com/office/drawing/2014/main" id="{5B0974FD-512D-2B4D-98E0-0008C28CAB5D}"/>
                </a:ext>
              </a:extLst>
            </p:cNvPr>
            <p:cNvCxnSpPr/>
            <p:nvPr/>
          </p:nvCxnSpPr>
          <p:spPr>
            <a:xfrm rot="16200000">
              <a:off x="8226836" y="4182115"/>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2" name="Straight Connector 831">
              <a:extLst>
                <a:ext uri="{FF2B5EF4-FFF2-40B4-BE49-F238E27FC236}">
                  <a16:creationId xmlns:a16="http://schemas.microsoft.com/office/drawing/2014/main" id="{39373739-10A1-FD48-A3EB-37D568909867}"/>
                </a:ext>
              </a:extLst>
            </p:cNvPr>
            <p:cNvCxnSpPr/>
            <p:nvPr/>
          </p:nvCxnSpPr>
          <p:spPr>
            <a:xfrm rot="16200000">
              <a:off x="8394037" y="4015671"/>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3" name="Straight Connector 832">
              <a:extLst>
                <a:ext uri="{FF2B5EF4-FFF2-40B4-BE49-F238E27FC236}">
                  <a16:creationId xmlns:a16="http://schemas.microsoft.com/office/drawing/2014/main" id="{5A9E48A5-E6C3-6E4E-B76F-8E555532CBC0}"/>
                </a:ext>
              </a:extLst>
            </p:cNvPr>
            <p:cNvCxnSpPr/>
            <p:nvPr/>
          </p:nvCxnSpPr>
          <p:spPr>
            <a:xfrm rot="16200000">
              <a:off x="8395364" y="3849342"/>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4" name="Straight Connector 833">
              <a:extLst>
                <a:ext uri="{FF2B5EF4-FFF2-40B4-BE49-F238E27FC236}">
                  <a16:creationId xmlns:a16="http://schemas.microsoft.com/office/drawing/2014/main" id="{961B24CA-2FF2-1E4D-8A7E-FCB0C585884F}"/>
                </a:ext>
              </a:extLst>
            </p:cNvPr>
            <p:cNvCxnSpPr/>
            <p:nvPr/>
          </p:nvCxnSpPr>
          <p:spPr>
            <a:xfrm rot="16200000">
              <a:off x="8229103" y="4021462"/>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5" name="Straight Connector 834">
              <a:extLst>
                <a:ext uri="{FF2B5EF4-FFF2-40B4-BE49-F238E27FC236}">
                  <a16:creationId xmlns:a16="http://schemas.microsoft.com/office/drawing/2014/main" id="{E815370C-0354-AF45-90B4-7F77F9DBF282}"/>
                </a:ext>
              </a:extLst>
            </p:cNvPr>
            <p:cNvCxnSpPr/>
            <p:nvPr/>
          </p:nvCxnSpPr>
          <p:spPr>
            <a:xfrm rot="16200000">
              <a:off x="8227368" y="3855134"/>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6" name="Straight Connector 835">
              <a:extLst>
                <a:ext uri="{FF2B5EF4-FFF2-40B4-BE49-F238E27FC236}">
                  <a16:creationId xmlns:a16="http://schemas.microsoft.com/office/drawing/2014/main" id="{2312A6B8-9E0E-654F-A983-05F5F7F2C6F3}"/>
                </a:ext>
              </a:extLst>
            </p:cNvPr>
            <p:cNvCxnSpPr/>
            <p:nvPr/>
          </p:nvCxnSpPr>
          <p:spPr>
            <a:xfrm flipH="1">
              <a:off x="8311714" y="3768441"/>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7" name="Straight Connector 836">
              <a:extLst>
                <a:ext uri="{FF2B5EF4-FFF2-40B4-BE49-F238E27FC236}">
                  <a16:creationId xmlns:a16="http://schemas.microsoft.com/office/drawing/2014/main" id="{F815E622-9F95-2845-98E3-D16D92511EB0}"/>
                </a:ext>
              </a:extLst>
            </p:cNvPr>
            <p:cNvCxnSpPr/>
            <p:nvPr/>
          </p:nvCxnSpPr>
          <p:spPr>
            <a:xfrm flipH="1" flipV="1">
              <a:off x="8475108" y="4751805"/>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8" name="Straight Connector 837">
              <a:extLst>
                <a:ext uri="{FF2B5EF4-FFF2-40B4-BE49-F238E27FC236}">
                  <a16:creationId xmlns:a16="http://schemas.microsoft.com/office/drawing/2014/main" id="{27286BC5-D0A5-5048-8EB5-12BC4F03DC01}"/>
                </a:ext>
              </a:extLst>
            </p:cNvPr>
            <p:cNvCxnSpPr/>
            <p:nvPr/>
          </p:nvCxnSpPr>
          <p:spPr>
            <a:xfrm flipH="1">
              <a:off x="8475108" y="4749648"/>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9" name="Straight Connector 838">
              <a:extLst>
                <a:ext uri="{FF2B5EF4-FFF2-40B4-BE49-F238E27FC236}">
                  <a16:creationId xmlns:a16="http://schemas.microsoft.com/office/drawing/2014/main" id="{E4D6913F-B490-5348-B8F3-1B0C82D41EAE}"/>
                </a:ext>
              </a:extLst>
            </p:cNvPr>
            <p:cNvCxnSpPr/>
            <p:nvPr/>
          </p:nvCxnSpPr>
          <p:spPr>
            <a:xfrm flipH="1">
              <a:off x="8147461" y="4748496"/>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0" name="Straight Connector 839">
              <a:extLst>
                <a:ext uri="{FF2B5EF4-FFF2-40B4-BE49-F238E27FC236}">
                  <a16:creationId xmlns:a16="http://schemas.microsoft.com/office/drawing/2014/main" id="{51F2C917-BE2B-154C-8643-C6299074C1FE}"/>
                </a:ext>
              </a:extLst>
            </p:cNvPr>
            <p:cNvCxnSpPr/>
            <p:nvPr/>
          </p:nvCxnSpPr>
          <p:spPr>
            <a:xfrm flipH="1">
              <a:off x="8147461" y="4914188"/>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1" name="Straight Connector 840">
              <a:extLst>
                <a:ext uri="{FF2B5EF4-FFF2-40B4-BE49-F238E27FC236}">
                  <a16:creationId xmlns:a16="http://schemas.microsoft.com/office/drawing/2014/main" id="{AF3810D8-4761-4D4E-BCF9-1D28CA0DEB17}"/>
                </a:ext>
              </a:extLst>
            </p:cNvPr>
            <p:cNvCxnSpPr/>
            <p:nvPr/>
          </p:nvCxnSpPr>
          <p:spPr>
            <a:xfrm rot="16200000">
              <a:off x="8219532" y="5837760"/>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2" name="Straight Connector 841">
              <a:extLst>
                <a:ext uri="{FF2B5EF4-FFF2-40B4-BE49-F238E27FC236}">
                  <a16:creationId xmlns:a16="http://schemas.microsoft.com/office/drawing/2014/main" id="{90720E60-6F32-674E-AE0F-D41D7F17B478}"/>
                </a:ext>
              </a:extLst>
            </p:cNvPr>
            <p:cNvCxnSpPr/>
            <p:nvPr/>
          </p:nvCxnSpPr>
          <p:spPr>
            <a:xfrm rot="16200000">
              <a:off x="8220858" y="5666845"/>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3" name="Straight Connector 842">
              <a:extLst>
                <a:ext uri="{FF2B5EF4-FFF2-40B4-BE49-F238E27FC236}">
                  <a16:creationId xmlns:a16="http://schemas.microsoft.com/office/drawing/2014/main" id="{A9C2287D-5399-A345-9D59-62E0945C66EF}"/>
                </a:ext>
              </a:extLst>
            </p:cNvPr>
            <p:cNvCxnSpPr/>
            <p:nvPr/>
          </p:nvCxnSpPr>
          <p:spPr>
            <a:xfrm rot="16200000">
              <a:off x="8221223" y="5505952"/>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4" name="Straight Connector 843">
              <a:extLst>
                <a:ext uri="{FF2B5EF4-FFF2-40B4-BE49-F238E27FC236}">
                  <a16:creationId xmlns:a16="http://schemas.microsoft.com/office/drawing/2014/main" id="{8C740E6B-B4F6-5E4B-9BCE-A00E1B3F273C}"/>
                </a:ext>
              </a:extLst>
            </p:cNvPr>
            <p:cNvCxnSpPr/>
            <p:nvPr/>
          </p:nvCxnSpPr>
          <p:spPr>
            <a:xfrm rot="16200000">
              <a:off x="8222549" y="5337330"/>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5" name="Straight Connector 844">
              <a:extLst>
                <a:ext uri="{FF2B5EF4-FFF2-40B4-BE49-F238E27FC236}">
                  <a16:creationId xmlns:a16="http://schemas.microsoft.com/office/drawing/2014/main" id="{8E1775AC-259D-A54F-BAB4-C3B27617A8DC}"/>
                </a:ext>
              </a:extLst>
            </p:cNvPr>
            <p:cNvCxnSpPr/>
            <p:nvPr/>
          </p:nvCxnSpPr>
          <p:spPr>
            <a:xfrm rot="16200000">
              <a:off x="8221755" y="5167504"/>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6" name="Straight Connector 845">
              <a:extLst>
                <a:ext uri="{FF2B5EF4-FFF2-40B4-BE49-F238E27FC236}">
                  <a16:creationId xmlns:a16="http://schemas.microsoft.com/office/drawing/2014/main" id="{E82E57F7-E5E1-1049-BB37-0CA317D14013}"/>
                </a:ext>
              </a:extLst>
            </p:cNvPr>
            <p:cNvCxnSpPr/>
            <p:nvPr/>
          </p:nvCxnSpPr>
          <p:spPr>
            <a:xfrm rot="16200000">
              <a:off x="8225375" y="4996588"/>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7" name="Straight Connector 846">
              <a:extLst>
                <a:ext uri="{FF2B5EF4-FFF2-40B4-BE49-F238E27FC236}">
                  <a16:creationId xmlns:a16="http://schemas.microsoft.com/office/drawing/2014/main" id="{A8905172-5EEC-0F4F-AD44-A279874235B4}"/>
                </a:ext>
              </a:extLst>
            </p:cNvPr>
            <p:cNvCxnSpPr/>
            <p:nvPr/>
          </p:nvCxnSpPr>
          <p:spPr>
            <a:xfrm rot="16200000">
              <a:off x="8392053" y="5839585"/>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8" name="Straight Connector 847">
              <a:extLst>
                <a:ext uri="{FF2B5EF4-FFF2-40B4-BE49-F238E27FC236}">
                  <a16:creationId xmlns:a16="http://schemas.microsoft.com/office/drawing/2014/main" id="{FB3D04F1-3514-814E-99A1-14783C702FEE}"/>
                </a:ext>
              </a:extLst>
            </p:cNvPr>
            <p:cNvCxnSpPr/>
            <p:nvPr/>
          </p:nvCxnSpPr>
          <p:spPr>
            <a:xfrm rot="16200000">
              <a:off x="8393379" y="5668670"/>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9" name="Straight Connector 848">
              <a:extLst>
                <a:ext uri="{FF2B5EF4-FFF2-40B4-BE49-F238E27FC236}">
                  <a16:creationId xmlns:a16="http://schemas.microsoft.com/office/drawing/2014/main" id="{F0275E4F-A360-744B-AF01-2CCEE5B21051}"/>
                </a:ext>
              </a:extLst>
            </p:cNvPr>
            <p:cNvCxnSpPr/>
            <p:nvPr/>
          </p:nvCxnSpPr>
          <p:spPr>
            <a:xfrm rot="16200000">
              <a:off x="8391450" y="5503191"/>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0" name="Straight Connector 849">
              <a:extLst>
                <a:ext uri="{FF2B5EF4-FFF2-40B4-BE49-F238E27FC236}">
                  <a16:creationId xmlns:a16="http://schemas.microsoft.com/office/drawing/2014/main" id="{9697B4BA-B5C3-DE42-AE09-16AB67AA6DF1}"/>
                </a:ext>
              </a:extLst>
            </p:cNvPr>
            <p:cNvCxnSpPr/>
            <p:nvPr/>
          </p:nvCxnSpPr>
          <p:spPr>
            <a:xfrm rot="16200000">
              <a:off x="8392776" y="5339155"/>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1" name="Straight Connector 850">
              <a:extLst>
                <a:ext uri="{FF2B5EF4-FFF2-40B4-BE49-F238E27FC236}">
                  <a16:creationId xmlns:a16="http://schemas.microsoft.com/office/drawing/2014/main" id="{6EF8EBDA-AD80-C749-8A9E-5CD684176381}"/>
                </a:ext>
              </a:extLst>
            </p:cNvPr>
            <p:cNvCxnSpPr/>
            <p:nvPr/>
          </p:nvCxnSpPr>
          <p:spPr>
            <a:xfrm rot="16200000">
              <a:off x="8391982" y="5169329"/>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2" name="Straight Connector 851">
              <a:extLst>
                <a:ext uri="{FF2B5EF4-FFF2-40B4-BE49-F238E27FC236}">
                  <a16:creationId xmlns:a16="http://schemas.microsoft.com/office/drawing/2014/main" id="{73DB12AA-4E03-7F4D-BAA7-9EA5827DFAEF}"/>
                </a:ext>
              </a:extLst>
            </p:cNvPr>
            <p:cNvCxnSpPr/>
            <p:nvPr/>
          </p:nvCxnSpPr>
          <p:spPr>
            <a:xfrm rot="16200000">
              <a:off x="8393308" y="5000707"/>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3" name="Straight Connector 852">
              <a:extLst>
                <a:ext uri="{FF2B5EF4-FFF2-40B4-BE49-F238E27FC236}">
                  <a16:creationId xmlns:a16="http://schemas.microsoft.com/office/drawing/2014/main" id="{FAACCBF9-2066-5E4E-8322-3AC3434AF3B1}"/>
                </a:ext>
              </a:extLst>
            </p:cNvPr>
            <p:cNvCxnSpPr/>
            <p:nvPr/>
          </p:nvCxnSpPr>
          <p:spPr>
            <a:xfrm flipH="1">
              <a:off x="8307274" y="5919560"/>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4" name="Straight Connector 853">
              <a:extLst>
                <a:ext uri="{FF2B5EF4-FFF2-40B4-BE49-F238E27FC236}">
                  <a16:creationId xmlns:a16="http://schemas.microsoft.com/office/drawing/2014/main" id="{63E5AC23-DB04-3E4F-A2E8-ADDF50D2BFFC}"/>
                </a:ext>
              </a:extLst>
            </p:cNvPr>
            <p:cNvCxnSpPr/>
            <p:nvPr/>
          </p:nvCxnSpPr>
          <p:spPr>
            <a:xfrm flipH="1">
              <a:off x="8474951" y="4749829"/>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5" name="Straight Connector 854">
              <a:extLst>
                <a:ext uri="{FF2B5EF4-FFF2-40B4-BE49-F238E27FC236}">
                  <a16:creationId xmlns:a16="http://schemas.microsoft.com/office/drawing/2014/main" id="{67C34971-606D-8645-9D8E-30ED717E800F}"/>
                </a:ext>
              </a:extLst>
            </p:cNvPr>
            <p:cNvCxnSpPr/>
            <p:nvPr/>
          </p:nvCxnSpPr>
          <p:spPr>
            <a:xfrm flipH="1">
              <a:off x="8474951" y="4912623"/>
              <a:ext cx="159814"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6" name="Straight Connector 855">
              <a:extLst>
                <a:ext uri="{FF2B5EF4-FFF2-40B4-BE49-F238E27FC236}">
                  <a16:creationId xmlns:a16="http://schemas.microsoft.com/office/drawing/2014/main" id="{8916894E-2572-F340-B287-9E73693ADAD6}"/>
                </a:ext>
              </a:extLst>
            </p:cNvPr>
            <p:cNvCxnSpPr/>
            <p:nvPr/>
          </p:nvCxnSpPr>
          <p:spPr>
            <a:xfrm flipH="1" flipV="1">
              <a:off x="8310716" y="4751952"/>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7" name="Straight Connector 856">
              <a:extLst>
                <a:ext uri="{FF2B5EF4-FFF2-40B4-BE49-F238E27FC236}">
                  <a16:creationId xmlns:a16="http://schemas.microsoft.com/office/drawing/2014/main" id="{C0BC7972-CEF1-7847-B6AB-59B777B31E51}"/>
                </a:ext>
              </a:extLst>
            </p:cNvPr>
            <p:cNvCxnSpPr/>
            <p:nvPr/>
          </p:nvCxnSpPr>
          <p:spPr>
            <a:xfrm flipH="1">
              <a:off x="8310716" y="4749793"/>
              <a:ext cx="159814" cy="159814"/>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98" name="Group 1097">
              <a:extLst>
                <a:ext uri="{FF2B5EF4-FFF2-40B4-BE49-F238E27FC236}">
                  <a16:creationId xmlns:a16="http://schemas.microsoft.com/office/drawing/2014/main" id="{564CA353-6771-9041-AECC-CF301CAEDC6A}"/>
                </a:ext>
              </a:extLst>
            </p:cNvPr>
            <p:cNvGrpSpPr/>
            <p:nvPr/>
          </p:nvGrpSpPr>
          <p:grpSpPr>
            <a:xfrm rot="5400000" flipH="1">
              <a:off x="8576897" y="4902910"/>
              <a:ext cx="107002" cy="95962"/>
              <a:chOff x="1490677" y="2820474"/>
              <a:chExt cx="263175" cy="236021"/>
            </a:xfrm>
          </p:grpSpPr>
          <p:grpSp>
            <p:nvGrpSpPr>
              <p:cNvPr id="1099" name="Group 1098">
                <a:extLst>
                  <a:ext uri="{FF2B5EF4-FFF2-40B4-BE49-F238E27FC236}">
                    <a16:creationId xmlns:a16="http://schemas.microsoft.com/office/drawing/2014/main" id="{B51569B0-EF24-FE41-883E-A153068F15EF}"/>
                  </a:ext>
                </a:extLst>
              </p:cNvPr>
              <p:cNvGrpSpPr/>
              <p:nvPr/>
            </p:nvGrpSpPr>
            <p:grpSpPr>
              <a:xfrm>
                <a:off x="1490677" y="2820474"/>
                <a:ext cx="211555" cy="236021"/>
                <a:chOff x="790575" y="4480628"/>
                <a:chExt cx="276935" cy="308962"/>
              </a:xfrm>
            </p:grpSpPr>
            <p:sp>
              <p:nvSpPr>
                <p:cNvPr id="1101" name="Triangle 1100">
                  <a:extLst>
                    <a:ext uri="{FF2B5EF4-FFF2-40B4-BE49-F238E27FC236}">
                      <a16:creationId xmlns:a16="http://schemas.microsoft.com/office/drawing/2014/main" id="{DD2CE39A-BD72-B04F-8DDD-78C14326AA64}"/>
                    </a:ext>
                  </a:extLst>
                </p:cNvPr>
                <p:cNvSpPr/>
                <p:nvPr/>
              </p:nvSpPr>
              <p:spPr>
                <a:xfrm rot="19750281">
                  <a:off x="885579" y="4540546"/>
                  <a:ext cx="181931" cy="156837"/>
                </a:xfrm>
                <a:prstGeom prst="triangl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2" name="Oval 1101">
                  <a:extLst>
                    <a:ext uri="{FF2B5EF4-FFF2-40B4-BE49-F238E27FC236}">
                      <a16:creationId xmlns:a16="http://schemas.microsoft.com/office/drawing/2014/main" id="{EE91C3ED-ABB8-EC4D-B781-68962B30EE77}"/>
                    </a:ext>
                  </a:extLst>
                </p:cNvPr>
                <p:cNvSpPr/>
                <p:nvPr/>
              </p:nvSpPr>
              <p:spPr>
                <a:xfrm>
                  <a:off x="825166" y="4480628"/>
                  <a:ext cx="91440" cy="91440"/>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3" name="Oval 1102">
                  <a:extLst>
                    <a:ext uri="{FF2B5EF4-FFF2-40B4-BE49-F238E27FC236}">
                      <a16:creationId xmlns:a16="http://schemas.microsoft.com/office/drawing/2014/main" id="{D5FDA706-8461-1F47-9FF9-80C9FAA6F537}"/>
                    </a:ext>
                  </a:extLst>
                </p:cNvPr>
                <p:cNvSpPr/>
                <p:nvPr/>
              </p:nvSpPr>
              <p:spPr>
                <a:xfrm>
                  <a:off x="823173" y="4589389"/>
                  <a:ext cx="91440" cy="91440"/>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4" name="Oval 1103">
                  <a:extLst>
                    <a:ext uri="{FF2B5EF4-FFF2-40B4-BE49-F238E27FC236}">
                      <a16:creationId xmlns:a16="http://schemas.microsoft.com/office/drawing/2014/main" id="{88FC977F-06E6-064A-B7F6-9385FF7268A9}"/>
                    </a:ext>
                  </a:extLst>
                </p:cNvPr>
                <p:cNvSpPr/>
                <p:nvPr/>
              </p:nvSpPr>
              <p:spPr>
                <a:xfrm>
                  <a:off x="821180" y="4698150"/>
                  <a:ext cx="91440" cy="91440"/>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05" name="Straight Connector 1104">
                  <a:extLst>
                    <a:ext uri="{FF2B5EF4-FFF2-40B4-BE49-F238E27FC236}">
                      <a16:creationId xmlns:a16="http://schemas.microsoft.com/office/drawing/2014/main" id="{9C617087-C7D7-0D48-AC7B-A5AD113F0C54}"/>
                    </a:ext>
                  </a:extLst>
                </p:cNvPr>
                <p:cNvCxnSpPr/>
                <p:nvPr/>
              </p:nvCxnSpPr>
              <p:spPr>
                <a:xfrm>
                  <a:off x="790575" y="4495868"/>
                  <a:ext cx="0" cy="28102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00" name="Oval 1099">
                <a:extLst>
                  <a:ext uri="{FF2B5EF4-FFF2-40B4-BE49-F238E27FC236}">
                    <a16:creationId xmlns:a16="http://schemas.microsoft.com/office/drawing/2014/main" id="{20204599-2442-6647-A2B0-03F9206286D8}"/>
                  </a:ext>
                </a:extLst>
              </p:cNvPr>
              <p:cNvSpPr/>
              <p:nvPr/>
            </p:nvSpPr>
            <p:spPr>
              <a:xfrm>
                <a:off x="1684000" y="2911814"/>
                <a:ext cx="69852" cy="69852"/>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06" name="Group 1105">
              <a:extLst>
                <a:ext uri="{FF2B5EF4-FFF2-40B4-BE49-F238E27FC236}">
                  <a16:creationId xmlns:a16="http://schemas.microsoft.com/office/drawing/2014/main" id="{AFFA4209-E351-1A40-BFC2-D50CCC875569}"/>
                </a:ext>
              </a:extLst>
            </p:cNvPr>
            <p:cNvGrpSpPr/>
            <p:nvPr/>
          </p:nvGrpSpPr>
          <p:grpSpPr>
            <a:xfrm rot="16200000" flipH="1">
              <a:off x="8566517" y="4659991"/>
              <a:ext cx="113178" cy="95961"/>
              <a:chOff x="1478549" y="2181747"/>
              <a:chExt cx="278369" cy="236021"/>
            </a:xfrm>
          </p:grpSpPr>
          <p:grpSp>
            <p:nvGrpSpPr>
              <p:cNvPr id="1107" name="Group 1106">
                <a:extLst>
                  <a:ext uri="{FF2B5EF4-FFF2-40B4-BE49-F238E27FC236}">
                    <a16:creationId xmlns:a16="http://schemas.microsoft.com/office/drawing/2014/main" id="{8182CE81-0914-4643-8832-B294A4A7FDEA}"/>
                  </a:ext>
                </a:extLst>
              </p:cNvPr>
              <p:cNvGrpSpPr/>
              <p:nvPr/>
            </p:nvGrpSpPr>
            <p:grpSpPr>
              <a:xfrm>
                <a:off x="1478549" y="2181747"/>
                <a:ext cx="220204" cy="236021"/>
                <a:chOff x="774700" y="3743756"/>
                <a:chExt cx="288257" cy="308962"/>
              </a:xfrm>
            </p:grpSpPr>
            <p:sp>
              <p:nvSpPr>
                <p:cNvPr id="1109" name="Triangle 1108">
                  <a:extLst>
                    <a:ext uri="{FF2B5EF4-FFF2-40B4-BE49-F238E27FC236}">
                      <a16:creationId xmlns:a16="http://schemas.microsoft.com/office/drawing/2014/main" id="{B9E2B113-C99C-FC45-BBAD-858B8FF68E82}"/>
                    </a:ext>
                  </a:extLst>
                </p:cNvPr>
                <p:cNvSpPr/>
                <p:nvPr/>
              </p:nvSpPr>
              <p:spPr>
                <a:xfrm rot="19750281">
                  <a:off x="881026" y="3807234"/>
                  <a:ext cx="181931" cy="156837"/>
                </a:xfrm>
                <a:prstGeom prst="triangl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0" name="Oval 1109">
                  <a:extLst>
                    <a:ext uri="{FF2B5EF4-FFF2-40B4-BE49-F238E27FC236}">
                      <a16:creationId xmlns:a16="http://schemas.microsoft.com/office/drawing/2014/main" id="{AC6259A5-A5C8-8240-A7C5-DDD90DE2BD19}"/>
                    </a:ext>
                  </a:extLst>
                </p:cNvPr>
                <p:cNvSpPr/>
                <p:nvPr/>
              </p:nvSpPr>
              <p:spPr>
                <a:xfrm>
                  <a:off x="815699" y="3743756"/>
                  <a:ext cx="91440" cy="91440"/>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1" name="Oval 1110">
                  <a:extLst>
                    <a:ext uri="{FF2B5EF4-FFF2-40B4-BE49-F238E27FC236}">
                      <a16:creationId xmlns:a16="http://schemas.microsoft.com/office/drawing/2014/main" id="{08B665A1-757F-D549-87E7-2C452FF0D6BA}"/>
                    </a:ext>
                  </a:extLst>
                </p:cNvPr>
                <p:cNvSpPr/>
                <p:nvPr/>
              </p:nvSpPr>
              <p:spPr>
                <a:xfrm>
                  <a:off x="813706" y="3852517"/>
                  <a:ext cx="91440" cy="91440"/>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2" name="Oval 1111">
                  <a:extLst>
                    <a:ext uri="{FF2B5EF4-FFF2-40B4-BE49-F238E27FC236}">
                      <a16:creationId xmlns:a16="http://schemas.microsoft.com/office/drawing/2014/main" id="{22BF69D9-16F1-4041-B48E-25841D4545CE}"/>
                    </a:ext>
                  </a:extLst>
                </p:cNvPr>
                <p:cNvSpPr/>
                <p:nvPr/>
              </p:nvSpPr>
              <p:spPr>
                <a:xfrm>
                  <a:off x="811713" y="3961278"/>
                  <a:ext cx="91440" cy="91440"/>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3" name="Straight Connector 1112">
                  <a:extLst>
                    <a:ext uri="{FF2B5EF4-FFF2-40B4-BE49-F238E27FC236}">
                      <a16:creationId xmlns:a16="http://schemas.microsoft.com/office/drawing/2014/main" id="{4FDF4614-5EBE-1A4D-A524-472EF48BA216}"/>
                    </a:ext>
                  </a:extLst>
                </p:cNvPr>
                <p:cNvCxnSpPr/>
                <p:nvPr/>
              </p:nvCxnSpPr>
              <p:spPr>
                <a:xfrm>
                  <a:off x="774700" y="3768521"/>
                  <a:ext cx="0" cy="28102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08" name="Oval 1107">
                <a:extLst>
                  <a:ext uri="{FF2B5EF4-FFF2-40B4-BE49-F238E27FC236}">
                    <a16:creationId xmlns:a16="http://schemas.microsoft.com/office/drawing/2014/main" id="{8CA1714B-CDEF-2840-A08E-FA901463AEC8}"/>
                  </a:ext>
                </a:extLst>
              </p:cNvPr>
              <p:cNvSpPr/>
              <p:nvPr/>
            </p:nvSpPr>
            <p:spPr>
              <a:xfrm>
                <a:off x="1687066" y="2274996"/>
                <a:ext cx="69852" cy="69852"/>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23" name="Triangle 1122">
              <a:extLst>
                <a:ext uri="{FF2B5EF4-FFF2-40B4-BE49-F238E27FC236}">
                  <a16:creationId xmlns:a16="http://schemas.microsoft.com/office/drawing/2014/main" id="{1096C86C-130B-5348-80BA-5ADDF39A28EA}"/>
                </a:ext>
              </a:extLst>
            </p:cNvPr>
            <p:cNvSpPr/>
            <p:nvPr/>
          </p:nvSpPr>
          <p:spPr>
            <a:xfrm rot="1849719" flipV="1">
              <a:off x="7104650" y="4731975"/>
              <a:ext cx="63828" cy="55025"/>
            </a:xfrm>
            <a:prstGeom prst="triangl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4" name="Oval 1123">
              <a:extLst>
                <a:ext uri="{FF2B5EF4-FFF2-40B4-BE49-F238E27FC236}">
                  <a16:creationId xmlns:a16="http://schemas.microsoft.com/office/drawing/2014/main" id="{6F268356-7B23-FE4F-AFE9-A6C86C94870D}"/>
                </a:ext>
              </a:extLst>
            </p:cNvPr>
            <p:cNvSpPr/>
            <p:nvPr/>
          </p:nvSpPr>
          <p:spPr>
            <a:xfrm flipV="1">
              <a:off x="7081730" y="4777189"/>
              <a:ext cx="32081" cy="32081"/>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5" name="Oval 1124">
              <a:extLst>
                <a:ext uri="{FF2B5EF4-FFF2-40B4-BE49-F238E27FC236}">
                  <a16:creationId xmlns:a16="http://schemas.microsoft.com/office/drawing/2014/main" id="{7A1684A0-D65A-E14F-9B81-93C27F558B1D}"/>
                </a:ext>
              </a:extLst>
            </p:cNvPr>
            <p:cNvSpPr/>
            <p:nvPr/>
          </p:nvSpPr>
          <p:spPr>
            <a:xfrm flipV="1">
              <a:off x="7081031" y="4739031"/>
              <a:ext cx="32081" cy="32081"/>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6" name="Oval 1125">
              <a:extLst>
                <a:ext uri="{FF2B5EF4-FFF2-40B4-BE49-F238E27FC236}">
                  <a16:creationId xmlns:a16="http://schemas.microsoft.com/office/drawing/2014/main" id="{3A0C7FF8-CF1D-1E40-A9FA-B97C86C512D4}"/>
                </a:ext>
              </a:extLst>
            </p:cNvPr>
            <p:cNvSpPr/>
            <p:nvPr/>
          </p:nvSpPr>
          <p:spPr>
            <a:xfrm flipV="1">
              <a:off x="7080331" y="4700874"/>
              <a:ext cx="32081" cy="32081"/>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7" name="Oval 1126">
              <a:extLst>
                <a:ext uri="{FF2B5EF4-FFF2-40B4-BE49-F238E27FC236}">
                  <a16:creationId xmlns:a16="http://schemas.microsoft.com/office/drawing/2014/main" id="{01BACAA7-F40F-4D4A-BC69-4D9767F0B73B}"/>
                </a:ext>
              </a:extLst>
            </p:cNvPr>
            <p:cNvSpPr/>
            <p:nvPr/>
          </p:nvSpPr>
          <p:spPr>
            <a:xfrm flipV="1">
              <a:off x="7163111" y="4734363"/>
              <a:ext cx="32080" cy="32081"/>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1" name="Triangle 1130">
              <a:extLst>
                <a:ext uri="{FF2B5EF4-FFF2-40B4-BE49-F238E27FC236}">
                  <a16:creationId xmlns:a16="http://schemas.microsoft.com/office/drawing/2014/main" id="{F96B80E6-8A39-3144-B7D3-96182905775F}"/>
                </a:ext>
              </a:extLst>
            </p:cNvPr>
            <p:cNvSpPr/>
            <p:nvPr/>
          </p:nvSpPr>
          <p:spPr>
            <a:xfrm rot="1849719" flipV="1">
              <a:off x="7108649" y="4890540"/>
              <a:ext cx="63828" cy="55025"/>
            </a:xfrm>
            <a:prstGeom prst="triangl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2" name="Oval 1131">
              <a:extLst>
                <a:ext uri="{FF2B5EF4-FFF2-40B4-BE49-F238E27FC236}">
                  <a16:creationId xmlns:a16="http://schemas.microsoft.com/office/drawing/2014/main" id="{41A47E9F-7B00-4C4D-82B4-3D41685633F9}"/>
                </a:ext>
              </a:extLst>
            </p:cNvPr>
            <p:cNvSpPr/>
            <p:nvPr/>
          </p:nvSpPr>
          <p:spPr>
            <a:xfrm flipV="1">
              <a:off x="7085729" y="4935754"/>
              <a:ext cx="32081" cy="32081"/>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3" name="Oval 1132">
              <a:extLst>
                <a:ext uri="{FF2B5EF4-FFF2-40B4-BE49-F238E27FC236}">
                  <a16:creationId xmlns:a16="http://schemas.microsoft.com/office/drawing/2014/main" id="{C1B448D1-16A7-6C45-B87B-158FA815B8E1}"/>
                </a:ext>
              </a:extLst>
            </p:cNvPr>
            <p:cNvSpPr/>
            <p:nvPr/>
          </p:nvSpPr>
          <p:spPr>
            <a:xfrm flipV="1">
              <a:off x="7085030" y="4897596"/>
              <a:ext cx="32081" cy="32081"/>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4" name="Oval 1133">
              <a:extLst>
                <a:ext uri="{FF2B5EF4-FFF2-40B4-BE49-F238E27FC236}">
                  <a16:creationId xmlns:a16="http://schemas.microsoft.com/office/drawing/2014/main" id="{36D7EB67-74A0-F341-B9DE-E5DC7F422F99}"/>
                </a:ext>
              </a:extLst>
            </p:cNvPr>
            <p:cNvSpPr/>
            <p:nvPr/>
          </p:nvSpPr>
          <p:spPr>
            <a:xfrm flipV="1">
              <a:off x="7084330" y="4859439"/>
              <a:ext cx="32081" cy="32081"/>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5" name="Oval 1134">
              <a:extLst>
                <a:ext uri="{FF2B5EF4-FFF2-40B4-BE49-F238E27FC236}">
                  <a16:creationId xmlns:a16="http://schemas.microsoft.com/office/drawing/2014/main" id="{4BF87E0A-6569-FF4F-8139-872687608224}"/>
                </a:ext>
              </a:extLst>
            </p:cNvPr>
            <p:cNvSpPr/>
            <p:nvPr/>
          </p:nvSpPr>
          <p:spPr>
            <a:xfrm flipV="1">
              <a:off x="7167110" y="4892928"/>
              <a:ext cx="32080" cy="32081"/>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4" name="Group 33">
            <a:extLst>
              <a:ext uri="{FF2B5EF4-FFF2-40B4-BE49-F238E27FC236}">
                <a16:creationId xmlns:a16="http://schemas.microsoft.com/office/drawing/2014/main" id="{07D3B6BC-027E-4A4E-9E6C-3FDF75805C20}"/>
              </a:ext>
            </a:extLst>
          </p:cNvPr>
          <p:cNvGrpSpPr/>
          <p:nvPr/>
        </p:nvGrpSpPr>
        <p:grpSpPr>
          <a:xfrm>
            <a:off x="6134940" y="1891556"/>
            <a:ext cx="2630384" cy="3535185"/>
            <a:chOff x="2811713" y="3460368"/>
            <a:chExt cx="2169062" cy="2915177"/>
          </a:xfrm>
        </p:grpSpPr>
        <p:cxnSp>
          <p:nvCxnSpPr>
            <p:cNvPr id="506" name="Straight Connector 505">
              <a:extLst>
                <a:ext uri="{FF2B5EF4-FFF2-40B4-BE49-F238E27FC236}">
                  <a16:creationId xmlns:a16="http://schemas.microsoft.com/office/drawing/2014/main" id="{D275BF8F-E366-5140-BE7E-4F8818E9E7C1}"/>
                </a:ext>
              </a:extLst>
            </p:cNvPr>
            <p:cNvCxnSpPr/>
            <p:nvPr/>
          </p:nvCxnSpPr>
          <p:spPr>
            <a:xfrm flipH="1" flipV="1">
              <a:off x="3083185" y="4646903"/>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7" name="Straight Connector 506">
              <a:extLst>
                <a:ext uri="{FF2B5EF4-FFF2-40B4-BE49-F238E27FC236}">
                  <a16:creationId xmlns:a16="http://schemas.microsoft.com/office/drawing/2014/main" id="{C6DFC71F-34BF-4649-9032-27511F676AC2}"/>
                </a:ext>
              </a:extLst>
            </p:cNvPr>
            <p:cNvCxnSpPr/>
            <p:nvPr/>
          </p:nvCxnSpPr>
          <p:spPr>
            <a:xfrm flipH="1">
              <a:off x="3083186" y="4644664"/>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8" name="Straight Connector 507">
              <a:extLst>
                <a:ext uri="{FF2B5EF4-FFF2-40B4-BE49-F238E27FC236}">
                  <a16:creationId xmlns:a16="http://schemas.microsoft.com/office/drawing/2014/main" id="{24B66BBB-8A66-E04C-8EE7-525D60D777AC}"/>
                </a:ext>
              </a:extLst>
            </p:cNvPr>
            <p:cNvCxnSpPr/>
            <p:nvPr/>
          </p:nvCxnSpPr>
          <p:spPr>
            <a:xfrm flipH="1" flipV="1">
              <a:off x="3083185" y="4992547"/>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9" name="Straight Connector 508">
              <a:extLst>
                <a:ext uri="{FF2B5EF4-FFF2-40B4-BE49-F238E27FC236}">
                  <a16:creationId xmlns:a16="http://schemas.microsoft.com/office/drawing/2014/main" id="{6352F532-B72D-804E-96EA-F7C7166773EB}"/>
                </a:ext>
              </a:extLst>
            </p:cNvPr>
            <p:cNvCxnSpPr/>
            <p:nvPr/>
          </p:nvCxnSpPr>
          <p:spPr>
            <a:xfrm flipH="1">
              <a:off x="3084248" y="4994787"/>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0" name="Straight Connector 509">
              <a:extLst>
                <a:ext uri="{FF2B5EF4-FFF2-40B4-BE49-F238E27FC236}">
                  <a16:creationId xmlns:a16="http://schemas.microsoft.com/office/drawing/2014/main" id="{50F5E086-889E-1F45-96F0-67152FAEDA60}"/>
                </a:ext>
              </a:extLst>
            </p:cNvPr>
            <p:cNvCxnSpPr/>
            <p:nvPr/>
          </p:nvCxnSpPr>
          <p:spPr>
            <a:xfrm flipH="1" flipV="1">
              <a:off x="3083186" y="4473929"/>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1" name="Straight Connector 510">
              <a:extLst>
                <a:ext uri="{FF2B5EF4-FFF2-40B4-BE49-F238E27FC236}">
                  <a16:creationId xmlns:a16="http://schemas.microsoft.com/office/drawing/2014/main" id="{5712B45D-E73F-974B-A958-29EBDEF78AD8}"/>
                </a:ext>
              </a:extLst>
            </p:cNvPr>
            <p:cNvCxnSpPr/>
            <p:nvPr/>
          </p:nvCxnSpPr>
          <p:spPr>
            <a:xfrm flipH="1">
              <a:off x="3083187" y="4471689"/>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2" name="Straight Connector 511">
              <a:extLst>
                <a:ext uri="{FF2B5EF4-FFF2-40B4-BE49-F238E27FC236}">
                  <a16:creationId xmlns:a16="http://schemas.microsoft.com/office/drawing/2014/main" id="{BB795679-6216-1243-A348-78028E51FA4B}"/>
                </a:ext>
              </a:extLst>
            </p:cNvPr>
            <p:cNvCxnSpPr/>
            <p:nvPr/>
          </p:nvCxnSpPr>
          <p:spPr>
            <a:xfrm flipH="1" flipV="1">
              <a:off x="3083187" y="5163796"/>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3" name="Straight Connector 512">
              <a:extLst>
                <a:ext uri="{FF2B5EF4-FFF2-40B4-BE49-F238E27FC236}">
                  <a16:creationId xmlns:a16="http://schemas.microsoft.com/office/drawing/2014/main" id="{93C85C84-FBF0-F341-86C4-F6442BCB42E0}"/>
                </a:ext>
              </a:extLst>
            </p:cNvPr>
            <p:cNvCxnSpPr/>
            <p:nvPr/>
          </p:nvCxnSpPr>
          <p:spPr>
            <a:xfrm flipH="1">
              <a:off x="3081245" y="5161556"/>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4" name="Straight Connector 513">
              <a:extLst>
                <a:ext uri="{FF2B5EF4-FFF2-40B4-BE49-F238E27FC236}">
                  <a16:creationId xmlns:a16="http://schemas.microsoft.com/office/drawing/2014/main" id="{EF9350BD-F606-4942-AB34-AE1A6C6916EB}"/>
                </a:ext>
              </a:extLst>
            </p:cNvPr>
            <p:cNvCxnSpPr/>
            <p:nvPr/>
          </p:nvCxnSpPr>
          <p:spPr>
            <a:xfrm flipH="1" flipV="1">
              <a:off x="3588725" y="4990606"/>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5" name="Straight Connector 514">
              <a:extLst>
                <a:ext uri="{FF2B5EF4-FFF2-40B4-BE49-F238E27FC236}">
                  <a16:creationId xmlns:a16="http://schemas.microsoft.com/office/drawing/2014/main" id="{35E74753-0FD2-784B-9927-EF37BB8064D0}"/>
                </a:ext>
              </a:extLst>
            </p:cNvPr>
            <p:cNvCxnSpPr/>
            <p:nvPr/>
          </p:nvCxnSpPr>
          <p:spPr>
            <a:xfrm flipH="1">
              <a:off x="3588725" y="4988365"/>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6" name="Straight Connector 515">
              <a:extLst>
                <a:ext uri="{FF2B5EF4-FFF2-40B4-BE49-F238E27FC236}">
                  <a16:creationId xmlns:a16="http://schemas.microsoft.com/office/drawing/2014/main" id="{6E15886C-A09B-9D4D-AC6D-BF931A088494}"/>
                </a:ext>
              </a:extLst>
            </p:cNvPr>
            <p:cNvCxnSpPr/>
            <p:nvPr/>
          </p:nvCxnSpPr>
          <p:spPr>
            <a:xfrm flipH="1" flipV="1">
              <a:off x="3588726" y="5157968"/>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7" name="Straight Connector 516">
              <a:extLst>
                <a:ext uri="{FF2B5EF4-FFF2-40B4-BE49-F238E27FC236}">
                  <a16:creationId xmlns:a16="http://schemas.microsoft.com/office/drawing/2014/main" id="{D83EDB12-C595-AE4D-B621-7E7907E5DFD7}"/>
                </a:ext>
              </a:extLst>
            </p:cNvPr>
            <p:cNvCxnSpPr/>
            <p:nvPr/>
          </p:nvCxnSpPr>
          <p:spPr>
            <a:xfrm flipH="1">
              <a:off x="3588726" y="5155728"/>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8" name="Straight Connector 517">
              <a:extLst>
                <a:ext uri="{FF2B5EF4-FFF2-40B4-BE49-F238E27FC236}">
                  <a16:creationId xmlns:a16="http://schemas.microsoft.com/office/drawing/2014/main" id="{3A7998DF-939E-C347-B086-03FB4101B56A}"/>
                </a:ext>
              </a:extLst>
            </p:cNvPr>
            <p:cNvCxnSpPr/>
            <p:nvPr/>
          </p:nvCxnSpPr>
          <p:spPr>
            <a:xfrm flipH="1" flipV="1">
              <a:off x="3588726" y="4484782"/>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9" name="Straight Connector 518">
              <a:extLst>
                <a:ext uri="{FF2B5EF4-FFF2-40B4-BE49-F238E27FC236}">
                  <a16:creationId xmlns:a16="http://schemas.microsoft.com/office/drawing/2014/main" id="{B4D1A581-12F9-704E-83D3-EF6AD5B78D40}"/>
                </a:ext>
              </a:extLst>
            </p:cNvPr>
            <p:cNvCxnSpPr/>
            <p:nvPr/>
          </p:nvCxnSpPr>
          <p:spPr>
            <a:xfrm flipH="1">
              <a:off x="3588726" y="4482541"/>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0" name="Straight Connector 519">
              <a:extLst>
                <a:ext uri="{FF2B5EF4-FFF2-40B4-BE49-F238E27FC236}">
                  <a16:creationId xmlns:a16="http://schemas.microsoft.com/office/drawing/2014/main" id="{47578045-3E36-6D46-A703-5033F6AD336E}"/>
                </a:ext>
              </a:extLst>
            </p:cNvPr>
            <p:cNvCxnSpPr/>
            <p:nvPr/>
          </p:nvCxnSpPr>
          <p:spPr>
            <a:xfrm flipH="1" flipV="1">
              <a:off x="3588728" y="4653615"/>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1" name="Straight Connector 520">
              <a:extLst>
                <a:ext uri="{FF2B5EF4-FFF2-40B4-BE49-F238E27FC236}">
                  <a16:creationId xmlns:a16="http://schemas.microsoft.com/office/drawing/2014/main" id="{1DB263A0-D1F9-384E-B660-04CA2CE568E6}"/>
                </a:ext>
              </a:extLst>
            </p:cNvPr>
            <p:cNvCxnSpPr/>
            <p:nvPr/>
          </p:nvCxnSpPr>
          <p:spPr>
            <a:xfrm flipH="1">
              <a:off x="3588729" y="4651375"/>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2" name="Straight Connector 521">
              <a:extLst>
                <a:ext uri="{FF2B5EF4-FFF2-40B4-BE49-F238E27FC236}">
                  <a16:creationId xmlns:a16="http://schemas.microsoft.com/office/drawing/2014/main" id="{405E3136-E20B-F24B-A0E1-C61C24B583C7}"/>
                </a:ext>
              </a:extLst>
            </p:cNvPr>
            <p:cNvCxnSpPr/>
            <p:nvPr/>
          </p:nvCxnSpPr>
          <p:spPr>
            <a:xfrm flipH="1" flipV="1">
              <a:off x="4591449" y="4991841"/>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3" name="Straight Connector 522">
              <a:extLst>
                <a:ext uri="{FF2B5EF4-FFF2-40B4-BE49-F238E27FC236}">
                  <a16:creationId xmlns:a16="http://schemas.microsoft.com/office/drawing/2014/main" id="{E7A20153-675A-8945-ACC6-45CD5564D4C2}"/>
                </a:ext>
              </a:extLst>
            </p:cNvPr>
            <p:cNvCxnSpPr/>
            <p:nvPr/>
          </p:nvCxnSpPr>
          <p:spPr>
            <a:xfrm flipH="1">
              <a:off x="4591449" y="4989601"/>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4" name="Straight Connector 523">
              <a:extLst>
                <a:ext uri="{FF2B5EF4-FFF2-40B4-BE49-F238E27FC236}">
                  <a16:creationId xmlns:a16="http://schemas.microsoft.com/office/drawing/2014/main" id="{B1835128-A0AF-8C45-AFFE-01FF2EAEB03E}"/>
                </a:ext>
              </a:extLst>
            </p:cNvPr>
            <p:cNvCxnSpPr/>
            <p:nvPr/>
          </p:nvCxnSpPr>
          <p:spPr>
            <a:xfrm flipH="1" flipV="1">
              <a:off x="4591449" y="5165002"/>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5" name="Straight Connector 524">
              <a:extLst>
                <a:ext uri="{FF2B5EF4-FFF2-40B4-BE49-F238E27FC236}">
                  <a16:creationId xmlns:a16="http://schemas.microsoft.com/office/drawing/2014/main" id="{7C3F0AC3-8218-2548-A658-9FF13BC0E696}"/>
                </a:ext>
              </a:extLst>
            </p:cNvPr>
            <p:cNvCxnSpPr/>
            <p:nvPr/>
          </p:nvCxnSpPr>
          <p:spPr>
            <a:xfrm flipH="1">
              <a:off x="4591450" y="5162762"/>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6" name="Straight Connector 525">
              <a:extLst>
                <a:ext uri="{FF2B5EF4-FFF2-40B4-BE49-F238E27FC236}">
                  <a16:creationId xmlns:a16="http://schemas.microsoft.com/office/drawing/2014/main" id="{750A2A6D-609D-D44A-AF85-9380FFCBD71E}"/>
                </a:ext>
              </a:extLst>
            </p:cNvPr>
            <p:cNvCxnSpPr/>
            <p:nvPr/>
          </p:nvCxnSpPr>
          <p:spPr>
            <a:xfrm flipH="1" flipV="1">
              <a:off x="4591449" y="4488667"/>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7" name="Straight Connector 526">
              <a:extLst>
                <a:ext uri="{FF2B5EF4-FFF2-40B4-BE49-F238E27FC236}">
                  <a16:creationId xmlns:a16="http://schemas.microsoft.com/office/drawing/2014/main" id="{3EABEDBC-0AC1-C34A-9E6B-152198104AD7}"/>
                </a:ext>
              </a:extLst>
            </p:cNvPr>
            <p:cNvCxnSpPr/>
            <p:nvPr/>
          </p:nvCxnSpPr>
          <p:spPr>
            <a:xfrm flipH="1">
              <a:off x="4591450" y="4486427"/>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8" name="Straight Connector 527">
              <a:extLst>
                <a:ext uri="{FF2B5EF4-FFF2-40B4-BE49-F238E27FC236}">
                  <a16:creationId xmlns:a16="http://schemas.microsoft.com/office/drawing/2014/main" id="{05740568-9F98-A642-94DF-4ABC46EEBAEF}"/>
                </a:ext>
              </a:extLst>
            </p:cNvPr>
            <p:cNvCxnSpPr/>
            <p:nvPr/>
          </p:nvCxnSpPr>
          <p:spPr>
            <a:xfrm flipH="1" flipV="1">
              <a:off x="4591451" y="4657501"/>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9" name="Straight Connector 528">
              <a:extLst>
                <a:ext uri="{FF2B5EF4-FFF2-40B4-BE49-F238E27FC236}">
                  <a16:creationId xmlns:a16="http://schemas.microsoft.com/office/drawing/2014/main" id="{8E423F7B-C35D-C34B-A144-A2DE5E59F097}"/>
                </a:ext>
              </a:extLst>
            </p:cNvPr>
            <p:cNvCxnSpPr/>
            <p:nvPr/>
          </p:nvCxnSpPr>
          <p:spPr>
            <a:xfrm flipH="1">
              <a:off x="4591452" y="4655261"/>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0" name="Straight Connector 529">
              <a:extLst>
                <a:ext uri="{FF2B5EF4-FFF2-40B4-BE49-F238E27FC236}">
                  <a16:creationId xmlns:a16="http://schemas.microsoft.com/office/drawing/2014/main" id="{BC470081-D116-9F46-86CF-A2632582BC69}"/>
                </a:ext>
              </a:extLst>
            </p:cNvPr>
            <p:cNvCxnSpPr/>
            <p:nvPr/>
          </p:nvCxnSpPr>
          <p:spPr>
            <a:xfrm flipH="1" flipV="1">
              <a:off x="3590668" y="4143770"/>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1" name="Straight Connector 530">
              <a:extLst>
                <a:ext uri="{FF2B5EF4-FFF2-40B4-BE49-F238E27FC236}">
                  <a16:creationId xmlns:a16="http://schemas.microsoft.com/office/drawing/2014/main" id="{BE9CF8B9-E097-974C-A5B8-D4AC76774675}"/>
                </a:ext>
              </a:extLst>
            </p:cNvPr>
            <p:cNvCxnSpPr/>
            <p:nvPr/>
          </p:nvCxnSpPr>
          <p:spPr>
            <a:xfrm flipH="1">
              <a:off x="3588726" y="4145417"/>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2" name="Straight Connector 531">
              <a:extLst>
                <a:ext uri="{FF2B5EF4-FFF2-40B4-BE49-F238E27FC236}">
                  <a16:creationId xmlns:a16="http://schemas.microsoft.com/office/drawing/2014/main" id="{54EB0D1D-C782-B049-BF23-5073DC3B8C03}"/>
                </a:ext>
              </a:extLst>
            </p:cNvPr>
            <p:cNvCxnSpPr/>
            <p:nvPr/>
          </p:nvCxnSpPr>
          <p:spPr>
            <a:xfrm flipH="1" flipV="1">
              <a:off x="3588728" y="4316490"/>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3" name="Straight Connector 532">
              <a:extLst>
                <a:ext uri="{FF2B5EF4-FFF2-40B4-BE49-F238E27FC236}">
                  <a16:creationId xmlns:a16="http://schemas.microsoft.com/office/drawing/2014/main" id="{ED80B8DD-58FE-AF4F-ABE4-CD174A94D9FA}"/>
                </a:ext>
              </a:extLst>
            </p:cNvPr>
            <p:cNvCxnSpPr/>
            <p:nvPr/>
          </p:nvCxnSpPr>
          <p:spPr>
            <a:xfrm flipH="1">
              <a:off x="3588729" y="4314250"/>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4" name="Straight Connector 533">
              <a:extLst>
                <a:ext uri="{FF2B5EF4-FFF2-40B4-BE49-F238E27FC236}">
                  <a16:creationId xmlns:a16="http://schemas.microsoft.com/office/drawing/2014/main" id="{E98A914C-E65D-F244-B277-93D72F496AE6}"/>
                </a:ext>
              </a:extLst>
            </p:cNvPr>
            <p:cNvCxnSpPr/>
            <p:nvPr/>
          </p:nvCxnSpPr>
          <p:spPr>
            <a:xfrm flipH="1" flipV="1">
              <a:off x="3588725" y="5324432"/>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5" name="Straight Connector 534">
              <a:extLst>
                <a:ext uri="{FF2B5EF4-FFF2-40B4-BE49-F238E27FC236}">
                  <a16:creationId xmlns:a16="http://schemas.microsoft.com/office/drawing/2014/main" id="{B8387ED0-D8D9-1C43-BBFD-CB3BAEC5D7C2}"/>
                </a:ext>
              </a:extLst>
            </p:cNvPr>
            <p:cNvCxnSpPr/>
            <p:nvPr/>
          </p:nvCxnSpPr>
          <p:spPr>
            <a:xfrm flipH="1">
              <a:off x="3588726" y="5322193"/>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6" name="Straight Connector 535">
              <a:extLst>
                <a:ext uri="{FF2B5EF4-FFF2-40B4-BE49-F238E27FC236}">
                  <a16:creationId xmlns:a16="http://schemas.microsoft.com/office/drawing/2014/main" id="{CDB48777-7BEB-0246-99B9-22F99CAF587D}"/>
                </a:ext>
              </a:extLst>
            </p:cNvPr>
            <p:cNvCxnSpPr/>
            <p:nvPr/>
          </p:nvCxnSpPr>
          <p:spPr>
            <a:xfrm flipH="1" flipV="1">
              <a:off x="3588726" y="5491795"/>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7" name="Straight Connector 536">
              <a:extLst>
                <a:ext uri="{FF2B5EF4-FFF2-40B4-BE49-F238E27FC236}">
                  <a16:creationId xmlns:a16="http://schemas.microsoft.com/office/drawing/2014/main" id="{FC95E141-3F27-7D4D-9EB1-DC171C45502F}"/>
                </a:ext>
              </a:extLst>
            </p:cNvPr>
            <p:cNvCxnSpPr/>
            <p:nvPr/>
          </p:nvCxnSpPr>
          <p:spPr>
            <a:xfrm flipH="1">
              <a:off x="3588727" y="5489556"/>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8" name="Straight Connector 537">
              <a:extLst>
                <a:ext uri="{FF2B5EF4-FFF2-40B4-BE49-F238E27FC236}">
                  <a16:creationId xmlns:a16="http://schemas.microsoft.com/office/drawing/2014/main" id="{4997B7F2-1A96-3640-9587-808EA39C2029}"/>
                </a:ext>
              </a:extLst>
            </p:cNvPr>
            <p:cNvCxnSpPr/>
            <p:nvPr/>
          </p:nvCxnSpPr>
          <p:spPr>
            <a:xfrm flipH="1" flipV="1">
              <a:off x="4087414" y="4483045"/>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9" name="Straight Connector 538">
              <a:extLst>
                <a:ext uri="{FF2B5EF4-FFF2-40B4-BE49-F238E27FC236}">
                  <a16:creationId xmlns:a16="http://schemas.microsoft.com/office/drawing/2014/main" id="{288B23E6-58D5-E64E-ACD7-813F9AEE8DCE}"/>
                </a:ext>
              </a:extLst>
            </p:cNvPr>
            <p:cNvCxnSpPr/>
            <p:nvPr/>
          </p:nvCxnSpPr>
          <p:spPr>
            <a:xfrm flipH="1">
              <a:off x="4087415" y="4480805"/>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0" name="Straight Connector 539">
              <a:extLst>
                <a:ext uri="{FF2B5EF4-FFF2-40B4-BE49-F238E27FC236}">
                  <a16:creationId xmlns:a16="http://schemas.microsoft.com/office/drawing/2014/main" id="{7B995C0C-1AA8-FC40-92FF-90D4A5C116AE}"/>
                </a:ext>
              </a:extLst>
            </p:cNvPr>
            <p:cNvCxnSpPr/>
            <p:nvPr/>
          </p:nvCxnSpPr>
          <p:spPr>
            <a:xfrm flipH="1" flipV="1">
              <a:off x="4087416" y="4651880"/>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1" name="Straight Connector 540">
              <a:extLst>
                <a:ext uri="{FF2B5EF4-FFF2-40B4-BE49-F238E27FC236}">
                  <a16:creationId xmlns:a16="http://schemas.microsoft.com/office/drawing/2014/main" id="{215E3806-2CB0-CF4A-9F2F-9BFC8517CFD2}"/>
                </a:ext>
              </a:extLst>
            </p:cNvPr>
            <p:cNvCxnSpPr/>
            <p:nvPr/>
          </p:nvCxnSpPr>
          <p:spPr>
            <a:xfrm flipH="1">
              <a:off x="4087417" y="4649639"/>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2" name="Straight Connector 541">
              <a:extLst>
                <a:ext uri="{FF2B5EF4-FFF2-40B4-BE49-F238E27FC236}">
                  <a16:creationId xmlns:a16="http://schemas.microsoft.com/office/drawing/2014/main" id="{3F3FED7C-552E-7A4E-90C7-D7D3A448D96D}"/>
                </a:ext>
              </a:extLst>
            </p:cNvPr>
            <p:cNvCxnSpPr/>
            <p:nvPr/>
          </p:nvCxnSpPr>
          <p:spPr>
            <a:xfrm flipH="1" flipV="1">
              <a:off x="4087414" y="4145920"/>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3" name="Straight Connector 542">
              <a:extLst>
                <a:ext uri="{FF2B5EF4-FFF2-40B4-BE49-F238E27FC236}">
                  <a16:creationId xmlns:a16="http://schemas.microsoft.com/office/drawing/2014/main" id="{17E574AD-B7E8-F044-838A-1BCC7EEE065A}"/>
                </a:ext>
              </a:extLst>
            </p:cNvPr>
            <p:cNvCxnSpPr/>
            <p:nvPr/>
          </p:nvCxnSpPr>
          <p:spPr>
            <a:xfrm flipH="1">
              <a:off x="4087415" y="4143680"/>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4" name="Straight Connector 543">
              <a:extLst>
                <a:ext uri="{FF2B5EF4-FFF2-40B4-BE49-F238E27FC236}">
                  <a16:creationId xmlns:a16="http://schemas.microsoft.com/office/drawing/2014/main" id="{343CC98A-6A7E-7A45-A1EA-67F3D2279A4C}"/>
                </a:ext>
              </a:extLst>
            </p:cNvPr>
            <p:cNvCxnSpPr/>
            <p:nvPr/>
          </p:nvCxnSpPr>
          <p:spPr>
            <a:xfrm flipH="1" flipV="1">
              <a:off x="4087416" y="4314754"/>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5" name="Straight Connector 544">
              <a:extLst>
                <a:ext uri="{FF2B5EF4-FFF2-40B4-BE49-F238E27FC236}">
                  <a16:creationId xmlns:a16="http://schemas.microsoft.com/office/drawing/2014/main" id="{B651245E-A2BC-D943-891A-FAE5E4675E69}"/>
                </a:ext>
              </a:extLst>
            </p:cNvPr>
            <p:cNvCxnSpPr/>
            <p:nvPr/>
          </p:nvCxnSpPr>
          <p:spPr>
            <a:xfrm flipH="1">
              <a:off x="4087417" y="4312513"/>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6" name="Straight Connector 545">
              <a:extLst>
                <a:ext uri="{FF2B5EF4-FFF2-40B4-BE49-F238E27FC236}">
                  <a16:creationId xmlns:a16="http://schemas.microsoft.com/office/drawing/2014/main" id="{4235C7B2-B4A4-E749-BEAD-1E447165D890}"/>
                </a:ext>
              </a:extLst>
            </p:cNvPr>
            <p:cNvCxnSpPr/>
            <p:nvPr/>
          </p:nvCxnSpPr>
          <p:spPr>
            <a:xfrm flipH="1" flipV="1">
              <a:off x="4087414" y="3802874"/>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7" name="Straight Connector 546">
              <a:extLst>
                <a:ext uri="{FF2B5EF4-FFF2-40B4-BE49-F238E27FC236}">
                  <a16:creationId xmlns:a16="http://schemas.microsoft.com/office/drawing/2014/main" id="{F5EE1C49-A5B0-E443-B836-5D6F773964F0}"/>
                </a:ext>
              </a:extLst>
            </p:cNvPr>
            <p:cNvCxnSpPr/>
            <p:nvPr/>
          </p:nvCxnSpPr>
          <p:spPr>
            <a:xfrm flipH="1">
              <a:off x="4087415" y="3800633"/>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8" name="Straight Connector 547">
              <a:extLst>
                <a:ext uri="{FF2B5EF4-FFF2-40B4-BE49-F238E27FC236}">
                  <a16:creationId xmlns:a16="http://schemas.microsoft.com/office/drawing/2014/main" id="{4B2F32A1-F74F-5B4D-B431-100024B81710}"/>
                </a:ext>
              </a:extLst>
            </p:cNvPr>
            <p:cNvCxnSpPr/>
            <p:nvPr/>
          </p:nvCxnSpPr>
          <p:spPr>
            <a:xfrm flipH="1" flipV="1">
              <a:off x="4087416" y="3975867"/>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9" name="Straight Connector 548">
              <a:extLst>
                <a:ext uri="{FF2B5EF4-FFF2-40B4-BE49-F238E27FC236}">
                  <a16:creationId xmlns:a16="http://schemas.microsoft.com/office/drawing/2014/main" id="{0598FE48-0FB4-D74F-8888-1DA8FC22D557}"/>
                </a:ext>
              </a:extLst>
            </p:cNvPr>
            <p:cNvCxnSpPr/>
            <p:nvPr/>
          </p:nvCxnSpPr>
          <p:spPr>
            <a:xfrm flipH="1">
              <a:off x="4087417" y="3973627"/>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0" name="Straight Connector 549">
              <a:extLst>
                <a:ext uri="{FF2B5EF4-FFF2-40B4-BE49-F238E27FC236}">
                  <a16:creationId xmlns:a16="http://schemas.microsoft.com/office/drawing/2014/main" id="{5D8F1878-CD2C-B240-9ABB-D757335A8A02}"/>
                </a:ext>
              </a:extLst>
            </p:cNvPr>
            <p:cNvCxnSpPr/>
            <p:nvPr/>
          </p:nvCxnSpPr>
          <p:spPr>
            <a:xfrm flipH="1" flipV="1">
              <a:off x="4082617" y="5690729"/>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1" name="Straight Connector 550">
              <a:extLst>
                <a:ext uri="{FF2B5EF4-FFF2-40B4-BE49-F238E27FC236}">
                  <a16:creationId xmlns:a16="http://schemas.microsoft.com/office/drawing/2014/main" id="{6E3D1C3E-3BAB-BA47-8C11-89EB29B46534}"/>
                </a:ext>
              </a:extLst>
            </p:cNvPr>
            <p:cNvCxnSpPr/>
            <p:nvPr/>
          </p:nvCxnSpPr>
          <p:spPr>
            <a:xfrm flipH="1">
              <a:off x="4082617" y="5688489"/>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2" name="Straight Connector 551">
              <a:extLst>
                <a:ext uri="{FF2B5EF4-FFF2-40B4-BE49-F238E27FC236}">
                  <a16:creationId xmlns:a16="http://schemas.microsoft.com/office/drawing/2014/main" id="{ECE07B54-60DF-8347-810E-E872AF818480}"/>
                </a:ext>
              </a:extLst>
            </p:cNvPr>
            <p:cNvCxnSpPr/>
            <p:nvPr/>
          </p:nvCxnSpPr>
          <p:spPr>
            <a:xfrm flipH="1" flipV="1">
              <a:off x="4085000" y="5864324"/>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3" name="Straight Connector 552">
              <a:extLst>
                <a:ext uri="{FF2B5EF4-FFF2-40B4-BE49-F238E27FC236}">
                  <a16:creationId xmlns:a16="http://schemas.microsoft.com/office/drawing/2014/main" id="{1A1F9327-A61F-6741-B5F8-D90476A15C8B}"/>
                </a:ext>
              </a:extLst>
            </p:cNvPr>
            <p:cNvCxnSpPr/>
            <p:nvPr/>
          </p:nvCxnSpPr>
          <p:spPr>
            <a:xfrm flipH="1">
              <a:off x="4085001" y="5862084"/>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4" name="Straight Connector 553">
              <a:extLst>
                <a:ext uri="{FF2B5EF4-FFF2-40B4-BE49-F238E27FC236}">
                  <a16:creationId xmlns:a16="http://schemas.microsoft.com/office/drawing/2014/main" id="{0B88D947-5339-B84C-A648-2D8ED73A563B}"/>
                </a:ext>
              </a:extLst>
            </p:cNvPr>
            <p:cNvCxnSpPr/>
            <p:nvPr/>
          </p:nvCxnSpPr>
          <p:spPr>
            <a:xfrm flipH="1" flipV="1">
              <a:off x="4084998" y="5348841"/>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5" name="Straight Connector 554">
              <a:extLst>
                <a:ext uri="{FF2B5EF4-FFF2-40B4-BE49-F238E27FC236}">
                  <a16:creationId xmlns:a16="http://schemas.microsoft.com/office/drawing/2014/main" id="{DF15CF1A-1B7A-6D4C-98E1-AF36696F1CF7}"/>
                </a:ext>
              </a:extLst>
            </p:cNvPr>
            <p:cNvCxnSpPr/>
            <p:nvPr/>
          </p:nvCxnSpPr>
          <p:spPr>
            <a:xfrm flipH="1">
              <a:off x="4084999" y="5346602"/>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6" name="Straight Connector 555">
              <a:extLst>
                <a:ext uri="{FF2B5EF4-FFF2-40B4-BE49-F238E27FC236}">
                  <a16:creationId xmlns:a16="http://schemas.microsoft.com/office/drawing/2014/main" id="{AF46EE9F-B414-6044-8373-06BDD05FC935}"/>
                </a:ext>
              </a:extLst>
            </p:cNvPr>
            <p:cNvCxnSpPr/>
            <p:nvPr/>
          </p:nvCxnSpPr>
          <p:spPr>
            <a:xfrm flipH="1" flipV="1">
              <a:off x="4085000" y="5520057"/>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7" name="Straight Connector 556">
              <a:extLst>
                <a:ext uri="{FF2B5EF4-FFF2-40B4-BE49-F238E27FC236}">
                  <a16:creationId xmlns:a16="http://schemas.microsoft.com/office/drawing/2014/main" id="{CAEA4B08-D925-B946-B050-BCB14512C40F}"/>
                </a:ext>
              </a:extLst>
            </p:cNvPr>
            <p:cNvCxnSpPr/>
            <p:nvPr/>
          </p:nvCxnSpPr>
          <p:spPr>
            <a:xfrm flipH="1">
              <a:off x="4085001" y="5517816"/>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8" name="Straight Connector 557">
              <a:extLst>
                <a:ext uri="{FF2B5EF4-FFF2-40B4-BE49-F238E27FC236}">
                  <a16:creationId xmlns:a16="http://schemas.microsoft.com/office/drawing/2014/main" id="{FE5D0785-A210-5E46-AB40-46C66299CE0F}"/>
                </a:ext>
              </a:extLst>
            </p:cNvPr>
            <p:cNvCxnSpPr/>
            <p:nvPr/>
          </p:nvCxnSpPr>
          <p:spPr>
            <a:xfrm flipH="1" flipV="1">
              <a:off x="4087378" y="4996463"/>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9" name="Straight Connector 558">
              <a:extLst>
                <a:ext uri="{FF2B5EF4-FFF2-40B4-BE49-F238E27FC236}">
                  <a16:creationId xmlns:a16="http://schemas.microsoft.com/office/drawing/2014/main" id="{786E5097-C55B-704C-B051-1090E8A86D62}"/>
                </a:ext>
              </a:extLst>
            </p:cNvPr>
            <p:cNvCxnSpPr/>
            <p:nvPr/>
          </p:nvCxnSpPr>
          <p:spPr>
            <a:xfrm flipH="1">
              <a:off x="4087379" y="4994223"/>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0" name="Straight Connector 559">
              <a:extLst>
                <a:ext uri="{FF2B5EF4-FFF2-40B4-BE49-F238E27FC236}">
                  <a16:creationId xmlns:a16="http://schemas.microsoft.com/office/drawing/2014/main" id="{A43AAE07-1339-3645-9989-928FCDA1E46E}"/>
                </a:ext>
              </a:extLst>
            </p:cNvPr>
            <p:cNvCxnSpPr/>
            <p:nvPr/>
          </p:nvCxnSpPr>
          <p:spPr>
            <a:xfrm flipH="1" flipV="1">
              <a:off x="4085000" y="5170057"/>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1" name="Straight Connector 560">
              <a:extLst>
                <a:ext uri="{FF2B5EF4-FFF2-40B4-BE49-F238E27FC236}">
                  <a16:creationId xmlns:a16="http://schemas.microsoft.com/office/drawing/2014/main" id="{C3A56FE7-0119-3A47-97CA-E8A9AA3C8826}"/>
                </a:ext>
              </a:extLst>
            </p:cNvPr>
            <p:cNvCxnSpPr/>
            <p:nvPr/>
          </p:nvCxnSpPr>
          <p:spPr>
            <a:xfrm flipH="1">
              <a:off x="4085001" y="5167818"/>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2" name="Straight Connector 561">
              <a:extLst>
                <a:ext uri="{FF2B5EF4-FFF2-40B4-BE49-F238E27FC236}">
                  <a16:creationId xmlns:a16="http://schemas.microsoft.com/office/drawing/2014/main" id="{81F93F6F-382F-734F-AE01-3CCF63238547}"/>
                </a:ext>
              </a:extLst>
            </p:cNvPr>
            <p:cNvCxnSpPr/>
            <p:nvPr/>
          </p:nvCxnSpPr>
          <p:spPr>
            <a:xfrm flipH="1" flipV="1">
              <a:off x="4591452" y="4153575"/>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3" name="Straight Connector 562">
              <a:extLst>
                <a:ext uri="{FF2B5EF4-FFF2-40B4-BE49-F238E27FC236}">
                  <a16:creationId xmlns:a16="http://schemas.microsoft.com/office/drawing/2014/main" id="{E6E4C996-B9EA-0F4B-86A4-CFFD4460279B}"/>
                </a:ext>
              </a:extLst>
            </p:cNvPr>
            <p:cNvCxnSpPr/>
            <p:nvPr/>
          </p:nvCxnSpPr>
          <p:spPr>
            <a:xfrm flipH="1">
              <a:off x="4591453" y="4151335"/>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4" name="Straight Connector 563">
              <a:extLst>
                <a:ext uri="{FF2B5EF4-FFF2-40B4-BE49-F238E27FC236}">
                  <a16:creationId xmlns:a16="http://schemas.microsoft.com/office/drawing/2014/main" id="{17CF1E05-FD8B-2C46-8576-184E4983129A}"/>
                </a:ext>
              </a:extLst>
            </p:cNvPr>
            <p:cNvCxnSpPr/>
            <p:nvPr/>
          </p:nvCxnSpPr>
          <p:spPr>
            <a:xfrm flipH="1" flipV="1">
              <a:off x="4591455" y="4322409"/>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5" name="Straight Connector 564">
              <a:extLst>
                <a:ext uri="{FF2B5EF4-FFF2-40B4-BE49-F238E27FC236}">
                  <a16:creationId xmlns:a16="http://schemas.microsoft.com/office/drawing/2014/main" id="{8F715B83-3551-1645-9DBE-882E069C265F}"/>
                </a:ext>
              </a:extLst>
            </p:cNvPr>
            <p:cNvCxnSpPr/>
            <p:nvPr/>
          </p:nvCxnSpPr>
          <p:spPr>
            <a:xfrm flipH="1">
              <a:off x="4591455" y="4320168"/>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6" name="Straight Connector 565">
              <a:extLst>
                <a:ext uri="{FF2B5EF4-FFF2-40B4-BE49-F238E27FC236}">
                  <a16:creationId xmlns:a16="http://schemas.microsoft.com/office/drawing/2014/main" id="{77C14988-3A38-F34B-A118-4764FA8ACE69}"/>
                </a:ext>
              </a:extLst>
            </p:cNvPr>
            <p:cNvCxnSpPr/>
            <p:nvPr/>
          </p:nvCxnSpPr>
          <p:spPr>
            <a:xfrm flipH="1" flipV="1">
              <a:off x="4591452" y="3813550"/>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7" name="Straight Connector 566">
              <a:extLst>
                <a:ext uri="{FF2B5EF4-FFF2-40B4-BE49-F238E27FC236}">
                  <a16:creationId xmlns:a16="http://schemas.microsoft.com/office/drawing/2014/main" id="{DAA4E32D-F410-5F4F-A82A-E324F3C7FFD2}"/>
                </a:ext>
              </a:extLst>
            </p:cNvPr>
            <p:cNvCxnSpPr/>
            <p:nvPr/>
          </p:nvCxnSpPr>
          <p:spPr>
            <a:xfrm flipH="1">
              <a:off x="4591453" y="3811310"/>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8" name="Straight Connector 567">
              <a:extLst>
                <a:ext uri="{FF2B5EF4-FFF2-40B4-BE49-F238E27FC236}">
                  <a16:creationId xmlns:a16="http://schemas.microsoft.com/office/drawing/2014/main" id="{D8205DD6-0D0B-D64E-8377-4DB6BCB66AD6}"/>
                </a:ext>
              </a:extLst>
            </p:cNvPr>
            <p:cNvCxnSpPr/>
            <p:nvPr/>
          </p:nvCxnSpPr>
          <p:spPr>
            <a:xfrm flipH="1" flipV="1">
              <a:off x="4591455" y="3985283"/>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9" name="Straight Connector 568">
              <a:extLst>
                <a:ext uri="{FF2B5EF4-FFF2-40B4-BE49-F238E27FC236}">
                  <a16:creationId xmlns:a16="http://schemas.microsoft.com/office/drawing/2014/main" id="{C52A6DA4-235C-E64D-9123-59972C3E2BD8}"/>
                </a:ext>
              </a:extLst>
            </p:cNvPr>
            <p:cNvCxnSpPr/>
            <p:nvPr/>
          </p:nvCxnSpPr>
          <p:spPr>
            <a:xfrm flipH="1">
              <a:off x="4591455" y="3983043"/>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0" name="Straight Connector 569">
              <a:extLst>
                <a:ext uri="{FF2B5EF4-FFF2-40B4-BE49-F238E27FC236}">
                  <a16:creationId xmlns:a16="http://schemas.microsoft.com/office/drawing/2014/main" id="{6C141C11-09AF-3046-9199-9A9A08434BC1}"/>
                </a:ext>
              </a:extLst>
            </p:cNvPr>
            <p:cNvCxnSpPr/>
            <p:nvPr/>
          </p:nvCxnSpPr>
          <p:spPr>
            <a:xfrm flipH="1" flipV="1">
              <a:off x="4591452" y="3471520"/>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1" name="Straight Connector 570">
              <a:extLst>
                <a:ext uri="{FF2B5EF4-FFF2-40B4-BE49-F238E27FC236}">
                  <a16:creationId xmlns:a16="http://schemas.microsoft.com/office/drawing/2014/main" id="{85B25E98-306C-B142-B07A-BF06F38E750E}"/>
                </a:ext>
              </a:extLst>
            </p:cNvPr>
            <p:cNvCxnSpPr/>
            <p:nvPr/>
          </p:nvCxnSpPr>
          <p:spPr>
            <a:xfrm flipH="1">
              <a:off x="4591453" y="3469281"/>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2" name="Straight Connector 571">
              <a:extLst>
                <a:ext uri="{FF2B5EF4-FFF2-40B4-BE49-F238E27FC236}">
                  <a16:creationId xmlns:a16="http://schemas.microsoft.com/office/drawing/2014/main" id="{5BCA0F25-5653-DF4A-A9FD-C39C3B2041B1}"/>
                </a:ext>
              </a:extLst>
            </p:cNvPr>
            <p:cNvCxnSpPr/>
            <p:nvPr/>
          </p:nvCxnSpPr>
          <p:spPr>
            <a:xfrm flipH="1" flipV="1">
              <a:off x="4591455" y="3640355"/>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3" name="Straight Connector 572">
              <a:extLst>
                <a:ext uri="{FF2B5EF4-FFF2-40B4-BE49-F238E27FC236}">
                  <a16:creationId xmlns:a16="http://schemas.microsoft.com/office/drawing/2014/main" id="{AFA763BC-A243-D949-A659-14FC26945E98}"/>
                </a:ext>
              </a:extLst>
            </p:cNvPr>
            <p:cNvCxnSpPr/>
            <p:nvPr/>
          </p:nvCxnSpPr>
          <p:spPr>
            <a:xfrm flipH="1">
              <a:off x="4591455" y="3638114"/>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4" name="Straight Connector 573">
              <a:extLst>
                <a:ext uri="{FF2B5EF4-FFF2-40B4-BE49-F238E27FC236}">
                  <a16:creationId xmlns:a16="http://schemas.microsoft.com/office/drawing/2014/main" id="{277A566E-A7CC-5A49-BA77-2C77B9243B81}"/>
                </a:ext>
              </a:extLst>
            </p:cNvPr>
            <p:cNvCxnSpPr/>
            <p:nvPr/>
          </p:nvCxnSpPr>
          <p:spPr>
            <a:xfrm flipH="1" flipV="1">
              <a:off x="4592282" y="6035535"/>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5" name="Straight Connector 574">
              <a:extLst>
                <a:ext uri="{FF2B5EF4-FFF2-40B4-BE49-F238E27FC236}">
                  <a16:creationId xmlns:a16="http://schemas.microsoft.com/office/drawing/2014/main" id="{847B6E76-76F0-F840-AA07-4B554330AB2E}"/>
                </a:ext>
              </a:extLst>
            </p:cNvPr>
            <p:cNvCxnSpPr/>
            <p:nvPr/>
          </p:nvCxnSpPr>
          <p:spPr>
            <a:xfrm flipH="1">
              <a:off x="4592283" y="6033296"/>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6" name="Straight Connector 575">
              <a:extLst>
                <a:ext uri="{FF2B5EF4-FFF2-40B4-BE49-F238E27FC236}">
                  <a16:creationId xmlns:a16="http://schemas.microsoft.com/office/drawing/2014/main" id="{D9066F1F-9FAF-8342-959E-0121F92D557A}"/>
                </a:ext>
              </a:extLst>
            </p:cNvPr>
            <p:cNvCxnSpPr/>
            <p:nvPr/>
          </p:nvCxnSpPr>
          <p:spPr>
            <a:xfrm flipH="1" flipV="1">
              <a:off x="4592284" y="6204369"/>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7" name="Straight Connector 576">
              <a:extLst>
                <a:ext uri="{FF2B5EF4-FFF2-40B4-BE49-F238E27FC236}">
                  <a16:creationId xmlns:a16="http://schemas.microsoft.com/office/drawing/2014/main" id="{5D22483F-F9BB-344E-AC89-CBA357450283}"/>
                </a:ext>
              </a:extLst>
            </p:cNvPr>
            <p:cNvCxnSpPr/>
            <p:nvPr/>
          </p:nvCxnSpPr>
          <p:spPr>
            <a:xfrm flipH="1">
              <a:off x="4592284" y="6202130"/>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8" name="Straight Connector 577">
              <a:extLst>
                <a:ext uri="{FF2B5EF4-FFF2-40B4-BE49-F238E27FC236}">
                  <a16:creationId xmlns:a16="http://schemas.microsoft.com/office/drawing/2014/main" id="{E926ECFA-2591-A346-8AA9-A97922990A37}"/>
                </a:ext>
              </a:extLst>
            </p:cNvPr>
            <p:cNvCxnSpPr/>
            <p:nvPr/>
          </p:nvCxnSpPr>
          <p:spPr>
            <a:xfrm flipH="1" flipV="1">
              <a:off x="4592282" y="5686814"/>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9" name="Straight Connector 578">
              <a:extLst>
                <a:ext uri="{FF2B5EF4-FFF2-40B4-BE49-F238E27FC236}">
                  <a16:creationId xmlns:a16="http://schemas.microsoft.com/office/drawing/2014/main" id="{AB518837-98E2-AA48-8FFE-6F248EB9EABF}"/>
                </a:ext>
              </a:extLst>
            </p:cNvPr>
            <p:cNvCxnSpPr/>
            <p:nvPr/>
          </p:nvCxnSpPr>
          <p:spPr>
            <a:xfrm flipH="1">
              <a:off x="4592283" y="5684573"/>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0" name="Straight Connector 579">
              <a:extLst>
                <a:ext uri="{FF2B5EF4-FFF2-40B4-BE49-F238E27FC236}">
                  <a16:creationId xmlns:a16="http://schemas.microsoft.com/office/drawing/2014/main" id="{7E0E6503-D6B4-D443-8363-EC9ACF473BB6}"/>
                </a:ext>
              </a:extLst>
            </p:cNvPr>
            <p:cNvCxnSpPr/>
            <p:nvPr/>
          </p:nvCxnSpPr>
          <p:spPr>
            <a:xfrm flipH="1" flipV="1">
              <a:off x="4592284" y="5861446"/>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1" name="Straight Connector 580">
              <a:extLst>
                <a:ext uri="{FF2B5EF4-FFF2-40B4-BE49-F238E27FC236}">
                  <a16:creationId xmlns:a16="http://schemas.microsoft.com/office/drawing/2014/main" id="{BA23A687-29D0-E547-8B01-0C8987016067}"/>
                </a:ext>
              </a:extLst>
            </p:cNvPr>
            <p:cNvCxnSpPr/>
            <p:nvPr/>
          </p:nvCxnSpPr>
          <p:spPr>
            <a:xfrm flipH="1">
              <a:off x="4592284" y="5859205"/>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2" name="Straight Connector 581">
              <a:extLst>
                <a:ext uri="{FF2B5EF4-FFF2-40B4-BE49-F238E27FC236}">
                  <a16:creationId xmlns:a16="http://schemas.microsoft.com/office/drawing/2014/main" id="{F5897475-1680-F04B-8638-C775D887D5AB}"/>
                </a:ext>
              </a:extLst>
            </p:cNvPr>
            <p:cNvCxnSpPr/>
            <p:nvPr/>
          </p:nvCxnSpPr>
          <p:spPr>
            <a:xfrm flipH="1" flipV="1">
              <a:off x="4592282" y="5341884"/>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3" name="Straight Connector 582">
              <a:extLst>
                <a:ext uri="{FF2B5EF4-FFF2-40B4-BE49-F238E27FC236}">
                  <a16:creationId xmlns:a16="http://schemas.microsoft.com/office/drawing/2014/main" id="{D8F62303-120B-4F4E-96B7-EE1DE7211514}"/>
                </a:ext>
              </a:extLst>
            </p:cNvPr>
            <p:cNvCxnSpPr/>
            <p:nvPr/>
          </p:nvCxnSpPr>
          <p:spPr>
            <a:xfrm flipH="1">
              <a:off x="4592283" y="5339645"/>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4" name="Straight Connector 583">
              <a:extLst>
                <a:ext uri="{FF2B5EF4-FFF2-40B4-BE49-F238E27FC236}">
                  <a16:creationId xmlns:a16="http://schemas.microsoft.com/office/drawing/2014/main" id="{A363AB38-8CA8-7E4F-8A9D-DA30FEF31621}"/>
                </a:ext>
              </a:extLst>
            </p:cNvPr>
            <p:cNvCxnSpPr/>
            <p:nvPr/>
          </p:nvCxnSpPr>
          <p:spPr>
            <a:xfrm flipH="1" flipV="1">
              <a:off x="4592284" y="5513618"/>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5" name="Straight Connector 584">
              <a:extLst>
                <a:ext uri="{FF2B5EF4-FFF2-40B4-BE49-F238E27FC236}">
                  <a16:creationId xmlns:a16="http://schemas.microsoft.com/office/drawing/2014/main" id="{6C145680-A4B4-AA4B-867F-DA8ADD1264AE}"/>
                </a:ext>
              </a:extLst>
            </p:cNvPr>
            <p:cNvCxnSpPr/>
            <p:nvPr/>
          </p:nvCxnSpPr>
          <p:spPr>
            <a:xfrm flipH="1">
              <a:off x="4592284" y="5511378"/>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6" name="Straight Connector 585">
              <a:extLst>
                <a:ext uri="{FF2B5EF4-FFF2-40B4-BE49-F238E27FC236}">
                  <a16:creationId xmlns:a16="http://schemas.microsoft.com/office/drawing/2014/main" id="{603EDAAC-413A-3E4E-95A3-7914504852E2}"/>
                </a:ext>
              </a:extLst>
            </p:cNvPr>
            <p:cNvCxnSpPr/>
            <p:nvPr/>
          </p:nvCxnSpPr>
          <p:spPr>
            <a:xfrm flipH="1" flipV="1">
              <a:off x="3921386" y="4822839"/>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7" name="Straight Connector 586">
              <a:extLst>
                <a:ext uri="{FF2B5EF4-FFF2-40B4-BE49-F238E27FC236}">
                  <a16:creationId xmlns:a16="http://schemas.microsoft.com/office/drawing/2014/main" id="{CD25233C-590F-9047-A39E-E59D77F662E4}"/>
                </a:ext>
              </a:extLst>
            </p:cNvPr>
            <p:cNvCxnSpPr/>
            <p:nvPr/>
          </p:nvCxnSpPr>
          <p:spPr>
            <a:xfrm flipH="1">
              <a:off x="3921386" y="4820598"/>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8" name="Straight Connector 587">
              <a:extLst>
                <a:ext uri="{FF2B5EF4-FFF2-40B4-BE49-F238E27FC236}">
                  <a16:creationId xmlns:a16="http://schemas.microsoft.com/office/drawing/2014/main" id="{881B0C2A-07DE-604A-AAA2-D397D97944B5}"/>
                </a:ext>
              </a:extLst>
            </p:cNvPr>
            <p:cNvCxnSpPr/>
            <p:nvPr/>
          </p:nvCxnSpPr>
          <p:spPr>
            <a:xfrm flipH="1" flipV="1">
              <a:off x="3755772" y="4822202"/>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9" name="Straight Connector 588">
              <a:extLst>
                <a:ext uri="{FF2B5EF4-FFF2-40B4-BE49-F238E27FC236}">
                  <a16:creationId xmlns:a16="http://schemas.microsoft.com/office/drawing/2014/main" id="{AD03C63B-B088-8140-AC51-71308692ABB5}"/>
                </a:ext>
              </a:extLst>
            </p:cNvPr>
            <p:cNvCxnSpPr/>
            <p:nvPr/>
          </p:nvCxnSpPr>
          <p:spPr>
            <a:xfrm flipH="1">
              <a:off x="3753830" y="4819961"/>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0" name="Straight Connector 589">
              <a:extLst>
                <a:ext uri="{FF2B5EF4-FFF2-40B4-BE49-F238E27FC236}">
                  <a16:creationId xmlns:a16="http://schemas.microsoft.com/office/drawing/2014/main" id="{419FAF8B-3761-6349-9497-E9BB0087D8DF}"/>
                </a:ext>
              </a:extLst>
            </p:cNvPr>
            <p:cNvCxnSpPr/>
            <p:nvPr/>
          </p:nvCxnSpPr>
          <p:spPr>
            <a:xfrm flipH="1" flipV="1">
              <a:off x="3587090" y="4820203"/>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1" name="Straight Connector 590">
              <a:extLst>
                <a:ext uri="{FF2B5EF4-FFF2-40B4-BE49-F238E27FC236}">
                  <a16:creationId xmlns:a16="http://schemas.microsoft.com/office/drawing/2014/main" id="{A0EBCB38-73D8-F440-BDC0-5C3395EE4FD5}"/>
                </a:ext>
              </a:extLst>
            </p:cNvPr>
            <p:cNvCxnSpPr/>
            <p:nvPr/>
          </p:nvCxnSpPr>
          <p:spPr>
            <a:xfrm flipH="1">
              <a:off x="3585148" y="4817963"/>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2" name="Straight Connector 591">
              <a:extLst>
                <a:ext uri="{FF2B5EF4-FFF2-40B4-BE49-F238E27FC236}">
                  <a16:creationId xmlns:a16="http://schemas.microsoft.com/office/drawing/2014/main" id="{881B65B4-117B-0D45-A66C-10E2E73FBFE0}"/>
                </a:ext>
              </a:extLst>
            </p:cNvPr>
            <p:cNvCxnSpPr/>
            <p:nvPr/>
          </p:nvCxnSpPr>
          <p:spPr>
            <a:xfrm flipH="1" flipV="1">
              <a:off x="3422294" y="4820146"/>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3" name="Straight Connector 592">
              <a:extLst>
                <a:ext uri="{FF2B5EF4-FFF2-40B4-BE49-F238E27FC236}">
                  <a16:creationId xmlns:a16="http://schemas.microsoft.com/office/drawing/2014/main" id="{0B6C1592-9C06-A74E-86A3-2A950DB6FE95}"/>
                </a:ext>
              </a:extLst>
            </p:cNvPr>
            <p:cNvCxnSpPr/>
            <p:nvPr/>
          </p:nvCxnSpPr>
          <p:spPr>
            <a:xfrm flipH="1">
              <a:off x="3420352" y="4817906"/>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4" name="Straight Connector 593">
              <a:extLst>
                <a:ext uri="{FF2B5EF4-FFF2-40B4-BE49-F238E27FC236}">
                  <a16:creationId xmlns:a16="http://schemas.microsoft.com/office/drawing/2014/main" id="{2F99C952-1B2E-6C46-BB92-C9E55A2EEA9A}"/>
                </a:ext>
              </a:extLst>
            </p:cNvPr>
            <p:cNvCxnSpPr/>
            <p:nvPr/>
          </p:nvCxnSpPr>
          <p:spPr>
            <a:xfrm flipH="1" flipV="1">
              <a:off x="3257498" y="4820090"/>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5" name="Straight Connector 594">
              <a:extLst>
                <a:ext uri="{FF2B5EF4-FFF2-40B4-BE49-F238E27FC236}">
                  <a16:creationId xmlns:a16="http://schemas.microsoft.com/office/drawing/2014/main" id="{B8B4A86E-EBBE-D848-9951-5D018D0660B2}"/>
                </a:ext>
              </a:extLst>
            </p:cNvPr>
            <p:cNvCxnSpPr/>
            <p:nvPr/>
          </p:nvCxnSpPr>
          <p:spPr>
            <a:xfrm flipH="1">
              <a:off x="3255556" y="4817850"/>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6" name="Straight Connector 595">
              <a:extLst>
                <a:ext uri="{FF2B5EF4-FFF2-40B4-BE49-F238E27FC236}">
                  <a16:creationId xmlns:a16="http://schemas.microsoft.com/office/drawing/2014/main" id="{E27AF44E-4AB3-EE48-AB58-3CE31A170874}"/>
                </a:ext>
              </a:extLst>
            </p:cNvPr>
            <p:cNvCxnSpPr/>
            <p:nvPr/>
          </p:nvCxnSpPr>
          <p:spPr>
            <a:xfrm flipH="1" flipV="1">
              <a:off x="3079103" y="4820034"/>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7" name="Straight Connector 596">
              <a:extLst>
                <a:ext uri="{FF2B5EF4-FFF2-40B4-BE49-F238E27FC236}">
                  <a16:creationId xmlns:a16="http://schemas.microsoft.com/office/drawing/2014/main" id="{22C642F7-9DC4-D94C-A189-0477710BF5CB}"/>
                </a:ext>
              </a:extLst>
            </p:cNvPr>
            <p:cNvCxnSpPr/>
            <p:nvPr/>
          </p:nvCxnSpPr>
          <p:spPr>
            <a:xfrm flipH="1">
              <a:off x="3079103" y="4817793"/>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8" name="Straight Connector 597">
              <a:extLst>
                <a:ext uri="{FF2B5EF4-FFF2-40B4-BE49-F238E27FC236}">
                  <a16:creationId xmlns:a16="http://schemas.microsoft.com/office/drawing/2014/main" id="{4894976C-73F1-B841-829B-5DB09738CA00}"/>
                </a:ext>
              </a:extLst>
            </p:cNvPr>
            <p:cNvCxnSpPr/>
            <p:nvPr/>
          </p:nvCxnSpPr>
          <p:spPr>
            <a:xfrm flipH="1" flipV="1">
              <a:off x="2912364" y="4819977"/>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9" name="Straight Connector 598">
              <a:extLst>
                <a:ext uri="{FF2B5EF4-FFF2-40B4-BE49-F238E27FC236}">
                  <a16:creationId xmlns:a16="http://schemas.microsoft.com/office/drawing/2014/main" id="{0EC678D8-E335-CB4B-B2F3-1088210D5078}"/>
                </a:ext>
              </a:extLst>
            </p:cNvPr>
            <p:cNvCxnSpPr/>
            <p:nvPr/>
          </p:nvCxnSpPr>
          <p:spPr>
            <a:xfrm flipH="1">
              <a:off x="2910422" y="4817737"/>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0" name="Straight Connector 599">
              <a:extLst>
                <a:ext uri="{FF2B5EF4-FFF2-40B4-BE49-F238E27FC236}">
                  <a16:creationId xmlns:a16="http://schemas.microsoft.com/office/drawing/2014/main" id="{44A28A57-E82E-7445-BF51-16DF4950E3D3}"/>
                </a:ext>
              </a:extLst>
            </p:cNvPr>
            <p:cNvCxnSpPr/>
            <p:nvPr/>
          </p:nvCxnSpPr>
          <p:spPr>
            <a:xfrm flipH="1">
              <a:off x="3755772" y="4818559"/>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1" name="Straight Connector 600">
              <a:extLst>
                <a:ext uri="{FF2B5EF4-FFF2-40B4-BE49-F238E27FC236}">
                  <a16:creationId xmlns:a16="http://schemas.microsoft.com/office/drawing/2014/main" id="{A2F4A566-C40D-3843-A60D-C22421A6DA87}"/>
                </a:ext>
              </a:extLst>
            </p:cNvPr>
            <p:cNvCxnSpPr/>
            <p:nvPr/>
          </p:nvCxnSpPr>
          <p:spPr>
            <a:xfrm flipH="1">
              <a:off x="3755772" y="4987575"/>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2" name="Straight Connector 601">
              <a:extLst>
                <a:ext uri="{FF2B5EF4-FFF2-40B4-BE49-F238E27FC236}">
                  <a16:creationId xmlns:a16="http://schemas.microsoft.com/office/drawing/2014/main" id="{2175B9B9-DF24-4648-A989-528BAF682DDC}"/>
                </a:ext>
              </a:extLst>
            </p:cNvPr>
            <p:cNvCxnSpPr/>
            <p:nvPr/>
          </p:nvCxnSpPr>
          <p:spPr>
            <a:xfrm flipH="1">
              <a:off x="3420863" y="4818455"/>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3" name="Straight Connector 602">
              <a:extLst>
                <a:ext uri="{FF2B5EF4-FFF2-40B4-BE49-F238E27FC236}">
                  <a16:creationId xmlns:a16="http://schemas.microsoft.com/office/drawing/2014/main" id="{0D6491D4-30BB-3E4A-A89C-C372AD1569CF}"/>
                </a:ext>
              </a:extLst>
            </p:cNvPr>
            <p:cNvCxnSpPr/>
            <p:nvPr/>
          </p:nvCxnSpPr>
          <p:spPr>
            <a:xfrm flipH="1">
              <a:off x="3420863" y="4987471"/>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4" name="Straight Connector 603">
              <a:extLst>
                <a:ext uri="{FF2B5EF4-FFF2-40B4-BE49-F238E27FC236}">
                  <a16:creationId xmlns:a16="http://schemas.microsoft.com/office/drawing/2014/main" id="{CDDD8897-DDA5-F642-9DB8-19439D87DF5E}"/>
                </a:ext>
              </a:extLst>
            </p:cNvPr>
            <p:cNvCxnSpPr/>
            <p:nvPr/>
          </p:nvCxnSpPr>
          <p:spPr>
            <a:xfrm flipH="1">
              <a:off x="3249143" y="4818351"/>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5" name="Straight Connector 604">
              <a:extLst>
                <a:ext uri="{FF2B5EF4-FFF2-40B4-BE49-F238E27FC236}">
                  <a16:creationId xmlns:a16="http://schemas.microsoft.com/office/drawing/2014/main" id="{8154DF43-8468-FD4E-81E0-967C646E4569}"/>
                </a:ext>
              </a:extLst>
            </p:cNvPr>
            <p:cNvCxnSpPr/>
            <p:nvPr/>
          </p:nvCxnSpPr>
          <p:spPr>
            <a:xfrm flipH="1">
              <a:off x="3249143" y="4987368"/>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6" name="Straight Connector 605">
              <a:extLst>
                <a:ext uri="{FF2B5EF4-FFF2-40B4-BE49-F238E27FC236}">
                  <a16:creationId xmlns:a16="http://schemas.microsoft.com/office/drawing/2014/main" id="{E2507D3D-7FBB-0D47-BC17-A7A1363ECAD4}"/>
                </a:ext>
              </a:extLst>
            </p:cNvPr>
            <p:cNvCxnSpPr/>
            <p:nvPr/>
          </p:nvCxnSpPr>
          <p:spPr>
            <a:xfrm flipH="1">
              <a:off x="2905701" y="4818144"/>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7" name="Straight Connector 606">
              <a:extLst>
                <a:ext uri="{FF2B5EF4-FFF2-40B4-BE49-F238E27FC236}">
                  <a16:creationId xmlns:a16="http://schemas.microsoft.com/office/drawing/2014/main" id="{54D11286-D085-0F44-8299-9FD6653004EB}"/>
                </a:ext>
              </a:extLst>
            </p:cNvPr>
            <p:cNvCxnSpPr/>
            <p:nvPr/>
          </p:nvCxnSpPr>
          <p:spPr>
            <a:xfrm flipH="1">
              <a:off x="2905701" y="4987161"/>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8" name="Straight Connector 607">
              <a:extLst>
                <a:ext uri="{FF2B5EF4-FFF2-40B4-BE49-F238E27FC236}">
                  <a16:creationId xmlns:a16="http://schemas.microsoft.com/office/drawing/2014/main" id="{3C9880E3-170C-6946-9CC7-BBB32C4D7CEE}"/>
                </a:ext>
              </a:extLst>
            </p:cNvPr>
            <p:cNvCxnSpPr/>
            <p:nvPr/>
          </p:nvCxnSpPr>
          <p:spPr>
            <a:xfrm rot="16200000">
              <a:off x="3165951" y="4730771"/>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9" name="Straight Connector 608">
              <a:extLst>
                <a:ext uri="{FF2B5EF4-FFF2-40B4-BE49-F238E27FC236}">
                  <a16:creationId xmlns:a16="http://schemas.microsoft.com/office/drawing/2014/main" id="{E1BA6ACB-1BB6-C847-B650-4F904C072134}"/>
                </a:ext>
              </a:extLst>
            </p:cNvPr>
            <p:cNvCxnSpPr/>
            <p:nvPr/>
          </p:nvCxnSpPr>
          <p:spPr>
            <a:xfrm rot="16200000">
              <a:off x="2998209" y="4730770"/>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0" name="Straight Connector 609">
              <a:extLst>
                <a:ext uri="{FF2B5EF4-FFF2-40B4-BE49-F238E27FC236}">
                  <a16:creationId xmlns:a16="http://schemas.microsoft.com/office/drawing/2014/main" id="{F563EA41-CCEE-5346-846F-249840C7255F}"/>
                </a:ext>
              </a:extLst>
            </p:cNvPr>
            <p:cNvCxnSpPr/>
            <p:nvPr/>
          </p:nvCxnSpPr>
          <p:spPr>
            <a:xfrm rot="16200000">
              <a:off x="3167327" y="4558084"/>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1" name="Straight Connector 610">
              <a:extLst>
                <a:ext uri="{FF2B5EF4-FFF2-40B4-BE49-F238E27FC236}">
                  <a16:creationId xmlns:a16="http://schemas.microsoft.com/office/drawing/2014/main" id="{AFC79169-2522-6A42-943E-CFE5F6A5A868}"/>
                </a:ext>
              </a:extLst>
            </p:cNvPr>
            <p:cNvCxnSpPr/>
            <p:nvPr/>
          </p:nvCxnSpPr>
          <p:spPr>
            <a:xfrm rot="16200000">
              <a:off x="2999587" y="4558083"/>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2" name="Straight Connector 611">
              <a:extLst>
                <a:ext uri="{FF2B5EF4-FFF2-40B4-BE49-F238E27FC236}">
                  <a16:creationId xmlns:a16="http://schemas.microsoft.com/office/drawing/2014/main" id="{6EA46EC8-6BCA-414C-810A-3AA11A87453E}"/>
                </a:ext>
              </a:extLst>
            </p:cNvPr>
            <p:cNvCxnSpPr/>
            <p:nvPr/>
          </p:nvCxnSpPr>
          <p:spPr>
            <a:xfrm rot="16200000">
              <a:off x="3165575" y="5244488"/>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3" name="Straight Connector 612">
              <a:extLst>
                <a:ext uri="{FF2B5EF4-FFF2-40B4-BE49-F238E27FC236}">
                  <a16:creationId xmlns:a16="http://schemas.microsoft.com/office/drawing/2014/main" id="{484C59C3-F565-6748-9268-F431C4FE5398}"/>
                </a:ext>
              </a:extLst>
            </p:cNvPr>
            <p:cNvCxnSpPr/>
            <p:nvPr/>
          </p:nvCxnSpPr>
          <p:spPr>
            <a:xfrm rot="16200000">
              <a:off x="2995891" y="5244487"/>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4" name="Straight Connector 613">
              <a:extLst>
                <a:ext uri="{FF2B5EF4-FFF2-40B4-BE49-F238E27FC236}">
                  <a16:creationId xmlns:a16="http://schemas.microsoft.com/office/drawing/2014/main" id="{953D33ED-5B45-1D46-AF24-52FEE0930B3D}"/>
                </a:ext>
              </a:extLst>
            </p:cNvPr>
            <p:cNvCxnSpPr/>
            <p:nvPr/>
          </p:nvCxnSpPr>
          <p:spPr>
            <a:xfrm rot="16200000">
              <a:off x="3165009" y="5071801"/>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5" name="Straight Connector 614">
              <a:extLst>
                <a:ext uri="{FF2B5EF4-FFF2-40B4-BE49-F238E27FC236}">
                  <a16:creationId xmlns:a16="http://schemas.microsoft.com/office/drawing/2014/main" id="{64C7129A-C99C-8E47-B5FB-886EBE7924A3}"/>
                </a:ext>
              </a:extLst>
            </p:cNvPr>
            <p:cNvCxnSpPr/>
            <p:nvPr/>
          </p:nvCxnSpPr>
          <p:spPr>
            <a:xfrm rot="16200000">
              <a:off x="2997269" y="5071801"/>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6" name="Straight Connector 615">
              <a:extLst>
                <a:ext uri="{FF2B5EF4-FFF2-40B4-BE49-F238E27FC236}">
                  <a16:creationId xmlns:a16="http://schemas.microsoft.com/office/drawing/2014/main" id="{9F81818C-C151-CB43-B2E4-40DB6705B883}"/>
                </a:ext>
              </a:extLst>
            </p:cNvPr>
            <p:cNvCxnSpPr/>
            <p:nvPr/>
          </p:nvCxnSpPr>
          <p:spPr>
            <a:xfrm flipH="1">
              <a:off x="3081046" y="4467804"/>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7" name="Straight Connector 616">
              <a:extLst>
                <a:ext uri="{FF2B5EF4-FFF2-40B4-BE49-F238E27FC236}">
                  <a16:creationId xmlns:a16="http://schemas.microsoft.com/office/drawing/2014/main" id="{54972EEE-4B3B-A048-87B4-7A77376480A6}"/>
                </a:ext>
              </a:extLst>
            </p:cNvPr>
            <p:cNvCxnSpPr/>
            <p:nvPr/>
          </p:nvCxnSpPr>
          <p:spPr>
            <a:xfrm flipH="1">
              <a:off x="3078287" y="5333191"/>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8" name="Straight Connector 617">
              <a:extLst>
                <a:ext uri="{FF2B5EF4-FFF2-40B4-BE49-F238E27FC236}">
                  <a16:creationId xmlns:a16="http://schemas.microsoft.com/office/drawing/2014/main" id="{492E5899-D520-7E43-A939-09877784EDE8}"/>
                </a:ext>
              </a:extLst>
            </p:cNvPr>
            <p:cNvCxnSpPr/>
            <p:nvPr/>
          </p:nvCxnSpPr>
          <p:spPr>
            <a:xfrm rot="16200000">
              <a:off x="3672436" y="4732714"/>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9" name="Straight Connector 618">
              <a:extLst>
                <a:ext uri="{FF2B5EF4-FFF2-40B4-BE49-F238E27FC236}">
                  <a16:creationId xmlns:a16="http://schemas.microsoft.com/office/drawing/2014/main" id="{C3B1A576-F62E-CB4A-A9F8-22A0B093203A}"/>
                </a:ext>
              </a:extLst>
            </p:cNvPr>
            <p:cNvCxnSpPr/>
            <p:nvPr/>
          </p:nvCxnSpPr>
          <p:spPr>
            <a:xfrm rot="16200000">
              <a:off x="3504695" y="4732713"/>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0" name="Straight Connector 619">
              <a:extLst>
                <a:ext uri="{FF2B5EF4-FFF2-40B4-BE49-F238E27FC236}">
                  <a16:creationId xmlns:a16="http://schemas.microsoft.com/office/drawing/2014/main" id="{D2F3C11F-120D-3442-B098-DED138990B53}"/>
                </a:ext>
              </a:extLst>
            </p:cNvPr>
            <p:cNvCxnSpPr/>
            <p:nvPr/>
          </p:nvCxnSpPr>
          <p:spPr>
            <a:xfrm rot="16200000">
              <a:off x="3673813" y="4560029"/>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1" name="Straight Connector 620">
              <a:extLst>
                <a:ext uri="{FF2B5EF4-FFF2-40B4-BE49-F238E27FC236}">
                  <a16:creationId xmlns:a16="http://schemas.microsoft.com/office/drawing/2014/main" id="{E31F135E-95FE-1B48-9E8A-B3F29BB8F9CF}"/>
                </a:ext>
              </a:extLst>
            </p:cNvPr>
            <p:cNvCxnSpPr/>
            <p:nvPr/>
          </p:nvCxnSpPr>
          <p:spPr>
            <a:xfrm rot="16200000">
              <a:off x="3506073" y="4560028"/>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2" name="Straight Connector 621">
              <a:extLst>
                <a:ext uri="{FF2B5EF4-FFF2-40B4-BE49-F238E27FC236}">
                  <a16:creationId xmlns:a16="http://schemas.microsoft.com/office/drawing/2014/main" id="{951D3110-FB27-1D45-B0DE-783C9DBDC313}"/>
                </a:ext>
              </a:extLst>
            </p:cNvPr>
            <p:cNvCxnSpPr/>
            <p:nvPr/>
          </p:nvCxnSpPr>
          <p:spPr>
            <a:xfrm rot="16200000">
              <a:off x="3674190" y="4397747"/>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3" name="Straight Connector 622">
              <a:extLst>
                <a:ext uri="{FF2B5EF4-FFF2-40B4-BE49-F238E27FC236}">
                  <a16:creationId xmlns:a16="http://schemas.microsoft.com/office/drawing/2014/main" id="{FAA287CD-AD01-3141-9E74-D95BF4621069}"/>
                </a:ext>
              </a:extLst>
            </p:cNvPr>
            <p:cNvCxnSpPr/>
            <p:nvPr/>
          </p:nvCxnSpPr>
          <p:spPr>
            <a:xfrm rot="16200000">
              <a:off x="3506450" y="4397747"/>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4" name="Straight Connector 623">
              <a:extLst>
                <a:ext uri="{FF2B5EF4-FFF2-40B4-BE49-F238E27FC236}">
                  <a16:creationId xmlns:a16="http://schemas.microsoft.com/office/drawing/2014/main" id="{85F1343F-93E8-FD4D-B937-6E14E8A5A75F}"/>
                </a:ext>
              </a:extLst>
            </p:cNvPr>
            <p:cNvCxnSpPr/>
            <p:nvPr/>
          </p:nvCxnSpPr>
          <p:spPr>
            <a:xfrm rot="16200000">
              <a:off x="3675568" y="4225062"/>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5" name="Straight Connector 624">
              <a:extLst>
                <a:ext uri="{FF2B5EF4-FFF2-40B4-BE49-F238E27FC236}">
                  <a16:creationId xmlns:a16="http://schemas.microsoft.com/office/drawing/2014/main" id="{19590A75-00B8-BC4A-8951-C649B7F7EEC2}"/>
                </a:ext>
              </a:extLst>
            </p:cNvPr>
            <p:cNvCxnSpPr/>
            <p:nvPr/>
          </p:nvCxnSpPr>
          <p:spPr>
            <a:xfrm rot="16200000">
              <a:off x="3507827" y="4225061"/>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6" name="Straight Connector 625">
              <a:extLst>
                <a:ext uri="{FF2B5EF4-FFF2-40B4-BE49-F238E27FC236}">
                  <a16:creationId xmlns:a16="http://schemas.microsoft.com/office/drawing/2014/main" id="{BB6332DB-4773-1947-81DB-EB42F8AE895B}"/>
                </a:ext>
              </a:extLst>
            </p:cNvPr>
            <p:cNvCxnSpPr/>
            <p:nvPr/>
          </p:nvCxnSpPr>
          <p:spPr>
            <a:xfrm rot="16200000">
              <a:off x="3669740" y="5579574"/>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7" name="Straight Connector 626">
              <a:extLst>
                <a:ext uri="{FF2B5EF4-FFF2-40B4-BE49-F238E27FC236}">
                  <a16:creationId xmlns:a16="http://schemas.microsoft.com/office/drawing/2014/main" id="{F1156DA5-66EE-8F44-AE0F-0A9D0317D21D}"/>
                </a:ext>
              </a:extLst>
            </p:cNvPr>
            <p:cNvCxnSpPr/>
            <p:nvPr/>
          </p:nvCxnSpPr>
          <p:spPr>
            <a:xfrm rot="16200000">
              <a:off x="3500057" y="5579573"/>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8" name="Straight Connector 627">
              <a:extLst>
                <a:ext uri="{FF2B5EF4-FFF2-40B4-BE49-F238E27FC236}">
                  <a16:creationId xmlns:a16="http://schemas.microsoft.com/office/drawing/2014/main" id="{620C049E-29A4-0C41-B29D-2D541EAF4BC5}"/>
                </a:ext>
              </a:extLst>
            </p:cNvPr>
            <p:cNvCxnSpPr/>
            <p:nvPr/>
          </p:nvCxnSpPr>
          <p:spPr>
            <a:xfrm rot="16200000">
              <a:off x="3671117" y="5406888"/>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9" name="Straight Connector 628">
              <a:extLst>
                <a:ext uri="{FF2B5EF4-FFF2-40B4-BE49-F238E27FC236}">
                  <a16:creationId xmlns:a16="http://schemas.microsoft.com/office/drawing/2014/main" id="{3E311E8A-CB8E-9240-B341-87BEBF2A397A}"/>
                </a:ext>
              </a:extLst>
            </p:cNvPr>
            <p:cNvCxnSpPr/>
            <p:nvPr/>
          </p:nvCxnSpPr>
          <p:spPr>
            <a:xfrm rot="16200000">
              <a:off x="3501434" y="5406887"/>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0" name="Straight Connector 629">
              <a:extLst>
                <a:ext uri="{FF2B5EF4-FFF2-40B4-BE49-F238E27FC236}">
                  <a16:creationId xmlns:a16="http://schemas.microsoft.com/office/drawing/2014/main" id="{124D0DBB-18BD-D947-9FCD-FDA37731B10A}"/>
                </a:ext>
              </a:extLst>
            </p:cNvPr>
            <p:cNvCxnSpPr/>
            <p:nvPr/>
          </p:nvCxnSpPr>
          <p:spPr>
            <a:xfrm rot="16200000">
              <a:off x="3671495" y="5244608"/>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1" name="Straight Connector 630">
              <a:extLst>
                <a:ext uri="{FF2B5EF4-FFF2-40B4-BE49-F238E27FC236}">
                  <a16:creationId xmlns:a16="http://schemas.microsoft.com/office/drawing/2014/main" id="{6095C4F4-32BF-B44D-A56C-4F068C1BED09}"/>
                </a:ext>
              </a:extLst>
            </p:cNvPr>
            <p:cNvCxnSpPr/>
            <p:nvPr/>
          </p:nvCxnSpPr>
          <p:spPr>
            <a:xfrm rot="16200000">
              <a:off x="3501811" y="5244607"/>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2" name="Straight Connector 631">
              <a:extLst>
                <a:ext uri="{FF2B5EF4-FFF2-40B4-BE49-F238E27FC236}">
                  <a16:creationId xmlns:a16="http://schemas.microsoft.com/office/drawing/2014/main" id="{D6EBC389-31AF-EE40-BB6A-F94C1203D575}"/>
                </a:ext>
              </a:extLst>
            </p:cNvPr>
            <p:cNvCxnSpPr/>
            <p:nvPr/>
          </p:nvCxnSpPr>
          <p:spPr>
            <a:xfrm rot="16200000">
              <a:off x="3672872" y="5071921"/>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3" name="Straight Connector 632">
              <a:extLst>
                <a:ext uri="{FF2B5EF4-FFF2-40B4-BE49-F238E27FC236}">
                  <a16:creationId xmlns:a16="http://schemas.microsoft.com/office/drawing/2014/main" id="{9F1CD540-8D7B-3649-94FA-45BE12C3D226}"/>
                </a:ext>
              </a:extLst>
            </p:cNvPr>
            <p:cNvCxnSpPr/>
            <p:nvPr/>
          </p:nvCxnSpPr>
          <p:spPr>
            <a:xfrm rot="16200000">
              <a:off x="3503188" y="5071920"/>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4" name="Straight Connector 633">
              <a:extLst>
                <a:ext uri="{FF2B5EF4-FFF2-40B4-BE49-F238E27FC236}">
                  <a16:creationId xmlns:a16="http://schemas.microsoft.com/office/drawing/2014/main" id="{B4C66153-FF5E-A346-ADB7-221D1DAADC2C}"/>
                </a:ext>
              </a:extLst>
            </p:cNvPr>
            <p:cNvCxnSpPr/>
            <p:nvPr/>
          </p:nvCxnSpPr>
          <p:spPr>
            <a:xfrm flipH="1">
              <a:off x="3592732" y="4138214"/>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5" name="Straight Connector 634">
              <a:extLst>
                <a:ext uri="{FF2B5EF4-FFF2-40B4-BE49-F238E27FC236}">
                  <a16:creationId xmlns:a16="http://schemas.microsoft.com/office/drawing/2014/main" id="{A401FE94-2ED1-9D40-9A2A-6974B7675297}"/>
                </a:ext>
              </a:extLst>
            </p:cNvPr>
            <p:cNvCxnSpPr/>
            <p:nvPr/>
          </p:nvCxnSpPr>
          <p:spPr>
            <a:xfrm flipH="1">
              <a:off x="3586786" y="5662535"/>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6" name="Straight Connector 635">
              <a:extLst>
                <a:ext uri="{FF2B5EF4-FFF2-40B4-BE49-F238E27FC236}">
                  <a16:creationId xmlns:a16="http://schemas.microsoft.com/office/drawing/2014/main" id="{146A8B57-D115-F74F-9291-A5E5FE1D0CBD}"/>
                </a:ext>
              </a:extLst>
            </p:cNvPr>
            <p:cNvCxnSpPr/>
            <p:nvPr/>
          </p:nvCxnSpPr>
          <p:spPr>
            <a:xfrm rot="16200000">
              <a:off x="4171868" y="4731264"/>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7" name="Straight Connector 636">
              <a:extLst>
                <a:ext uri="{FF2B5EF4-FFF2-40B4-BE49-F238E27FC236}">
                  <a16:creationId xmlns:a16="http://schemas.microsoft.com/office/drawing/2014/main" id="{4511A322-2DBA-4F49-A5FE-D6AA9EB742F1}"/>
                </a:ext>
              </a:extLst>
            </p:cNvPr>
            <p:cNvCxnSpPr/>
            <p:nvPr/>
          </p:nvCxnSpPr>
          <p:spPr>
            <a:xfrm rot="16200000">
              <a:off x="4173245" y="4558577"/>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8" name="Straight Connector 637">
              <a:extLst>
                <a:ext uri="{FF2B5EF4-FFF2-40B4-BE49-F238E27FC236}">
                  <a16:creationId xmlns:a16="http://schemas.microsoft.com/office/drawing/2014/main" id="{60309E58-11FF-9D48-84E4-5CB541CCAEE1}"/>
                </a:ext>
              </a:extLst>
            </p:cNvPr>
            <p:cNvCxnSpPr/>
            <p:nvPr/>
          </p:nvCxnSpPr>
          <p:spPr>
            <a:xfrm rot="16200000">
              <a:off x="4173623" y="4396297"/>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9" name="Straight Connector 638">
              <a:extLst>
                <a:ext uri="{FF2B5EF4-FFF2-40B4-BE49-F238E27FC236}">
                  <a16:creationId xmlns:a16="http://schemas.microsoft.com/office/drawing/2014/main" id="{0CBE2885-B9BD-8F4B-8489-2179BD20CDCE}"/>
                </a:ext>
              </a:extLst>
            </p:cNvPr>
            <p:cNvCxnSpPr/>
            <p:nvPr/>
          </p:nvCxnSpPr>
          <p:spPr>
            <a:xfrm rot="16200000">
              <a:off x="4175001" y="4223610"/>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0" name="Straight Connector 639">
              <a:extLst>
                <a:ext uri="{FF2B5EF4-FFF2-40B4-BE49-F238E27FC236}">
                  <a16:creationId xmlns:a16="http://schemas.microsoft.com/office/drawing/2014/main" id="{52AE1B43-F3BD-104A-B6CF-65167FEE9F27}"/>
                </a:ext>
              </a:extLst>
            </p:cNvPr>
            <p:cNvCxnSpPr/>
            <p:nvPr/>
          </p:nvCxnSpPr>
          <p:spPr>
            <a:xfrm rot="16200000">
              <a:off x="3997452" y="4737276"/>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1" name="Straight Connector 640">
              <a:extLst>
                <a:ext uri="{FF2B5EF4-FFF2-40B4-BE49-F238E27FC236}">
                  <a16:creationId xmlns:a16="http://schemas.microsoft.com/office/drawing/2014/main" id="{5F584430-6029-4040-915F-D06DE2B3AAB7}"/>
                </a:ext>
              </a:extLst>
            </p:cNvPr>
            <p:cNvCxnSpPr/>
            <p:nvPr/>
          </p:nvCxnSpPr>
          <p:spPr>
            <a:xfrm rot="16200000">
              <a:off x="3998828" y="4564589"/>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2" name="Straight Connector 641">
              <a:extLst>
                <a:ext uri="{FF2B5EF4-FFF2-40B4-BE49-F238E27FC236}">
                  <a16:creationId xmlns:a16="http://schemas.microsoft.com/office/drawing/2014/main" id="{D3630AD2-874D-E940-9203-60701905A423}"/>
                </a:ext>
              </a:extLst>
            </p:cNvPr>
            <p:cNvCxnSpPr/>
            <p:nvPr/>
          </p:nvCxnSpPr>
          <p:spPr>
            <a:xfrm rot="16200000">
              <a:off x="3999206" y="4402309"/>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3" name="Straight Connector 642">
              <a:extLst>
                <a:ext uri="{FF2B5EF4-FFF2-40B4-BE49-F238E27FC236}">
                  <a16:creationId xmlns:a16="http://schemas.microsoft.com/office/drawing/2014/main" id="{ED53F672-DC3A-7D45-BDA2-3EB2E69B292A}"/>
                </a:ext>
              </a:extLst>
            </p:cNvPr>
            <p:cNvCxnSpPr/>
            <p:nvPr/>
          </p:nvCxnSpPr>
          <p:spPr>
            <a:xfrm rot="16200000">
              <a:off x="4000584" y="4229622"/>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4" name="Straight Connector 643">
              <a:extLst>
                <a:ext uri="{FF2B5EF4-FFF2-40B4-BE49-F238E27FC236}">
                  <a16:creationId xmlns:a16="http://schemas.microsoft.com/office/drawing/2014/main" id="{BA816584-98C4-FC42-B966-AE1FB1C5E140}"/>
                </a:ext>
              </a:extLst>
            </p:cNvPr>
            <p:cNvCxnSpPr/>
            <p:nvPr/>
          </p:nvCxnSpPr>
          <p:spPr>
            <a:xfrm rot="16200000">
              <a:off x="4174176" y="4056817"/>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5" name="Straight Connector 644">
              <a:extLst>
                <a:ext uri="{FF2B5EF4-FFF2-40B4-BE49-F238E27FC236}">
                  <a16:creationId xmlns:a16="http://schemas.microsoft.com/office/drawing/2014/main" id="{60B6433D-806B-9642-AF34-ADA3EC4279C1}"/>
                </a:ext>
              </a:extLst>
            </p:cNvPr>
            <p:cNvCxnSpPr/>
            <p:nvPr/>
          </p:nvCxnSpPr>
          <p:spPr>
            <a:xfrm rot="16200000">
              <a:off x="4175553" y="3884130"/>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6" name="Straight Connector 645">
              <a:extLst>
                <a:ext uri="{FF2B5EF4-FFF2-40B4-BE49-F238E27FC236}">
                  <a16:creationId xmlns:a16="http://schemas.microsoft.com/office/drawing/2014/main" id="{0C5D880F-57AE-6A4B-AFDF-F893061E4509}"/>
                </a:ext>
              </a:extLst>
            </p:cNvPr>
            <p:cNvCxnSpPr/>
            <p:nvPr/>
          </p:nvCxnSpPr>
          <p:spPr>
            <a:xfrm rot="16200000">
              <a:off x="4002938" y="4062829"/>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7" name="Straight Connector 646">
              <a:extLst>
                <a:ext uri="{FF2B5EF4-FFF2-40B4-BE49-F238E27FC236}">
                  <a16:creationId xmlns:a16="http://schemas.microsoft.com/office/drawing/2014/main" id="{42A9BA27-CBCD-4045-93C1-BB8B7CD70BFA}"/>
                </a:ext>
              </a:extLst>
            </p:cNvPr>
            <p:cNvCxnSpPr/>
            <p:nvPr/>
          </p:nvCxnSpPr>
          <p:spPr>
            <a:xfrm rot="16200000">
              <a:off x="4001136" y="3890143"/>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8" name="Straight Connector 647">
              <a:extLst>
                <a:ext uri="{FF2B5EF4-FFF2-40B4-BE49-F238E27FC236}">
                  <a16:creationId xmlns:a16="http://schemas.microsoft.com/office/drawing/2014/main" id="{EEA69851-07F8-E244-9238-6ED0BA19776B}"/>
                </a:ext>
              </a:extLst>
            </p:cNvPr>
            <p:cNvCxnSpPr/>
            <p:nvPr/>
          </p:nvCxnSpPr>
          <p:spPr>
            <a:xfrm flipH="1">
              <a:off x="4088707" y="3800137"/>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9" name="Straight Connector 648">
              <a:extLst>
                <a:ext uri="{FF2B5EF4-FFF2-40B4-BE49-F238E27FC236}">
                  <a16:creationId xmlns:a16="http://schemas.microsoft.com/office/drawing/2014/main" id="{CD744556-511C-3A42-A95B-6DE3CEC7C833}"/>
                </a:ext>
              </a:extLst>
            </p:cNvPr>
            <p:cNvCxnSpPr/>
            <p:nvPr/>
          </p:nvCxnSpPr>
          <p:spPr>
            <a:xfrm flipH="1" flipV="1">
              <a:off x="4258345" y="4821087"/>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0" name="Straight Connector 649">
              <a:extLst>
                <a:ext uri="{FF2B5EF4-FFF2-40B4-BE49-F238E27FC236}">
                  <a16:creationId xmlns:a16="http://schemas.microsoft.com/office/drawing/2014/main" id="{9C3287A4-1EB7-0448-91B5-530CED95FCCD}"/>
                </a:ext>
              </a:extLst>
            </p:cNvPr>
            <p:cNvCxnSpPr/>
            <p:nvPr/>
          </p:nvCxnSpPr>
          <p:spPr>
            <a:xfrm flipH="1">
              <a:off x="4258345" y="4818847"/>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1" name="Straight Connector 650">
              <a:extLst>
                <a:ext uri="{FF2B5EF4-FFF2-40B4-BE49-F238E27FC236}">
                  <a16:creationId xmlns:a16="http://schemas.microsoft.com/office/drawing/2014/main" id="{D0D15C0C-4201-A14D-9048-3A81FE2BF627}"/>
                </a:ext>
              </a:extLst>
            </p:cNvPr>
            <p:cNvCxnSpPr/>
            <p:nvPr/>
          </p:nvCxnSpPr>
          <p:spPr>
            <a:xfrm flipH="1">
              <a:off x="3918175" y="4817651"/>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2" name="Straight Connector 651">
              <a:extLst>
                <a:ext uri="{FF2B5EF4-FFF2-40B4-BE49-F238E27FC236}">
                  <a16:creationId xmlns:a16="http://schemas.microsoft.com/office/drawing/2014/main" id="{4E05D4A9-D62F-A846-9AEA-8A705E73674F}"/>
                </a:ext>
              </a:extLst>
            </p:cNvPr>
            <p:cNvCxnSpPr/>
            <p:nvPr/>
          </p:nvCxnSpPr>
          <p:spPr>
            <a:xfrm flipH="1">
              <a:off x="3918175" y="4989676"/>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3" name="Straight Connector 652">
              <a:extLst>
                <a:ext uri="{FF2B5EF4-FFF2-40B4-BE49-F238E27FC236}">
                  <a16:creationId xmlns:a16="http://schemas.microsoft.com/office/drawing/2014/main" id="{AC04519D-7520-FD41-A3E8-43C982C8212F}"/>
                </a:ext>
              </a:extLst>
            </p:cNvPr>
            <p:cNvCxnSpPr/>
            <p:nvPr/>
          </p:nvCxnSpPr>
          <p:spPr>
            <a:xfrm rot="16200000">
              <a:off x="3993000" y="5948548"/>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4" name="Straight Connector 653">
              <a:extLst>
                <a:ext uri="{FF2B5EF4-FFF2-40B4-BE49-F238E27FC236}">
                  <a16:creationId xmlns:a16="http://schemas.microsoft.com/office/drawing/2014/main" id="{61B3E5F0-4B4F-AC4A-A331-CD7155731A45}"/>
                </a:ext>
              </a:extLst>
            </p:cNvPr>
            <p:cNvCxnSpPr/>
            <p:nvPr/>
          </p:nvCxnSpPr>
          <p:spPr>
            <a:xfrm rot="16200000">
              <a:off x="3994378" y="5771101"/>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5" name="Straight Connector 654">
              <a:extLst>
                <a:ext uri="{FF2B5EF4-FFF2-40B4-BE49-F238E27FC236}">
                  <a16:creationId xmlns:a16="http://schemas.microsoft.com/office/drawing/2014/main" id="{F4E47762-D23E-2540-A1E0-EABB7BB1E157}"/>
                </a:ext>
              </a:extLst>
            </p:cNvPr>
            <p:cNvCxnSpPr/>
            <p:nvPr/>
          </p:nvCxnSpPr>
          <p:spPr>
            <a:xfrm rot="16200000">
              <a:off x="3994756" y="5604058"/>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6" name="Straight Connector 655">
              <a:extLst>
                <a:ext uri="{FF2B5EF4-FFF2-40B4-BE49-F238E27FC236}">
                  <a16:creationId xmlns:a16="http://schemas.microsoft.com/office/drawing/2014/main" id="{93876BE1-C733-FD41-B427-124F40612CA3}"/>
                </a:ext>
              </a:extLst>
            </p:cNvPr>
            <p:cNvCxnSpPr/>
            <p:nvPr/>
          </p:nvCxnSpPr>
          <p:spPr>
            <a:xfrm rot="16200000">
              <a:off x="3996134" y="5428992"/>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7" name="Straight Connector 656">
              <a:extLst>
                <a:ext uri="{FF2B5EF4-FFF2-40B4-BE49-F238E27FC236}">
                  <a16:creationId xmlns:a16="http://schemas.microsoft.com/office/drawing/2014/main" id="{9FF64F07-260F-844A-AE97-BB57218DC2C6}"/>
                </a:ext>
              </a:extLst>
            </p:cNvPr>
            <p:cNvCxnSpPr/>
            <p:nvPr/>
          </p:nvCxnSpPr>
          <p:spPr>
            <a:xfrm rot="16200000">
              <a:off x="3995309" y="5252674"/>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8" name="Straight Connector 657">
              <a:extLst>
                <a:ext uri="{FF2B5EF4-FFF2-40B4-BE49-F238E27FC236}">
                  <a16:creationId xmlns:a16="http://schemas.microsoft.com/office/drawing/2014/main" id="{8FC0ED82-A8BE-FC49-86A2-760A08FDF2E7}"/>
                </a:ext>
              </a:extLst>
            </p:cNvPr>
            <p:cNvCxnSpPr/>
            <p:nvPr/>
          </p:nvCxnSpPr>
          <p:spPr>
            <a:xfrm rot="16200000">
              <a:off x="3999067" y="5075226"/>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9" name="Straight Connector 658">
              <a:extLst>
                <a:ext uri="{FF2B5EF4-FFF2-40B4-BE49-F238E27FC236}">
                  <a16:creationId xmlns:a16="http://schemas.microsoft.com/office/drawing/2014/main" id="{AC9A53DD-B79A-414B-B12C-1BDD938083FD}"/>
                </a:ext>
              </a:extLst>
            </p:cNvPr>
            <p:cNvCxnSpPr/>
            <p:nvPr/>
          </p:nvCxnSpPr>
          <p:spPr>
            <a:xfrm rot="16200000">
              <a:off x="4172116" y="5950444"/>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0" name="Straight Connector 659">
              <a:extLst>
                <a:ext uri="{FF2B5EF4-FFF2-40B4-BE49-F238E27FC236}">
                  <a16:creationId xmlns:a16="http://schemas.microsoft.com/office/drawing/2014/main" id="{16A4728C-BF79-464F-858B-CD2338E8D7B7}"/>
                </a:ext>
              </a:extLst>
            </p:cNvPr>
            <p:cNvCxnSpPr/>
            <p:nvPr/>
          </p:nvCxnSpPr>
          <p:spPr>
            <a:xfrm rot="16200000">
              <a:off x="4173493" y="5772996"/>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1" name="Straight Connector 660">
              <a:extLst>
                <a:ext uri="{FF2B5EF4-FFF2-40B4-BE49-F238E27FC236}">
                  <a16:creationId xmlns:a16="http://schemas.microsoft.com/office/drawing/2014/main" id="{AAE3A743-0D44-9C44-A48A-E818E24676D5}"/>
                </a:ext>
              </a:extLst>
            </p:cNvPr>
            <p:cNvCxnSpPr/>
            <p:nvPr/>
          </p:nvCxnSpPr>
          <p:spPr>
            <a:xfrm rot="16200000">
              <a:off x="4171489" y="5601191"/>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2" name="Straight Connector 661">
              <a:extLst>
                <a:ext uri="{FF2B5EF4-FFF2-40B4-BE49-F238E27FC236}">
                  <a16:creationId xmlns:a16="http://schemas.microsoft.com/office/drawing/2014/main" id="{97A0FAB4-985C-9247-B631-ADAB6B5C0892}"/>
                </a:ext>
              </a:extLst>
            </p:cNvPr>
            <p:cNvCxnSpPr/>
            <p:nvPr/>
          </p:nvCxnSpPr>
          <p:spPr>
            <a:xfrm rot="16200000">
              <a:off x="4172867" y="5430887"/>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3" name="Straight Connector 662">
              <a:extLst>
                <a:ext uri="{FF2B5EF4-FFF2-40B4-BE49-F238E27FC236}">
                  <a16:creationId xmlns:a16="http://schemas.microsoft.com/office/drawing/2014/main" id="{425C0B01-D430-394D-A7DB-257082384FA2}"/>
                </a:ext>
              </a:extLst>
            </p:cNvPr>
            <p:cNvCxnSpPr/>
            <p:nvPr/>
          </p:nvCxnSpPr>
          <p:spPr>
            <a:xfrm rot="16200000">
              <a:off x="4172042" y="5254569"/>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4" name="Straight Connector 663">
              <a:extLst>
                <a:ext uri="{FF2B5EF4-FFF2-40B4-BE49-F238E27FC236}">
                  <a16:creationId xmlns:a16="http://schemas.microsoft.com/office/drawing/2014/main" id="{16B6250F-1E02-2540-879A-78DF4FE2E7FB}"/>
                </a:ext>
              </a:extLst>
            </p:cNvPr>
            <p:cNvCxnSpPr/>
            <p:nvPr/>
          </p:nvCxnSpPr>
          <p:spPr>
            <a:xfrm rot="16200000">
              <a:off x="4173419" y="5079502"/>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5" name="Straight Connector 664">
              <a:extLst>
                <a:ext uri="{FF2B5EF4-FFF2-40B4-BE49-F238E27FC236}">
                  <a16:creationId xmlns:a16="http://schemas.microsoft.com/office/drawing/2014/main" id="{8AE662CF-B8BF-8A4E-A8D4-ED1180386580}"/>
                </a:ext>
              </a:extLst>
            </p:cNvPr>
            <p:cNvCxnSpPr/>
            <p:nvPr/>
          </p:nvCxnSpPr>
          <p:spPr>
            <a:xfrm flipH="1">
              <a:off x="4084097" y="6033475"/>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6" name="Straight Connector 665">
              <a:extLst>
                <a:ext uri="{FF2B5EF4-FFF2-40B4-BE49-F238E27FC236}">
                  <a16:creationId xmlns:a16="http://schemas.microsoft.com/office/drawing/2014/main" id="{2CA443FA-9280-434D-A1E2-121EC9387D80}"/>
                </a:ext>
              </a:extLst>
            </p:cNvPr>
            <p:cNvCxnSpPr/>
            <p:nvPr/>
          </p:nvCxnSpPr>
          <p:spPr>
            <a:xfrm flipH="1" flipV="1">
              <a:off x="4423797" y="4823315"/>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7" name="Straight Connector 666">
              <a:extLst>
                <a:ext uri="{FF2B5EF4-FFF2-40B4-BE49-F238E27FC236}">
                  <a16:creationId xmlns:a16="http://schemas.microsoft.com/office/drawing/2014/main" id="{C5628F93-00AC-9943-8521-E817FC80D997}"/>
                </a:ext>
              </a:extLst>
            </p:cNvPr>
            <p:cNvCxnSpPr/>
            <p:nvPr/>
          </p:nvCxnSpPr>
          <p:spPr>
            <a:xfrm flipH="1">
              <a:off x="4423797" y="4821075"/>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8" name="Straight Connector 667">
              <a:extLst>
                <a:ext uri="{FF2B5EF4-FFF2-40B4-BE49-F238E27FC236}">
                  <a16:creationId xmlns:a16="http://schemas.microsoft.com/office/drawing/2014/main" id="{016226B4-3D93-7441-8A78-894A734FB69E}"/>
                </a:ext>
              </a:extLst>
            </p:cNvPr>
            <p:cNvCxnSpPr/>
            <p:nvPr/>
          </p:nvCxnSpPr>
          <p:spPr>
            <a:xfrm flipH="1">
              <a:off x="4258183" y="4819035"/>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9" name="Straight Connector 668">
              <a:extLst>
                <a:ext uri="{FF2B5EF4-FFF2-40B4-BE49-F238E27FC236}">
                  <a16:creationId xmlns:a16="http://schemas.microsoft.com/office/drawing/2014/main" id="{8B3C0DB3-57A8-7F48-B42E-D5D4486303DD}"/>
                </a:ext>
              </a:extLst>
            </p:cNvPr>
            <p:cNvCxnSpPr/>
            <p:nvPr/>
          </p:nvCxnSpPr>
          <p:spPr>
            <a:xfrm flipH="1">
              <a:off x="4258183" y="4988052"/>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0" name="Straight Connector 669">
              <a:extLst>
                <a:ext uri="{FF2B5EF4-FFF2-40B4-BE49-F238E27FC236}">
                  <a16:creationId xmlns:a16="http://schemas.microsoft.com/office/drawing/2014/main" id="{5F0317FA-83FD-FB44-BB21-E7A93404DFE0}"/>
                </a:ext>
              </a:extLst>
            </p:cNvPr>
            <p:cNvCxnSpPr/>
            <p:nvPr/>
          </p:nvCxnSpPr>
          <p:spPr>
            <a:xfrm flipH="1">
              <a:off x="4420585" y="4818128"/>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1" name="Straight Connector 670">
              <a:extLst>
                <a:ext uri="{FF2B5EF4-FFF2-40B4-BE49-F238E27FC236}">
                  <a16:creationId xmlns:a16="http://schemas.microsoft.com/office/drawing/2014/main" id="{8748032C-DBBA-4346-925B-26DA3DA7A83F}"/>
                </a:ext>
              </a:extLst>
            </p:cNvPr>
            <p:cNvCxnSpPr/>
            <p:nvPr/>
          </p:nvCxnSpPr>
          <p:spPr>
            <a:xfrm flipH="1">
              <a:off x="4420585" y="4987772"/>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2" name="Straight Connector 671">
              <a:extLst>
                <a:ext uri="{FF2B5EF4-FFF2-40B4-BE49-F238E27FC236}">
                  <a16:creationId xmlns:a16="http://schemas.microsoft.com/office/drawing/2014/main" id="{2CFC5C14-3D26-9F41-B825-63D300993431}"/>
                </a:ext>
              </a:extLst>
            </p:cNvPr>
            <p:cNvCxnSpPr/>
            <p:nvPr/>
          </p:nvCxnSpPr>
          <p:spPr>
            <a:xfrm flipH="1" flipV="1">
              <a:off x="4087670" y="4821239"/>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3" name="Straight Connector 672">
              <a:extLst>
                <a:ext uri="{FF2B5EF4-FFF2-40B4-BE49-F238E27FC236}">
                  <a16:creationId xmlns:a16="http://schemas.microsoft.com/office/drawing/2014/main" id="{C6D6938B-DE98-824A-A0A6-D212C4DB7718}"/>
                </a:ext>
              </a:extLst>
            </p:cNvPr>
            <p:cNvCxnSpPr/>
            <p:nvPr/>
          </p:nvCxnSpPr>
          <p:spPr>
            <a:xfrm flipH="1">
              <a:off x="4087670" y="4818998"/>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4" name="Straight Connector 673">
              <a:extLst>
                <a:ext uri="{FF2B5EF4-FFF2-40B4-BE49-F238E27FC236}">
                  <a16:creationId xmlns:a16="http://schemas.microsoft.com/office/drawing/2014/main" id="{9653E1AD-E539-5046-AE0E-C3618D819A3B}"/>
                </a:ext>
              </a:extLst>
            </p:cNvPr>
            <p:cNvCxnSpPr/>
            <p:nvPr/>
          </p:nvCxnSpPr>
          <p:spPr>
            <a:xfrm flipH="1" flipV="1">
              <a:off x="4762418" y="4825861"/>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5" name="Straight Connector 674">
              <a:extLst>
                <a:ext uri="{FF2B5EF4-FFF2-40B4-BE49-F238E27FC236}">
                  <a16:creationId xmlns:a16="http://schemas.microsoft.com/office/drawing/2014/main" id="{612E7F63-B7BB-8F4A-84AF-DE7EFB12511E}"/>
                </a:ext>
              </a:extLst>
            </p:cNvPr>
            <p:cNvCxnSpPr/>
            <p:nvPr/>
          </p:nvCxnSpPr>
          <p:spPr>
            <a:xfrm flipH="1">
              <a:off x="4762418" y="4823621"/>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6" name="Straight Connector 675">
              <a:extLst>
                <a:ext uri="{FF2B5EF4-FFF2-40B4-BE49-F238E27FC236}">
                  <a16:creationId xmlns:a16="http://schemas.microsoft.com/office/drawing/2014/main" id="{ECC95FC8-F56C-C24E-BE70-C7F2367DF6B3}"/>
                </a:ext>
              </a:extLst>
            </p:cNvPr>
            <p:cNvCxnSpPr/>
            <p:nvPr/>
          </p:nvCxnSpPr>
          <p:spPr>
            <a:xfrm flipH="1" flipV="1">
              <a:off x="4587176" y="4816962"/>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7" name="Straight Connector 676">
              <a:extLst>
                <a:ext uri="{FF2B5EF4-FFF2-40B4-BE49-F238E27FC236}">
                  <a16:creationId xmlns:a16="http://schemas.microsoft.com/office/drawing/2014/main" id="{85DD5998-4308-E045-AAA2-2B2C840B5F50}"/>
                </a:ext>
              </a:extLst>
            </p:cNvPr>
            <p:cNvCxnSpPr/>
            <p:nvPr/>
          </p:nvCxnSpPr>
          <p:spPr>
            <a:xfrm flipH="1">
              <a:off x="4591414" y="4814722"/>
              <a:ext cx="165923" cy="165923"/>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8" name="Straight Connector 677">
              <a:extLst>
                <a:ext uri="{FF2B5EF4-FFF2-40B4-BE49-F238E27FC236}">
                  <a16:creationId xmlns:a16="http://schemas.microsoft.com/office/drawing/2014/main" id="{F8FCFE48-0DE6-0B4E-8360-932B2C1B15A2}"/>
                </a:ext>
              </a:extLst>
            </p:cNvPr>
            <p:cNvCxnSpPr/>
            <p:nvPr/>
          </p:nvCxnSpPr>
          <p:spPr>
            <a:xfrm flipH="1">
              <a:off x="4758249" y="4818069"/>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9" name="Straight Connector 678">
              <a:extLst>
                <a:ext uri="{FF2B5EF4-FFF2-40B4-BE49-F238E27FC236}">
                  <a16:creationId xmlns:a16="http://schemas.microsoft.com/office/drawing/2014/main" id="{9F29B035-0752-9A49-A2A6-F61C8A4ECC56}"/>
                </a:ext>
              </a:extLst>
            </p:cNvPr>
            <p:cNvCxnSpPr/>
            <p:nvPr/>
          </p:nvCxnSpPr>
          <p:spPr>
            <a:xfrm flipH="1">
              <a:off x="4758249" y="4990695"/>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0" name="Straight Connector 679">
              <a:extLst>
                <a:ext uri="{FF2B5EF4-FFF2-40B4-BE49-F238E27FC236}">
                  <a16:creationId xmlns:a16="http://schemas.microsoft.com/office/drawing/2014/main" id="{9A3154EA-590C-E54B-8716-C2552B2A1C9B}"/>
                </a:ext>
              </a:extLst>
            </p:cNvPr>
            <p:cNvCxnSpPr/>
            <p:nvPr/>
          </p:nvCxnSpPr>
          <p:spPr>
            <a:xfrm rot="16200000">
              <a:off x="4676909" y="4734894"/>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1" name="Straight Connector 680">
              <a:extLst>
                <a:ext uri="{FF2B5EF4-FFF2-40B4-BE49-F238E27FC236}">
                  <a16:creationId xmlns:a16="http://schemas.microsoft.com/office/drawing/2014/main" id="{2C5F28F5-8011-4B46-AC52-EC7922A20690}"/>
                </a:ext>
              </a:extLst>
            </p:cNvPr>
            <p:cNvCxnSpPr/>
            <p:nvPr/>
          </p:nvCxnSpPr>
          <p:spPr>
            <a:xfrm rot="16200000">
              <a:off x="4678286" y="4562207"/>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2" name="Straight Connector 681">
              <a:extLst>
                <a:ext uri="{FF2B5EF4-FFF2-40B4-BE49-F238E27FC236}">
                  <a16:creationId xmlns:a16="http://schemas.microsoft.com/office/drawing/2014/main" id="{3DC3EF25-BDF6-1142-AB75-20CA5DFE6469}"/>
                </a:ext>
              </a:extLst>
            </p:cNvPr>
            <p:cNvCxnSpPr/>
            <p:nvPr/>
          </p:nvCxnSpPr>
          <p:spPr>
            <a:xfrm rot="16200000">
              <a:off x="4678663" y="4399927"/>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3" name="Straight Connector 682">
              <a:extLst>
                <a:ext uri="{FF2B5EF4-FFF2-40B4-BE49-F238E27FC236}">
                  <a16:creationId xmlns:a16="http://schemas.microsoft.com/office/drawing/2014/main" id="{CDA12FC8-D1A9-1047-838D-DB984CDC63AF}"/>
                </a:ext>
              </a:extLst>
            </p:cNvPr>
            <p:cNvCxnSpPr/>
            <p:nvPr/>
          </p:nvCxnSpPr>
          <p:spPr>
            <a:xfrm rot="16200000">
              <a:off x="4680041" y="4227240"/>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4" name="Straight Connector 683">
              <a:extLst>
                <a:ext uri="{FF2B5EF4-FFF2-40B4-BE49-F238E27FC236}">
                  <a16:creationId xmlns:a16="http://schemas.microsoft.com/office/drawing/2014/main" id="{FE05917E-F530-3445-80E8-D57B2AEF143D}"/>
                </a:ext>
              </a:extLst>
            </p:cNvPr>
            <p:cNvCxnSpPr/>
            <p:nvPr/>
          </p:nvCxnSpPr>
          <p:spPr>
            <a:xfrm rot="16200000">
              <a:off x="4502492" y="4740905"/>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5" name="Straight Connector 684">
              <a:extLst>
                <a:ext uri="{FF2B5EF4-FFF2-40B4-BE49-F238E27FC236}">
                  <a16:creationId xmlns:a16="http://schemas.microsoft.com/office/drawing/2014/main" id="{DFE1E529-B06B-8245-962C-D071D5675CAD}"/>
                </a:ext>
              </a:extLst>
            </p:cNvPr>
            <p:cNvCxnSpPr/>
            <p:nvPr/>
          </p:nvCxnSpPr>
          <p:spPr>
            <a:xfrm rot="16200000">
              <a:off x="4503868" y="4568219"/>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6" name="Straight Connector 685">
              <a:extLst>
                <a:ext uri="{FF2B5EF4-FFF2-40B4-BE49-F238E27FC236}">
                  <a16:creationId xmlns:a16="http://schemas.microsoft.com/office/drawing/2014/main" id="{37DA996C-6035-9644-94DA-4D0201A8C733}"/>
                </a:ext>
              </a:extLst>
            </p:cNvPr>
            <p:cNvCxnSpPr/>
            <p:nvPr/>
          </p:nvCxnSpPr>
          <p:spPr>
            <a:xfrm rot="16200000">
              <a:off x="4504247" y="4405939"/>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7" name="Straight Connector 686">
              <a:extLst>
                <a:ext uri="{FF2B5EF4-FFF2-40B4-BE49-F238E27FC236}">
                  <a16:creationId xmlns:a16="http://schemas.microsoft.com/office/drawing/2014/main" id="{C6BABFBC-0B61-0741-A682-13B3E69BE523}"/>
                </a:ext>
              </a:extLst>
            </p:cNvPr>
            <p:cNvCxnSpPr/>
            <p:nvPr/>
          </p:nvCxnSpPr>
          <p:spPr>
            <a:xfrm rot="16200000">
              <a:off x="4505624" y="4233252"/>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8" name="Straight Connector 687">
              <a:extLst>
                <a:ext uri="{FF2B5EF4-FFF2-40B4-BE49-F238E27FC236}">
                  <a16:creationId xmlns:a16="http://schemas.microsoft.com/office/drawing/2014/main" id="{25C4CE51-2DF2-5C4D-BA1E-55EA054232A0}"/>
                </a:ext>
              </a:extLst>
            </p:cNvPr>
            <p:cNvCxnSpPr/>
            <p:nvPr/>
          </p:nvCxnSpPr>
          <p:spPr>
            <a:xfrm rot="16200000">
              <a:off x="4679216" y="4060447"/>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9" name="Straight Connector 688">
              <a:extLst>
                <a:ext uri="{FF2B5EF4-FFF2-40B4-BE49-F238E27FC236}">
                  <a16:creationId xmlns:a16="http://schemas.microsoft.com/office/drawing/2014/main" id="{A994F20D-BDE5-5C46-8FA3-DAD903C7379E}"/>
                </a:ext>
              </a:extLst>
            </p:cNvPr>
            <p:cNvCxnSpPr/>
            <p:nvPr/>
          </p:nvCxnSpPr>
          <p:spPr>
            <a:xfrm rot="16200000">
              <a:off x="4680593" y="3887760"/>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0" name="Straight Connector 689">
              <a:extLst>
                <a:ext uri="{FF2B5EF4-FFF2-40B4-BE49-F238E27FC236}">
                  <a16:creationId xmlns:a16="http://schemas.microsoft.com/office/drawing/2014/main" id="{22F09AD3-8E2F-7040-8690-0B95391268E4}"/>
                </a:ext>
              </a:extLst>
            </p:cNvPr>
            <p:cNvCxnSpPr/>
            <p:nvPr/>
          </p:nvCxnSpPr>
          <p:spPr>
            <a:xfrm rot="16200000">
              <a:off x="4505078" y="4066459"/>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1" name="Straight Connector 690">
              <a:extLst>
                <a:ext uri="{FF2B5EF4-FFF2-40B4-BE49-F238E27FC236}">
                  <a16:creationId xmlns:a16="http://schemas.microsoft.com/office/drawing/2014/main" id="{E0435272-32A3-1C41-B387-9EF2BA0BCF35}"/>
                </a:ext>
              </a:extLst>
            </p:cNvPr>
            <p:cNvCxnSpPr/>
            <p:nvPr/>
          </p:nvCxnSpPr>
          <p:spPr>
            <a:xfrm rot="16200000">
              <a:off x="4506176" y="3890873"/>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2" name="Straight Connector 691">
              <a:extLst>
                <a:ext uri="{FF2B5EF4-FFF2-40B4-BE49-F238E27FC236}">
                  <a16:creationId xmlns:a16="http://schemas.microsoft.com/office/drawing/2014/main" id="{0648C76B-1572-574F-A2F5-32FBE55447F7}"/>
                </a:ext>
              </a:extLst>
            </p:cNvPr>
            <p:cNvCxnSpPr/>
            <p:nvPr/>
          </p:nvCxnSpPr>
          <p:spPr>
            <a:xfrm rot="16200000">
              <a:off x="4677287" y="3716017"/>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3" name="Straight Connector 692">
              <a:extLst>
                <a:ext uri="{FF2B5EF4-FFF2-40B4-BE49-F238E27FC236}">
                  <a16:creationId xmlns:a16="http://schemas.microsoft.com/office/drawing/2014/main" id="{44C7D27C-493B-A04C-9AD0-0B17C8F41207}"/>
                </a:ext>
              </a:extLst>
            </p:cNvPr>
            <p:cNvCxnSpPr/>
            <p:nvPr/>
          </p:nvCxnSpPr>
          <p:spPr>
            <a:xfrm rot="16200000">
              <a:off x="4678663" y="3543330"/>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4" name="Straight Connector 693">
              <a:extLst>
                <a:ext uri="{FF2B5EF4-FFF2-40B4-BE49-F238E27FC236}">
                  <a16:creationId xmlns:a16="http://schemas.microsoft.com/office/drawing/2014/main" id="{4985F0CB-0297-C249-A3CD-3B9D24600005}"/>
                </a:ext>
              </a:extLst>
            </p:cNvPr>
            <p:cNvCxnSpPr/>
            <p:nvPr/>
          </p:nvCxnSpPr>
          <p:spPr>
            <a:xfrm rot="16200000">
              <a:off x="4506048" y="3722029"/>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5" name="Straight Connector 694">
              <a:extLst>
                <a:ext uri="{FF2B5EF4-FFF2-40B4-BE49-F238E27FC236}">
                  <a16:creationId xmlns:a16="http://schemas.microsoft.com/office/drawing/2014/main" id="{36EE50D6-65F2-A542-AE3B-54E73547AEBD}"/>
                </a:ext>
              </a:extLst>
            </p:cNvPr>
            <p:cNvCxnSpPr/>
            <p:nvPr/>
          </p:nvCxnSpPr>
          <p:spPr>
            <a:xfrm rot="16200000">
              <a:off x="4504247" y="3546443"/>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6" name="Straight Connector 695">
              <a:extLst>
                <a:ext uri="{FF2B5EF4-FFF2-40B4-BE49-F238E27FC236}">
                  <a16:creationId xmlns:a16="http://schemas.microsoft.com/office/drawing/2014/main" id="{F340A6E5-4D73-B440-BB16-847DE897F252}"/>
                </a:ext>
              </a:extLst>
            </p:cNvPr>
            <p:cNvCxnSpPr/>
            <p:nvPr/>
          </p:nvCxnSpPr>
          <p:spPr>
            <a:xfrm flipH="1">
              <a:off x="4588039" y="3460369"/>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7" name="Straight Connector 696">
              <a:extLst>
                <a:ext uri="{FF2B5EF4-FFF2-40B4-BE49-F238E27FC236}">
                  <a16:creationId xmlns:a16="http://schemas.microsoft.com/office/drawing/2014/main" id="{6E349665-0656-674E-A878-8C1754433B32}"/>
                </a:ext>
              </a:extLst>
            </p:cNvPr>
            <p:cNvCxnSpPr/>
            <p:nvPr/>
          </p:nvCxnSpPr>
          <p:spPr>
            <a:xfrm rot="16200000">
              <a:off x="4682342" y="5941911"/>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8" name="Straight Connector 697">
              <a:extLst>
                <a:ext uri="{FF2B5EF4-FFF2-40B4-BE49-F238E27FC236}">
                  <a16:creationId xmlns:a16="http://schemas.microsoft.com/office/drawing/2014/main" id="{9C0EBBFB-0B4E-6A49-B0AC-342EE639EC0F}"/>
                </a:ext>
              </a:extLst>
            </p:cNvPr>
            <p:cNvCxnSpPr/>
            <p:nvPr/>
          </p:nvCxnSpPr>
          <p:spPr>
            <a:xfrm rot="16200000">
              <a:off x="4683720" y="5764941"/>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9" name="Straight Connector 698">
              <a:extLst>
                <a:ext uri="{FF2B5EF4-FFF2-40B4-BE49-F238E27FC236}">
                  <a16:creationId xmlns:a16="http://schemas.microsoft.com/office/drawing/2014/main" id="{BC1621FD-C5EA-9140-80D7-A158FACF6012}"/>
                </a:ext>
              </a:extLst>
            </p:cNvPr>
            <p:cNvCxnSpPr/>
            <p:nvPr/>
          </p:nvCxnSpPr>
          <p:spPr>
            <a:xfrm rot="16200000">
              <a:off x="4684098" y="5592580"/>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0" name="Straight Connector 699">
              <a:extLst>
                <a:ext uri="{FF2B5EF4-FFF2-40B4-BE49-F238E27FC236}">
                  <a16:creationId xmlns:a16="http://schemas.microsoft.com/office/drawing/2014/main" id="{D1B28D2E-D673-8141-9E35-92B646B0A223}"/>
                </a:ext>
              </a:extLst>
            </p:cNvPr>
            <p:cNvCxnSpPr/>
            <p:nvPr/>
          </p:nvCxnSpPr>
          <p:spPr>
            <a:xfrm rot="16200000">
              <a:off x="4682576" y="5424307"/>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1" name="Straight Connector 700">
              <a:extLst>
                <a:ext uri="{FF2B5EF4-FFF2-40B4-BE49-F238E27FC236}">
                  <a16:creationId xmlns:a16="http://schemas.microsoft.com/office/drawing/2014/main" id="{9AE1D404-B7AD-EB43-849B-07A1BC958805}"/>
                </a:ext>
              </a:extLst>
            </p:cNvPr>
            <p:cNvCxnSpPr/>
            <p:nvPr/>
          </p:nvCxnSpPr>
          <p:spPr>
            <a:xfrm rot="16200000">
              <a:off x="4509630" y="5939196"/>
              <a:ext cx="150839"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2" name="Straight Connector 701">
              <a:extLst>
                <a:ext uri="{FF2B5EF4-FFF2-40B4-BE49-F238E27FC236}">
                  <a16:creationId xmlns:a16="http://schemas.microsoft.com/office/drawing/2014/main" id="{2EDAF343-A57E-C946-9D9B-FB45051E03E7}"/>
                </a:ext>
              </a:extLst>
            </p:cNvPr>
            <p:cNvCxnSpPr/>
            <p:nvPr/>
          </p:nvCxnSpPr>
          <p:spPr>
            <a:xfrm rot="16200000">
              <a:off x="4508865" y="5762225"/>
              <a:ext cx="150839"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3" name="Straight Connector 702">
              <a:extLst>
                <a:ext uri="{FF2B5EF4-FFF2-40B4-BE49-F238E27FC236}">
                  <a16:creationId xmlns:a16="http://schemas.microsoft.com/office/drawing/2014/main" id="{945180F5-C8F3-3E4C-ADD0-4AE3DF7C4775}"/>
                </a:ext>
              </a:extLst>
            </p:cNvPr>
            <p:cNvCxnSpPr/>
            <p:nvPr/>
          </p:nvCxnSpPr>
          <p:spPr>
            <a:xfrm rot="16200000">
              <a:off x="4507541" y="5597840"/>
              <a:ext cx="150839"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4" name="Straight Connector 703">
              <a:extLst>
                <a:ext uri="{FF2B5EF4-FFF2-40B4-BE49-F238E27FC236}">
                  <a16:creationId xmlns:a16="http://schemas.microsoft.com/office/drawing/2014/main" id="{19F1D67E-139A-6844-A209-D33FD8F17D7F}"/>
                </a:ext>
              </a:extLst>
            </p:cNvPr>
            <p:cNvCxnSpPr/>
            <p:nvPr/>
          </p:nvCxnSpPr>
          <p:spPr>
            <a:xfrm rot="16200000">
              <a:off x="4509864" y="5424490"/>
              <a:ext cx="150839"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5" name="Straight Connector 704">
              <a:extLst>
                <a:ext uri="{FF2B5EF4-FFF2-40B4-BE49-F238E27FC236}">
                  <a16:creationId xmlns:a16="http://schemas.microsoft.com/office/drawing/2014/main" id="{FFEDEF40-BC10-9E4E-9F2E-E686965C6CCE}"/>
                </a:ext>
              </a:extLst>
            </p:cNvPr>
            <p:cNvCxnSpPr/>
            <p:nvPr/>
          </p:nvCxnSpPr>
          <p:spPr>
            <a:xfrm rot="16200000">
              <a:off x="4678852" y="5243745"/>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6" name="Straight Connector 705">
              <a:extLst>
                <a:ext uri="{FF2B5EF4-FFF2-40B4-BE49-F238E27FC236}">
                  <a16:creationId xmlns:a16="http://schemas.microsoft.com/office/drawing/2014/main" id="{DFA08AFD-66F3-204F-8E2C-6701AE6FAA8F}"/>
                </a:ext>
              </a:extLst>
            </p:cNvPr>
            <p:cNvCxnSpPr/>
            <p:nvPr/>
          </p:nvCxnSpPr>
          <p:spPr>
            <a:xfrm rot="16200000">
              <a:off x="4685621" y="5073544"/>
              <a:ext cx="150839"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7" name="Straight Connector 706">
              <a:extLst>
                <a:ext uri="{FF2B5EF4-FFF2-40B4-BE49-F238E27FC236}">
                  <a16:creationId xmlns:a16="http://schemas.microsoft.com/office/drawing/2014/main" id="{12BBBC3D-C6C2-C843-9E82-3A81E182AA6E}"/>
                </a:ext>
              </a:extLst>
            </p:cNvPr>
            <p:cNvCxnSpPr/>
            <p:nvPr/>
          </p:nvCxnSpPr>
          <p:spPr>
            <a:xfrm rot="16200000">
              <a:off x="4509319" y="5243959"/>
              <a:ext cx="150839"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8" name="Straight Connector 707">
              <a:extLst>
                <a:ext uri="{FF2B5EF4-FFF2-40B4-BE49-F238E27FC236}">
                  <a16:creationId xmlns:a16="http://schemas.microsoft.com/office/drawing/2014/main" id="{337DF00D-5023-FC42-AB12-B96E535DEB2E}"/>
                </a:ext>
              </a:extLst>
            </p:cNvPr>
            <p:cNvCxnSpPr/>
            <p:nvPr/>
          </p:nvCxnSpPr>
          <p:spPr>
            <a:xfrm rot="16200000">
              <a:off x="4510416" y="5073545"/>
              <a:ext cx="150839"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9" name="Straight Connector 708">
              <a:extLst>
                <a:ext uri="{FF2B5EF4-FFF2-40B4-BE49-F238E27FC236}">
                  <a16:creationId xmlns:a16="http://schemas.microsoft.com/office/drawing/2014/main" id="{0934E1A0-A920-BC4F-B424-9AA78C89509F}"/>
                </a:ext>
              </a:extLst>
            </p:cNvPr>
            <p:cNvCxnSpPr/>
            <p:nvPr/>
          </p:nvCxnSpPr>
          <p:spPr>
            <a:xfrm rot="16200000">
              <a:off x="4680940" y="6280831"/>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0" name="Straight Connector 709">
              <a:extLst>
                <a:ext uri="{FF2B5EF4-FFF2-40B4-BE49-F238E27FC236}">
                  <a16:creationId xmlns:a16="http://schemas.microsoft.com/office/drawing/2014/main" id="{EEFE2F7F-5B84-4D47-B0B6-27DCEA0D36ED}"/>
                </a:ext>
              </a:extLst>
            </p:cNvPr>
            <p:cNvCxnSpPr/>
            <p:nvPr/>
          </p:nvCxnSpPr>
          <p:spPr>
            <a:xfrm rot="16200000">
              <a:off x="4681317" y="6111367"/>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1" name="Straight Connector 710">
              <a:extLst>
                <a:ext uri="{FF2B5EF4-FFF2-40B4-BE49-F238E27FC236}">
                  <a16:creationId xmlns:a16="http://schemas.microsoft.com/office/drawing/2014/main" id="{E304B09C-BCAD-0B40-AFA8-5DD9C0111566}"/>
                </a:ext>
              </a:extLst>
            </p:cNvPr>
            <p:cNvCxnSpPr/>
            <p:nvPr/>
          </p:nvCxnSpPr>
          <p:spPr>
            <a:xfrm rot="16200000">
              <a:off x="4509362" y="6111550"/>
              <a:ext cx="150839"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2" name="Straight Connector 711">
              <a:extLst>
                <a:ext uri="{FF2B5EF4-FFF2-40B4-BE49-F238E27FC236}">
                  <a16:creationId xmlns:a16="http://schemas.microsoft.com/office/drawing/2014/main" id="{E9B1B8AE-916C-E846-A141-5094F238AE05}"/>
                </a:ext>
              </a:extLst>
            </p:cNvPr>
            <p:cNvCxnSpPr/>
            <p:nvPr/>
          </p:nvCxnSpPr>
          <p:spPr>
            <a:xfrm rot="16200000">
              <a:off x="4507807" y="6284805"/>
              <a:ext cx="150839"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3" name="Straight Connector 712">
              <a:extLst>
                <a:ext uri="{FF2B5EF4-FFF2-40B4-BE49-F238E27FC236}">
                  <a16:creationId xmlns:a16="http://schemas.microsoft.com/office/drawing/2014/main" id="{2CFEA21F-96D9-0843-9AF5-07E7D714F0DC}"/>
                </a:ext>
              </a:extLst>
            </p:cNvPr>
            <p:cNvCxnSpPr/>
            <p:nvPr/>
          </p:nvCxnSpPr>
          <p:spPr>
            <a:xfrm flipH="1">
              <a:off x="4592284" y="6375545"/>
              <a:ext cx="165923" cy="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sp>
          <p:nvSpPr>
            <p:cNvPr id="1155" name="Triangle 1154">
              <a:extLst>
                <a:ext uri="{FF2B5EF4-FFF2-40B4-BE49-F238E27FC236}">
                  <a16:creationId xmlns:a16="http://schemas.microsoft.com/office/drawing/2014/main" id="{D7BAD505-276F-684C-B433-942609E01870}"/>
                </a:ext>
              </a:extLst>
            </p:cNvPr>
            <p:cNvSpPr/>
            <p:nvPr/>
          </p:nvSpPr>
          <p:spPr>
            <a:xfrm rot="1849719" flipV="1">
              <a:off x="2836032" y="4797793"/>
              <a:ext cx="63828" cy="55025"/>
            </a:xfrm>
            <a:prstGeom prst="triangl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6" name="Oval 1155">
              <a:extLst>
                <a:ext uri="{FF2B5EF4-FFF2-40B4-BE49-F238E27FC236}">
                  <a16:creationId xmlns:a16="http://schemas.microsoft.com/office/drawing/2014/main" id="{EC7D4BB8-BC18-1241-A933-3574B6711EED}"/>
                </a:ext>
              </a:extLst>
            </p:cNvPr>
            <p:cNvSpPr/>
            <p:nvPr/>
          </p:nvSpPr>
          <p:spPr>
            <a:xfrm flipV="1">
              <a:off x="2813112" y="4843007"/>
              <a:ext cx="32081" cy="32081"/>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7" name="Oval 1156">
              <a:extLst>
                <a:ext uri="{FF2B5EF4-FFF2-40B4-BE49-F238E27FC236}">
                  <a16:creationId xmlns:a16="http://schemas.microsoft.com/office/drawing/2014/main" id="{27E0BCE6-E869-8E42-8B9D-E3C68C6383BC}"/>
                </a:ext>
              </a:extLst>
            </p:cNvPr>
            <p:cNvSpPr/>
            <p:nvPr/>
          </p:nvSpPr>
          <p:spPr>
            <a:xfrm flipV="1">
              <a:off x="2812413" y="4804849"/>
              <a:ext cx="32081" cy="32081"/>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8" name="Oval 1157">
              <a:extLst>
                <a:ext uri="{FF2B5EF4-FFF2-40B4-BE49-F238E27FC236}">
                  <a16:creationId xmlns:a16="http://schemas.microsoft.com/office/drawing/2014/main" id="{C98ADC40-570E-FB45-9838-E06EAE074126}"/>
                </a:ext>
              </a:extLst>
            </p:cNvPr>
            <p:cNvSpPr/>
            <p:nvPr/>
          </p:nvSpPr>
          <p:spPr>
            <a:xfrm flipV="1">
              <a:off x="2811713" y="4766692"/>
              <a:ext cx="32081" cy="32081"/>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9" name="Oval 1158">
              <a:extLst>
                <a:ext uri="{FF2B5EF4-FFF2-40B4-BE49-F238E27FC236}">
                  <a16:creationId xmlns:a16="http://schemas.microsoft.com/office/drawing/2014/main" id="{33BA6005-2B7E-8F4E-B09B-A5CE64C748B7}"/>
                </a:ext>
              </a:extLst>
            </p:cNvPr>
            <p:cNvSpPr/>
            <p:nvPr/>
          </p:nvSpPr>
          <p:spPr>
            <a:xfrm flipV="1">
              <a:off x="2894493" y="4800181"/>
              <a:ext cx="32080" cy="32081"/>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3" name="Triangle 1162">
              <a:extLst>
                <a:ext uri="{FF2B5EF4-FFF2-40B4-BE49-F238E27FC236}">
                  <a16:creationId xmlns:a16="http://schemas.microsoft.com/office/drawing/2014/main" id="{7B9588E7-B997-004E-A180-267A8A1E0D47}"/>
                </a:ext>
              </a:extLst>
            </p:cNvPr>
            <p:cNvSpPr/>
            <p:nvPr/>
          </p:nvSpPr>
          <p:spPr>
            <a:xfrm rot="1849719" flipV="1">
              <a:off x="2840031" y="4968082"/>
              <a:ext cx="63828" cy="55025"/>
            </a:xfrm>
            <a:prstGeom prst="triangl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4" name="Oval 1163">
              <a:extLst>
                <a:ext uri="{FF2B5EF4-FFF2-40B4-BE49-F238E27FC236}">
                  <a16:creationId xmlns:a16="http://schemas.microsoft.com/office/drawing/2014/main" id="{B3F3F19C-116D-0444-9547-9E992F0BA8D4}"/>
                </a:ext>
              </a:extLst>
            </p:cNvPr>
            <p:cNvSpPr/>
            <p:nvPr/>
          </p:nvSpPr>
          <p:spPr>
            <a:xfrm flipV="1">
              <a:off x="2817111" y="5013296"/>
              <a:ext cx="32081" cy="32081"/>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5" name="Oval 1164">
              <a:extLst>
                <a:ext uri="{FF2B5EF4-FFF2-40B4-BE49-F238E27FC236}">
                  <a16:creationId xmlns:a16="http://schemas.microsoft.com/office/drawing/2014/main" id="{7D1CF2C0-1AE2-ED48-AD2B-75C88243D625}"/>
                </a:ext>
              </a:extLst>
            </p:cNvPr>
            <p:cNvSpPr/>
            <p:nvPr/>
          </p:nvSpPr>
          <p:spPr>
            <a:xfrm flipV="1">
              <a:off x="2816412" y="4975138"/>
              <a:ext cx="32081" cy="32081"/>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6" name="Oval 1165">
              <a:extLst>
                <a:ext uri="{FF2B5EF4-FFF2-40B4-BE49-F238E27FC236}">
                  <a16:creationId xmlns:a16="http://schemas.microsoft.com/office/drawing/2014/main" id="{261BF90B-6014-B048-A3C5-64D56F0AF792}"/>
                </a:ext>
              </a:extLst>
            </p:cNvPr>
            <p:cNvSpPr/>
            <p:nvPr/>
          </p:nvSpPr>
          <p:spPr>
            <a:xfrm flipV="1">
              <a:off x="2815712" y="4936981"/>
              <a:ext cx="32081" cy="32081"/>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7" name="Oval 1166">
              <a:extLst>
                <a:ext uri="{FF2B5EF4-FFF2-40B4-BE49-F238E27FC236}">
                  <a16:creationId xmlns:a16="http://schemas.microsoft.com/office/drawing/2014/main" id="{2C39E666-AEB9-0F40-AD6C-FA8537F8F202}"/>
                </a:ext>
              </a:extLst>
            </p:cNvPr>
            <p:cNvSpPr/>
            <p:nvPr/>
          </p:nvSpPr>
          <p:spPr>
            <a:xfrm flipV="1">
              <a:off x="2898492" y="4970470"/>
              <a:ext cx="32080" cy="32081"/>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70" name="Group 1169">
              <a:extLst>
                <a:ext uri="{FF2B5EF4-FFF2-40B4-BE49-F238E27FC236}">
                  <a16:creationId xmlns:a16="http://schemas.microsoft.com/office/drawing/2014/main" id="{5A4CA283-AA58-8142-B393-5188CD8FE040}"/>
                </a:ext>
              </a:extLst>
            </p:cNvPr>
            <p:cNvGrpSpPr/>
            <p:nvPr/>
          </p:nvGrpSpPr>
          <p:grpSpPr>
            <a:xfrm rot="16200000" flipH="1">
              <a:off x="4871858" y="4726991"/>
              <a:ext cx="113178" cy="95961"/>
              <a:chOff x="1478549" y="2181747"/>
              <a:chExt cx="278369" cy="236021"/>
            </a:xfrm>
          </p:grpSpPr>
          <p:grpSp>
            <p:nvGrpSpPr>
              <p:cNvPr id="1171" name="Group 1170">
                <a:extLst>
                  <a:ext uri="{FF2B5EF4-FFF2-40B4-BE49-F238E27FC236}">
                    <a16:creationId xmlns:a16="http://schemas.microsoft.com/office/drawing/2014/main" id="{3BB77E67-34E1-7547-B12C-56D613EF0F00}"/>
                  </a:ext>
                </a:extLst>
              </p:cNvPr>
              <p:cNvGrpSpPr/>
              <p:nvPr/>
            </p:nvGrpSpPr>
            <p:grpSpPr>
              <a:xfrm>
                <a:off x="1478549" y="2181747"/>
                <a:ext cx="220204" cy="236021"/>
                <a:chOff x="774700" y="3743756"/>
                <a:chExt cx="288257" cy="308962"/>
              </a:xfrm>
            </p:grpSpPr>
            <p:sp>
              <p:nvSpPr>
                <p:cNvPr id="1173" name="Triangle 1172">
                  <a:extLst>
                    <a:ext uri="{FF2B5EF4-FFF2-40B4-BE49-F238E27FC236}">
                      <a16:creationId xmlns:a16="http://schemas.microsoft.com/office/drawing/2014/main" id="{529F37D4-ADA9-5041-A0A2-08FE1D8CBD44}"/>
                    </a:ext>
                  </a:extLst>
                </p:cNvPr>
                <p:cNvSpPr/>
                <p:nvPr/>
              </p:nvSpPr>
              <p:spPr>
                <a:xfrm rot="19750281">
                  <a:off x="881026" y="3807234"/>
                  <a:ext cx="181931" cy="156837"/>
                </a:xfrm>
                <a:prstGeom prst="triangl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4" name="Oval 1173">
                  <a:extLst>
                    <a:ext uri="{FF2B5EF4-FFF2-40B4-BE49-F238E27FC236}">
                      <a16:creationId xmlns:a16="http://schemas.microsoft.com/office/drawing/2014/main" id="{33DAE9B6-4277-0140-B949-67DED20699B7}"/>
                    </a:ext>
                  </a:extLst>
                </p:cNvPr>
                <p:cNvSpPr/>
                <p:nvPr/>
              </p:nvSpPr>
              <p:spPr>
                <a:xfrm>
                  <a:off x="815699" y="3743756"/>
                  <a:ext cx="91440" cy="91440"/>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5" name="Oval 1174">
                  <a:extLst>
                    <a:ext uri="{FF2B5EF4-FFF2-40B4-BE49-F238E27FC236}">
                      <a16:creationId xmlns:a16="http://schemas.microsoft.com/office/drawing/2014/main" id="{A1C27094-A60B-E141-94DF-50CC194ADAE0}"/>
                    </a:ext>
                  </a:extLst>
                </p:cNvPr>
                <p:cNvSpPr/>
                <p:nvPr/>
              </p:nvSpPr>
              <p:spPr>
                <a:xfrm>
                  <a:off x="813706" y="3852517"/>
                  <a:ext cx="91440" cy="91440"/>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6" name="Oval 1175">
                  <a:extLst>
                    <a:ext uri="{FF2B5EF4-FFF2-40B4-BE49-F238E27FC236}">
                      <a16:creationId xmlns:a16="http://schemas.microsoft.com/office/drawing/2014/main" id="{04F69B13-7C71-9441-8B23-0461C2F5399E}"/>
                    </a:ext>
                  </a:extLst>
                </p:cNvPr>
                <p:cNvSpPr/>
                <p:nvPr/>
              </p:nvSpPr>
              <p:spPr>
                <a:xfrm>
                  <a:off x="811713" y="3961278"/>
                  <a:ext cx="91440" cy="91440"/>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77" name="Straight Connector 1176">
                  <a:extLst>
                    <a:ext uri="{FF2B5EF4-FFF2-40B4-BE49-F238E27FC236}">
                      <a16:creationId xmlns:a16="http://schemas.microsoft.com/office/drawing/2014/main" id="{165BDC81-9452-2748-B466-94011D473111}"/>
                    </a:ext>
                  </a:extLst>
                </p:cNvPr>
                <p:cNvCxnSpPr/>
                <p:nvPr/>
              </p:nvCxnSpPr>
              <p:spPr>
                <a:xfrm>
                  <a:off x="774700" y="3768521"/>
                  <a:ext cx="0" cy="28102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72" name="Oval 1171">
                <a:extLst>
                  <a:ext uri="{FF2B5EF4-FFF2-40B4-BE49-F238E27FC236}">
                    <a16:creationId xmlns:a16="http://schemas.microsoft.com/office/drawing/2014/main" id="{39D8040D-1818-E442-9996-80A994DCA403}"/>
                  </a:ext>
                </a:extLst>
              </p:cNvPr>
              <p:cNvSpPr/>
              <p:nvPr/>
            </p:nvSpPr>
            <p:spPr>
              <a:xfrm>
                <a:off x="1687066" y="2274996"/>
                <a:ext cx="69852" cy="69852"/>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78" name="Group 1177">
              <a:extLst>
                <a:ext uri="{FF2B5EF4-FFF2-40B4-BE49-F238E27FC236}">
                  <a16:creationId xmlns:a16="http://schemas.microsoft.com/office/drawing/2014/main" id="{46344153-C1B6-6C4B-9914-A94A5DA84A43}"/>
                </a:ext>
              </a:extLst>
            </p:cNvPr>
            <p:cNvGrpSpPr/>
            <p:nvPr/>
          </p:nvGrpSpPr>
          <p:grpSpPr>
            <a:xfrm rot="5400000" flipH="1">
              <a:off x="4879293" y="4984415"/>
              <a:ext cx="107002" cy="95962"/>
              <a:chOff x="1490677" y="2820474"/>
              <a:chExt cx="263175" cy="236021"/>
            </a:xfrm>
          </p:grpSpPr>
          <p:grpSp>
            <p:nvGrpSpPr>
              <p:cNvPr id="1179" name="Group 1178">
                <a:extLst>
                  <a:ext uri="{FF2B5EF4-FFF2-40B4-BE49-F238E27FC236}">
                    <a16:creationId xmlns:a16="http://schemas.microsoft.com/office/drawing/2014/main" id="{001AC39D-40F4-924E-8CB2-F72C17EF9CFA}"/>
                  </a:ext>
                </a:extLst>
              </p:cNvPr>
              <p:cNvGrpSpPr/>
              <p:nvPr/>
            </p:nvGrpSpPr>
            <p:grpSpPr>
              <a:xfrm>
                <a:off x="1490677" y="2820474"/>
                <a:ext cx="211555" cy="236021"/>
                <a:chOff x="790575" y="4480628"/>
                <a:chExt cx="276935" cy="308962"/>
              </a:xfrm>
            </p:grpSpPr>
            <p:sp>
              <p:nvSpPr>
                <p:cNvPr id="1181" name="Triangle 1180">
                  <a:extLst>
                    <a:ext uri="{FF2B5EF4-FFF2-40B4-BE49-F238E27FC236}">
                      <a16:creationId xmlns:a16="http://schemas.microsoft.com/office/drawing/2014/main" id="{A9B6A984-E6BD-9947-BAAB-F5A8A75ECBB1}"/>
                    </a:ext>
                  </a:extLst>
                </p:cNvPr>
                <p:cNvSpPr/>
                <p:nvPr/>
              </p:nvSpPr>
              <p:spPr>
                <a:xfrm rot="19750281">
                  <a:off x="885579" y="4540546"/>
                  <a:ext cx="181931" cy="156837"/>
                </a:xfrm>
                <a:prstGeom prst="triangl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2" name="Oval 1181">
                  <a:extLst>
                    <a:ext uri="{FF2B5EF4-FFF2-40B4-BE49-F238E27FC236}">
                      <a16:creationId xmlns:a16="http://schemas.microsoft.com/office/drawing/2014/main" id="{AA784ECF-0415-EA45-BA8B-5D278C4F1B77}"/>
                    </a:ext>
                  </a:extLst>
                </p:cNvPr>
                <p:cNvSpPr/>
                <p:nvPr/>
              </p:nvSpPr>
              <p:spPr>
                <a:xfrm>
                  <a:off x="825166" y="4480628"/>
                  <a:ext cx="91440" cy="91440"/>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3" name="Oval 1182">
                  <a:extLst>
                    <a:ext uri="{FF2B5EF4-FFF2-40B4-BE49-F238E27FC236}">
                      <a16:creationId xmlns:a16="http://schemas.microsoft.com/office/drawing/2014/main" id="{A2201403-8CB3-124D-A8EB-5413E0A4B722}"/>
                    </a:ext>
                  </a:extLst>
                </p:cNvPr>
                <p:cNvSpPr/>
                <p:nvPr/>
              </p:nvSpPr>
              <p:spPr>
                <a:xfrm>
                  <a:off x="823173" y="4589389"/>
                  <a:ext cx="91440" cy="91440"/>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4" name="Oval 1183">
                  <a:extLst>
                    <a:ext uri="{FF2B5EF4-FFF2-40B4-BE49-F238E27FC236}">
                      <a16:creationId xmlns:a16="http://schemas.microsoft.com/office/drawing/2014/main" id="{1C22B050-D3DC-F546-9028-8AC867E240B5}"/>
                    </a:ext>
                  </a:extLst>
                </p:cNvPr>
                <p:cNvSpPr/>
                <p:nvPr/>
              </p:nvSpPr>
              <p:spPr>
                <a:xfrm>
                  <a:off x="821180" y="4698150"/>
                  <a:ext cx="91440" cy="91440"/>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85" name="Straight Connector 1184">
                  <a:extLst>
                    <a:ext uri="{FF2B5EF4-FFF2-40B4-BE49-F238E27FC236}">
                      <a16:creationId xmlns:a16="http://schemas.microsoft.com/office/drawing/2014/main" id="{67F942CB-66FA-B240-8F53-2117ED3E5B2A}"/>
                    </a:ext>
                  </a:extLst>
                </p:cNvPr>
                <p:cNvCxnSpPr/>
                <p:nvPr/>
              </p:nvCxnSpPr>
              <p:spPr>
                <a:xfrm>
                  <a:off x="790575" y="4495868"/>
                  <a:ext cx="0" cy="281022"/>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80" name="Oval 1179">
                <a:extLst>
                  <a:ext uri="{FF2B5EF4-FFF2-40B4-BE49-F238E27FC236}">
                    <a16:creationId xmlns:a16="http://schemas.microsoft.com/office/drawing/2014/main" id="{1ED44796-EE38-7C4B-A314-FFE283DD5164}"/>
                  </a:ext>
                </a:extLst>
              </p:cNvPr>
              <p:cNvSpPr/>
              <p:nvPr/>
            </p:nvSpPr>
            <p:spPr>
              <a:xfrm>
                <a:off x="1684000" y="2911814"/>
                <a:ext cx="69852" cy="69852"/>
              </a:xfrm>
              <a:prstGeom prst="ellips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cxnSp>
        <p:nvCxnSpPr>
          <p:cNvPr id="1187" name="Straight Connector 1186">
            <a:extLst>
              <a:ext uri="{FF2B5EF4-FFF2-40B4-BE49-F238E27FC236}">
                <a16:creationId xmlns:a16="http://schemas.microsoft.com/office/drawing/2014/main" id="{22DBDC07-B47E-5845-A24B-DC503114F866}"/>
              </a:ext>
            </a:extLst>
          </p:cNvPr>
          <p:cNvCxnSpPr>
            <a:cxnSpLocks/>
          </p:cNvCxnSpPr>
          <p:nvPr/>
        </p:nvCxnSpPr>
        <p:spPr>
          <a:xfrm>
            <a:off x="3664967" y="1137375"/>
            <a:ext cx="0" cy="549093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8" name="Straight Connector 1187">
            <a:extLst>
              <a:ext uri="{FF2B5EF4-FFF2-40B4-BE49-F238E27FC236}">
                <a16:creationId xmlns:a16="http://schemas.microsoft.com/office/drawing/2014/main" id="{0B87F661-189D-EE41-9F1F-DDADD52F1DDC}"/>
              </a:ext>
            </a:extLst>
          </p:cNvPr>
          <p:cNvCxnSpPr>
            <a:cxnSpLocks/>
          </p:cNvCxnSpPr>
          <p:nvPr/>
        </p:nvCxnSpPr>
        <p:spPr>
          <a:xfrm>
            <a:off x="1736173" y="1137375"/>
            <a:ext cx="0" cy="549093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9" name="Straight Connector 1188">
            <a:extLst>
              <a:ext uri="{FF2B5EF4-FFF2-40B4-BE49-F238E27FC236}">
                <a16:creationId xmlns:a16="http://schemas.microsoft.com/office/drawing/2014/main" id="{DA5393B5-21F1-4749-B9E7-08A526F1B21F}"/>
              </a:ext>
            </a:extLst>
          </p:cNvPr>
          <p:cNvCxnSpPr>
            <a:cxnSpLocks/>
          </p:cNvCxnSpPr>
          <p:nvPr/>
        </p:nvCxnSpPr>
        <p:spPr>
          <a:xfrm>
            <a:off x="6038052" y="1137375"/>
            <a:ext cx="0" cy="5490937"/>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0" name="Straight Arrow Connector 1189">
            <a:extLst>
              <a:ext uri="{FF2B5EF4-FFF2-40B4-BE49-F238E27FC236}">
                <a16:creationId xmlns:a16="http://schemas.microsoft.com/office/drawing/2014/main" id="{05ED4993-1333-CF43-A482-9687A3659CC9}"/>
              </a:ext>
            </a:extLst>
          </p:cNvPr>
          <p:cNvCxnSpPr>
            <a:cxnSpLocks/>
          </p:cNvCxnSpPr>
          <p:nvPr/>
        </p:nvCxnSpPr>
        <p:spPr>
          <a:xfrm>
            <a:off x="494198" y="3984423"/>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1191" name="Straight Arrow Connector 1190">
            <a:extLst>
              <a:ext uri="{FF2B5EF4-FFF2-40B4-BE49-F238E27FC236}">
                <a16:creationId xmlns:a16="http://schemas.microsoft.com/office/drawing/2014/main" id="{2177D950-C796-6547-A5C1-E0C3C41272D3}"/>
              </a:ext>
            </a:extLst>
          </p:cNvPr>
          <p:cNvCxnSpPr>
            <a:cxnSpLocks/>
          </p:cNvCxnSpPr>
          <p:nvPr/>
        </p:nvCxnSpPr>
        <p:spPr>
          <a:xfrm flipV="1">
            <a:off x="491806" y="3165502"/>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192" name="TextBox 1191">
            <a:extLst>
              <a:ext uri="{FF2B5EF4-FFF2-40B4-BE49-F238E27FC236}">
                <a16:creationId xmlns:a16="http://schemas.microsoft.com/office/drawing/2014/main" id="{35749C31-D2DB-BE4B-A2A9-FDA33F033C53}"/>
              </a:ext>
            </a:extLst>
          </p:cNvPr>
          <p:cNvSpPr txBox="1"/>
          <p:nvPr/>
        </p:nvSpPr>
        <p:spPr>
          <a:xfrm>
            <a:off x="294607" y="2863945"/>
            <a:ext cx="445285"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sp>
        <p:nvSpPr>
          <p:cNvPr id="1193" name="TextBox 1192">
            <a:extLst>
              <a:ext uri="{FF2B5EF4-FFF2-40B4-BE49-F238E27FC236}">
                <a16:creationId xmlns:a16="http://schemas.microsoft.com/office/drawing/2014/main" id="{50BFF474-B735-D843-9949-B4B9016E83D7}"/>
              </a:ext>
            </a:extLst>
          </p:cNvPr>
          <p:cNvSpPr txBox="1"/>
          <p:nvPr/>
        </p:nvSpPr>
        <p:spPr>
          <a:xfrm>
            <a:off x="292462" y="4157254"/>
            <a:ext cx="423170"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cxnSp>
        <p:nvCxnSpPr>
          <p:cNvPr id="1194" name="Straight Arrow Connector 1193">
            <a:extLst>
              <a:ext uri="{FF2B5EF4-FFF2-40B4-BE49-F238E27FC236}">
                <a16:creationId xmlns:a16="http://schemas.microsoft.com/office/drawing/2014/main" id="{EB6E43C9-393B-6241-9D49-3C60F3014EEC}"/>
              </a:ext>
            </a:extLst>
          </p:cNvPr>
          <p:cNvCxnSpPr>
            <a:cxnSpLocks/>
          </p:cNvCxnSpPr>
          <p:nvPr/>
        </p:nvCxnSpPr>
        <p:spPr>
          <a:xfrm>
            <a:off x="1958847" y="3985364"/>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1195" name="Straight Arrow Connector 1194">
            <a:extLst>
              <a:ext uri="{FF2B5EF4-FFF2-40B4-BE49-F238E27FC236}">
                <a16:creationId xmlns:a16="http://schemas.microsoft.com/office/drawing/2014/main" id="{DE1088D3-1155-9947-B42B-2E6B9A80DF2B}"/>
              </a:ext>
            </a:extLst>
          </p:cNvPr>
          <p:cNvCxnSpPr>
            <a:cxnSpLocks/>
          </p:cNvCxnSpPr>
          <p:nvPr/>
        </p:nvCxnSpPr>
        <p:spPr>
          <a:xfrm flipV="1">
            <a:off x="1956455" y="3166443"/>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196" name="TextBox 1195">
            <a:extLst>
              <a:ext uri="{FF2B5EF4-FFF2-40B4-BE49-F238E27FC236}">
                <a16:creationId xmlns:a16="http://schemas.microsoft.com/office/drawing/2014/main" id="{AC4C5A57-4CE1-0844-A8C7-2AD55450C9FB}"/>
              </a:ext>
            </a:extLst>
          </p:cNvPr>
          <p:cNvSpPr txBox="1"/>
          <p:nvPr/>
        </p:nvSpPr>
        <p:spPr>
          <a:xfrm>
            <a:off x="1759256" y="2864886"/>
            <a:ext cx="445285"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sp>
        <p:nvSpPr>
          <p:cNvPr id="1197" name="TextBox 1196">
            <a:extLst>
              <a:ext uri="{FF2B5EF4-FFF2-40B4-BE49-F238E27FC236}">
                <a16:creationId xmlns:a16="http://schemas.microsoft.com/office/drawing/2014/main" id="{D9844D34-0CD6-1B43-9ED4-BB36C333F6EF}"/>
              </a:ext>
            </a:extLst>
          </p:cNvPr>
          <p:cNvSpPr txBox="1"/>
          <p:nvPr/>
        </p:nvSpPr>
        <p:spPr>
          <a:xfrm>
            <a:off x="1757111" y="4158195"/>
            <a:ext cx="423170"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cxnSp>
        <p:nvCxnSpPr>
          <p:cNvPr id="1198" name="Straight Arrow Connector 1197">
            <a:extLst>
              <a:ext uri="{FF2B5EF4-FFF2-40B4-BE49-F238E27FC236}">
                <a16:creationId xmlns:a16="http://schemas.microsoft.com/office/drawing/2014/main" id="{6C4ECEC6-2F22-F143-8948-7F038F255977}"/>
              </a:ext>
            </a:extLst>
          </p:cNvPr>
          <p:cNvCxnSpPr>
            <a:cxnSpLocks/>
          </p:cNvCxnSpPr>
          <p:nvPr/>
        </p:nvCxnSpPr>
        <p:spPr>
          <a:xfrm>
            <a:off x="3871365" y="3986305"/>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1199" name="Straight Arrow Connector 1198">
            <a:extLst>
              <a:ext uri="{FF2B5EF4-FFF2-40B4-BE49-F238E27FC236}">
                <a16:creationId xmlns:a16="http://schemas.microsoft.com/office/drawing/2014/main" id="{5E5071B5-E1B5-4341-8017-C9B70CBBDC9C}"/>
              </a:ext>
            </a:extLst>
          </p:cNvPr>
          <p:cNvCxnSpPr>
            <a:cxnSpLocks/>
          </p:cNvCxnSpPr>
          <p:nvPr/>
        </p:nvCxnSpPr>
        <p:spPr>
          <a:xfrm flipV="1">
            <a:off x="3868973" y="3167384"/>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200" name="TextBox 1199">
            <a:extLst>
              <a:ext uri="{FF2B5EF4-FFF2-40B4-BE49-F238E27FC236}">
                <a16:creationId xmlns:a16="http://schemas.microsoft.com/office/drawing/2014/main" id="{6456B066-43C2-3341-A62F-BCB96CC7BB13}"/>
              </a:ext>
            </a:extLst>
          </p:cNvPr>
          <p:cNvSpPr txBox="1"/>
          <p:nvPr/>
        </p:nvSpPr>
        <p:spPr>
          <a:xfrm>
            <a:off x="3671774" y="2865827"/>
            <a:ext cx="445285"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sp>
        <p:nvSpPr>
          <p:cNvPr id="1201" name="TextBox 1200">
            <a:extLst>
              <a:ext uri="{FF2B5EF4-FFF2-40B4-BE49-F238E27FC236}">
                <a16:creationId xmlns:a16="http://schemas.microsoft.com/office/drawing/2014/main" id="{89A463BF-A070-924D-A8DA-932900C54906}"/>
              </a:ext>
            </a:extLst>
          </p:cNvPr>
          <p:cNvSpPr txBox="1"/>
          <p:nvPr/>
        </p:nvSpPr>
        <p:spPr>
          <a:xfrm>
            <a:off x="3669629" y="4159136"/>
            <a:ext cx="423170"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cxnSp>
        <p:nvCxnSpPr>
          <p:cNvPr id="1202" name="Straight Arrow Connector 1201">
            <a:extLst>
              <a:ext uri="{FF2B5EF4-FFF2-40B4-BE49-F238E27FC236}">
                <a16:creationId xmlns:a16="http://schemas.microsoft.com/office/drawing/2014/main" id="{A1ED9DD7-8CBF-C245-B3E5-70E161EA56B3}"/>
              </a:ext>
            </a:extLst>
          </p:cNvPr>
          <p:cNvCxnSpPr>
            <a:cxnSpLocks/>
          </p:cNvCxnSpPr>
          <p:nvPr/>
        </p:nvCxnSpPr>
        <p:spPr>
          <a:xfrm>
            <a:off x="6256633" y="3987246"/>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1203" name="Straight Arrow Connector 1202">
            <a:extLst>
              <a:ext uri="{FF2B5EF4-FFF2-40B4-BE49-F238E27FC236}">
                <a16:creationId xmlns:a16="http://schemas.microsoft.com/office/drawing/2014/main" id="{511386E8-D690-3A44-A95C-4F3D89F063AB}"/>
              </a:ext>
            </a:extLst>
          </p:cNvPr>
          <p:cNvCxnSpPr>
            <a:cxnSpLocks/>
          </p:cNvCxnSpPr>
          <p:nvPr/>
        </p:nvCxnSpPr>
        <p:spPr>
          <a:xfrm flipV="1">
            <a:off x="6254241" y="3168325"/>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204" name="TextBox 1203">
            <a:extLst>
              <a:ext uri="{FF2B5EF4-FFF2-40B4-BE49-F238E27FC236}">
                <a16:creationId xmlns:a16="http://schemas.microsoft.com/office/drawing/2014/main" id="{86FE0F5D-3534-4446-8B93-41F23B582391}"/>
              </a:ext>
            </a:extLst>
          </p:cNvPr>
          <p:cNvSpPr txBox="1"/>
          <p:nvPr/>
        </p:nvSpPr>
        <p:spPr>
          <a:xfrm>
            <a:off x="6057042" y="2866768"/>
            <a:ext cx="445285"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sp>
        <p:nvSpPr>
          <p:cNvPr id="1205" name="TextBox 1204">
            <a:extLst>
              <a:ext uri="{FF2B5EF4-FFF2-40B4-BE49-F238E27FC236}">
                <a16:creationId xmlns:a16="http://schemas.microsoft.com/office/drawing/2014/main" id="{62046CCB-0B27-1846-B02C-E39098E85212}"/>
              </a:ext>
            </a:extLst>
          </p:cNvPr>
          <p:cNvSpPr txBox="1"/>
          <p:nvPr/>
        </p:nvSpPr>
        <p:spPr>
          <a:xfrm>
            <a:off x="6054897" y="4160077"/>
            <a:ext cx="423170"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grpSp>
        <p:nvGrpSpPr>
          <p:cNvPr id="1206" name="Group 1205">
            <a:extLst>
              <a:ext uri="{FF2B5EF4-FFF2-40B4-BE49-F238E27FC236}">
                <a16:creationId xmlns:a16="http://schemas.microsoft.com/office/drawing/2014/main" id="{B4F0B24E-04D4-B748-808E-4ECB2A0B5057}"/>
              </a:ext>
            </a:extLst>
          </p:cNvPr>
          <p:cNvGrpSpPr/>
          <p:nvPr/>
        </p:nvGrpSpPr>
        <p:grpSpPr>
          <a:xfrm>
            <a:off x="6062704" y="5587995"/>
            <a:ext cx="924602" cy="1058574"/>
            <a:chOff x="536432" y="5376415"/>
            <a:chExt cx="924602" cy="1058574"/>
          </a:xfrm>
        </p:grpSpPr>
        <p:cxnSp>
          <p:nvCxnSpPr>
            <p:cNvPr id="1207" name="Straight Arrow Connector 1206">
              <a:extLst>
                <a:ext uri="{FF2B5EF4-FFF2-40B4-BE49-F238E27FC236}">
                  <a16:creationId xmlns:a16="http://schemas.microsoft.com/office/drawing/2014/main" id="{98D498F7-76F5-034D-BF02-60E0D3DDB8D8}"/>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08" name="TextBox 1207">
              <a:extLst>
                <a:ext uri="{FF2B5EF4-FFF2-40B4-BE49-F238E27FC236}">
                  <a16:creationId xmlns:a16="http://schemas.microsoft.com/office/drawing/2014/main" id="{126AA90D-96B7-4B4B-A30B-C9C24AC388FC}"/>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209" name="Straight Arrow Connector 1208">
              <a:extLst>
                <a:ext uri="{FF2B5EF4-FFF2-40B4-BE49-F238E27FC236}">
                  <a16:creationId xmlns:a16="http://schemas.microsoft.com/office/drawing/2014/main" id="{E01397AC-1A8A-BF40-95DE-2FB05A6CB994}"/>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10" name="TextBox 1209">
              <a:extLst>
                <a:ext uri="{FF2B5EF4-FFF2-40B4-BE49-F238E27FC236}">
                  <a16:creationId xmlns:a16="http://schemas.microsoft.com/office/drawing/2014/main" id="{FE2411C7-A6B4-4E46-AA91-7754272C9942}"/>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714" name="TextBox 713">
            <a:extLst>
              <a:ext uri="{FF2B5EF4-FFF2-40B4-BE49-F238E27FC236}">
                <a16:creationId xmlns:a16="http://schemas.microsoft.com/office/drawing/2014/main" id="{DCF0141A-53B1-C34A-B64C-F2EFD3024B08}"/>
              </a:ext>
            </a:extLst>
          </p:cNvPr>
          <p:cNvSpPr txBox="1"/>
          <p:nvPr/>
        </p:nvSpPr>
        <p:spPr>
          <a:xfrm>
            <a:off x="2167222" y="306398"/>
            <a:ext cx="5091996" cy="769441"/>
          </a:xfrm>
          <a:prstGeom prst="rect">
            <a:avLst/>
          </a:prstGeom>
          <a:noFill/>
        </p:spPr>
        <p:txBody>
          <a:bodyPr wrap="square" rtlCol="0">
            <a:spAutoFit/>
          </a:bodyPr>
          <a:lstStyle/>
          <a:p>
            <a:r>
              <a:rPr lang="en-US" sz="2200" dirty="0">
                <a:latin typeface="Times New Roman" panose="02020603050405020304" pitchFamily="18" charset="0"/>
                <a:cs typeface="Times New Roman" panose="02020603050405020304" pitchFamily="18" charset="0"/>
              </a:rPr>
              <a:t>Lattice Truss Designs with Wings Relative </a:t>
            </a:r>
          </a:p>
          <a:p>
            <a:r>
              <a:rPr lang="en-US" sz="2200" dirty="0">
                <a:latin typeface="Times New Roman" panose="02020603050405020304" pitchFamily="18" charset="0"/>
                <a:cs typeface="Times New Roman" panose="02020603050405020304" pitchFamily="18" charset="0"/>
              </a:rPr>
              <a:t> to Heat Transfer Conduction, Design #13              </a:t>
            </a:r>
          </a:p>
        </p:txBody>
      </p:sp>
      <p:grpSp>
        <p:nvGrpSpPr>
          <p:cNvPr id="715" name="Group 714">
            <a:extLst>
              <a:ext uri="{FF2B5EF4-FFF2-40B4-BE49-F238E27FC236}">
                <a16:creationId xmlns:a16="http://schemas.microsoft.com/office/drawing/2014/main" id="{2E61946F-38BA-CE45-8BB4-23576E93819C}"/>
              </a:ext>
            </a:extLst>
          </p:cNvPr>
          <p:cNvGrpSpPr/>
          <p:nvPr/>
        </p:nvGrpSpPr>
        <p:grpSpPr>
          <a:xfrm>
            <a:off x="449514" y="6049056"/>
            <a:ext cx="1339174" cy="421977"/>
            <a:chOff x="470514" y="6098501"/>
            <a:chExt cx="1339174" cy="421977"/>
          </a:xfrm>
        </p:grpSpPr>
        <p:sp>
          <p:nvSpPr>
            <p:cNvPr id="716" name="TextBox 715">
              <a:extLst>
                <a:ext uri="{FF2B5EF4-FFF2-40B4-BE49-F238E27FC236}">
                  <a16:creationId xmlns:a16="http://schemas.microsoft.com/office/drawing/2014/main" id="{7FD43188-98FB-5049-B587-698631231EF9}"/>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717" name="TextBox 716">
              <a:extLst>
                <a:ext uri="{FF2B5EF4-FFF2-40B4-BE49-F238E27FC236}">
                  <a16:creationId xmlns:a16="http://schemas.microsoft.com/office/drawing/2014/main" id="{AA5E3D30-1570-B840-9916-A084F8EE10FA}"/>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
        <p:nvSpPr>
          <p:cNvPr id="718" name="TextBox 717">
            <a:extLst>
              <a:ext uri="{FF2B5EF4-FFF2-40B4-BE49-F238E27FC236}">
                <a16:creationId xmlns:a16="http://schemas.microsoft.com/office/drawing/2014/main" id="{42B1CEE3-1056-1243-B60F-0EBCBB5CDE52}"/>
              </a:ext>
            </a:extLst>
          </p:cNvPr>
          <p:cNvSpPr txBox="1"/>
          <p:nvPr/>
        </p:nvSpPr>
        <p:spPr>
          <a:xfrm>
            <a:off x="3918181" y="6066669"/>
            <a:ext cx="1913473" cy="461665"/>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A heat transfer design, but not a conduction design. </a:t>
            </a:r>
          </a:p>
        </p:txBody>
      </p:sp>
    </p:spTree>
    <p:extLst>
      <p:ext uri="{BB962C8B-B14F-4D97-AF65-F5344CB8AC3E}">
        <p14:creationId xmlns:p14="http://schemas.microsoft.com/office/powerpoint/2010/main" val="19195033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206150E-00CB-284C-BA4E-878F60795F0C}"/>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18F5584A-4E01-C84C-91B9-A3B69BC6E7F9}"/>
              </a:ext>
            </a:extLst>
          </p:cNvPr>
          <p:cNvCxnSpPr/>
          <p:nvPr/>
        </p:nvCxnSpPr>
        <p:spPr>
          <a:xfrm>
            <a:off x="277472" y="1077951"/>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50" name="Group 49">
            <a:extLst>
              <a:ext uri="{FF2B5EF4-FFF2-40B4-BE49-F238E27FC236}">
                <a16:creationId xmlns:a16="http://schemas.microsoft.com/office/drawing/2014/main" id="{CC58C9C4-04F6-3E4E-9894-8D6F34135EA5}"/>
              </a:ext>
            </a:extLst>
          </p:cNvPr>
          <p:cNvGrpSpPr/>
          <p:nvPr/>
        </p:nvGrpSpPr>
        <p:grpSpPr>
          <a:xfrm>
            <a:off x="528566" y="2421584"/>
            <a:ext cx="7893838" cy="2212502"/>
            <a:chOff x="522346" y="1133960"/>
            <a:chExt cx="7893838" cy="2212502"/>
          </a:xfrm>
        </p:grpSpPr>
        <p:cxnSp>
          <p:nvCxnSpPr>
            <p:cNvPr id="25" name="Straight Connector 24">
              <a:extLst>
                <a:ext uri="{FF2B5EF4-FFF2-40B4-BE49-F238E27FC236}">
                  <a16:creationId xmlns:a16="http://schemas.microsoft.com/office/drawing/2014/main" id="{5A7C2B74-CC28-CB40-A644-C48F9D5C1C86}"/>
                </a:ext>
              </a:extLst>
            </p:cNvPr>
            <p:cNvCxnSpPr>
              <a:cxnSpLocks/>
            </p:cNvCxnSpPr>
            <p:nvPr/>
          </p:nvCxnSpPr>
          <p:spPr>
            <a:xfrm flipV="1">
              <a:off x="4655061" y="2022968"/>
              <a:ext cx="524926" cy="10629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930B5A18-E940-524E-9F0E-43E953E06D64}"/>
                </a:ext>
              </a:extLst>
            </p:cNvPr>
            <p:cNvCxnSpPr/>
            <p:nvPr/>
          </p:nvCxnSpPr>
          <p:spPr>
            <a:xfrm flipV="1">
              <a:off x="4119401" y="1482442"/>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028197EE-AB54-1947-836A-181604949AE5}"/>
                </a:ext>
              </a:extLst>
            </p:cNvPr>
            <p:cNvCxnSpPr>
              <a:cxnSpLocks/>
            </p:cNvCxnSpPr>
            <p:nvPr/>
          </p:nvCxnSpPr>
          <p:spPr>
            <a:xfrm flipH="1" flipV="1">
              <a:off x="4647163" y="1476464"/>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5A2E7661-16EA-0041-A16C-03BD36A32968}"/>
                </a:ext>
              </a:extLst>
            </p:cNvPr>
            <p:cNvCxnSpPr>
              <a:cxnSpLocks/>
            </p:cNvCxnSpPr>
            <p:nvPr/>
          </p:nvCxnSpPr>
          <p:spPr>
            <a:xfrm flipV="1">
              <a:off x="4120879" y="1489581"/>
              <a:ext cx="531067" cy="104773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25FAF3A-7B54-3F4D-9972-CEF90BC8BC4D}"/>
                </a:ext>
              </a:extLst>
            </p:cNvPr>
            <p:cNvCxnSpPr/>
            <p:nvPr/>
          </p:nvCxnSpPr>
          <p:spPr>
            <a:xfrm flipV="1">
              <a:off x="4665628" y="2547143"/>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DD603B4F-8DED-1646-AB52-8E053254AE07}"/>
                </a:ext>
              </a:extLst>
            </p:cNvPr>
            <p:cNvCxnSpPr>
              <a:cxnSpLocks/>
            </p:cNvCxnSpPr>
            <p:nvPr/>
          </p:nvCxnSpPr>
          <p:spPr>
            <a:xfrm flipH="1" flipV="1">
              <a:off x="4116908" y="2534742"/>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Oval 47">
              <a:extLst>
                <a:ext uri="{FF2B5EF4-FFF2-40B4-BE49-F238E27FC236}">
                  <a16:creationId xmlns:a16="http://schemas.microsoft.com/office/drawing/2014/main" id="{53C73853-76B9-8C43-B709-8F9FB9DC6842}"/>
                </a:ext>
              </a:extLst>
            </p:cNvPr>
            <p:cNvSpPr/>
            <p:nvPr/>
          </p:nvSpPr>
          <p:spPr>
            <a:xfrm>
              <a:off x="5152726" y="1983258"/>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81A6A9AD-6789-0B41-B2DC-ED82294E5FD3}"/>
                </a:ext>
              </a:extLst>
            </p:cNvPr>
            <p:cNvSpPr/>
            <p:nvPr/>
          </p:nvSpPr>
          <p:spPr>
            <a:xfrm>
              <a:off x="5145528" y="2517827"/>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4458A763-7903-774B-AEC6-BACEFBB598B5}"/>
                </a:ext>
              </a:extLst>
            </p:cNvPr>
            <p:cNvSpPr/>
            <p:nvPr/>
          </p:nvSpPr>
          <p:spPr>
            <a:xfrm>
              <a:off x="4640705" y="3028151"/>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 name="Straight Connector 55">
              <a:extLst>
                <a:ext uri="{FF2B5EF4-FFF2-40B4-BE49-F238E27FC236}">
                  <a16:creationId xmlns:a16="http://schemas.microsoft.com/office/drawing/2014/main" id="{731632FA-3FDC-5B4A-BA2B-69E931D7E9DC}"/>
                </a:ext>
              </a:extLst>
            </p:cNvPr>
            <p:cNvCxnSpPr>
              <a:cxnSpLocks/>
            </p:cNvCxnSpPr>
            <p:nvPr/>
          </p:nvCxnSpPr>
          <p:spPr>
            <a:xfrm flipH="1" flipV="1">
              <a:off x="4111736" y="2022485"/>
              <a:ext cx="557035" cy="10078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1F72B638-04AD-8349-9B5E-9224AFDC8C1C}"/>
                </a:ext>
              </a:extLst>
            </p:cNvPr>
            <p:cNvCxnSpPr>
              <a:cxnSpLocks/>
              <a:stCxn id="49" idx="0"/>
            </p:cNvCxnSpPr>
            <p:nvPr/>
          </p:nvCxnSpPr>
          <p:spPr>
            <a:xfrm flipH="1" flipV="1">
              <a:off x="4647258" y="1461874"/>
              <a:ext cx="531216" cy="10559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1" name="Oval 60">
              <a:extLst>
                <a:ext uri="{FF2B5EF4-FFF2-40B4-BE49-F238E27FC236}">
                  <a16:creationId xmlns:a16="http://schemas.microsoft.com/office/drawing/2014/main" id="{27F6F3C0-903E-2445-83A5-DA631A8AE06B}"/>
                </a:ext>
              </a:extLst>
            </p:cNvPr>
            <p:cNvSpPr/>
            <p:nvPr/>
          </p:nvSpPr>
          <p:spPr>
            <a:xfrm>
              <a:off x="4623881" y="1448092"/>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9AE3A735-FF9F-0148-A3DC-3D48EE70AF8F}"/>
                </a:ext>
              </a:extLst>
            </p:cNvPr>
            <p:cNvCxnSpPr>
              <a:cxnSpLocks/>
            </p:cNvCxnSpPr>
            <p:nvPr/>
          </p:nvCxnSpPr>
          <p:spPr>
            <a:xfrm flipH="1" flipV="1">
              <a:off x="969455" y="2018360"/>
              <a:ext cx="499600" cy="10199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87B4F7D6-C298-B043-B344-D5CB39D5559D}"/>
                </a:ext>
              </a:extLst>
            </p:cNvPr>
            <p:cNvCxnSpPr>
              <a:cxnSpLocks/>
            </p:cNvCxnSpPr>
            <p:nvPr/>
          </p:nvCxnSpPr>
          <p:spPr>
            <a:xfrm flipH="1" flipV="1">
              <a:off x="1490683" y="1486675"/>
              <a:ext cx="494904" cy="10457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BC89ACF8-29AF-8B4A-938B-F1ED4014951C}"/>
                </a:ext>
              </a:extLst>
            </p:cNvPr>
            <p:cNvCxnSpPr>
              <a:cxnSpLocks/>
            </p:cNvCxnSpPr>
            <p:nvPr/>
          </p:nvCxnSpPr>
          <p:spPr>
            <a:xfrm flipV="1">
              <a:off x="3596741" y="2003464"/>
              <a:ext cx="524926" cy="10629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9D9B9ABE-066B-6844-99CB-136924FA1256}"/>
                </a:ext>
              </a:extLst>
            </p:cNvPr>
            <p:cNvCxnSpPr>
              <a:cxnSpLocks/>
            </p:cNvCxnSpPr>
            <p:nvPr/>
          </p:nvCxnSpPr>
          <p:spPr>
            <a:xfrm flipV="1">
              <a:off x="953502" y="1504407"/>
              <a:ext cx="529437" cy="100398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B3EF7712-6CDE-8844-AC53-45F1CC9196BA}"/>
                </a:ext>
              </a:extLst>
            </p:cNvPr>
            <p:cNvCxnSpPr>
              <a:cxnSpLocks/>
            </p:cNvCxnSpPr>
            <p:nvPr/>
          </p:nvCxnSpPr>
          <p:spPr>
            <a:xfrm flipV="1">
              <a:off x="1465760" y="2017035"/>
              <a:ext cx="534992" cy="105526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B1B757FB-B873-4A4E-84AE-624BC62B2B5C}"/>
                </a:ext>
              </a:extLst>
            </p:cNvPr>
            <p:cNvCxnSpPr>
              <a:cxnSpLocks/>
            </p:cNvCxnSpPr>
            <p:nvPr/>
          </p:nvCxnSpPr>
          <p:spPr>
            <a:xfrm flipV="1">
              <a:off x="2537084" y="2002917"/>
              <a:ext cx="526250" cy="108225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CF9F5DE-29AD-EA4F-B054-8698E7951CEA}"/>
                </a:ext>
              </a:extLst>
            </p:cNvPr>
            <p:cNvCxnSpPr/>
            <p:nvPr/>
          </p:nvCxnSpPr>
          <p:spPr>
            <a:xfrm flipV="1">
              <a:off x="956142" y="1487279"/>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7F5D428A-C6E4-3746-AC63-353D29C77451}"/>
                </a:ext>
              </a:extLst>
            </p:cNvPr>
            <p:cNvCxnSpPr>
              <a:cxnSpLocks/>
            </p:cNvCxnSpPr>
            <p:nvPr/>
          </p:nvCxnSpPr>
          <p:spPr>
            <a:xfrm flipH="1" flipV="1">
              <a:off x="1483904" y="1481300"/>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9E697267-FB13-BC43-9020-1E5504DFE07D}"/>
                </a:ext>
              </a:extLst>
            </p:cNvPr>
            <p:cNvCxnSpPr/>
            <p:nvPr/>
          </p:nvCxnSpPr>
          <p:spPr>
            <a:xfrm flipV="1">
              <a:off x="2005501" y="1478218"/>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2445FC6-3621-1F40-A723-2B6641626330}"/>
                </a:ext>
              </a:extLst>
            </p:cNvPr>
            <p:cNvCxnSpPr>
              <a:cxnSpLocks/>
            </p:cNvCxnSpPr>
            <p:nvPr/>
          </p:nvCxnSpPr>
          <p:spPr>
            <a:xfrm flipH="1" flipV="1">
              <a:off x="2533263" y="1472240"/>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018A784C-5819-B145-AB83-76642963ADAE}"/>
                </a:ext>
              </a:extLst>
            </p:cNvPr>
            <p:cNvCxnSpPr/>
            <p:nvPr/>
          </p:nvCxnSpPr>
          <p:spPr>
            <a:xfrm flipV="1">
              <a:off x="3054860" y="1469158"/>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22E3B273-BD04-D34C-83FE-2DD1FE94156D}"/>
                </a:ext>
              </a:extLst>
            </p:cNvPr>
            <p:cNvCxnSpPr>
              <a:cxnSpLocks/>
            </p:cNvCxnSpPr>
            <p:nvPr/>
          </p:nvCxnSpPr>
          <p:spPr>
            <a:xfrm flipH="1" flipV="1">
              <a:off x="3582622" y="1463180"/>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A584BD86-88CC-4F45-958B-C7CDE2DAAAF9}"/>
                </a:ext>
              </a:extLst>
            </p:cNvPr>
            <p:cNvCxnSpPr>
              <a:cxnSpLocks/>
            </p:cNvCxnSpPr>
            <p:nvPr/>
          </p:nvCxnSpPr>
          <p:spPr>
            <a:xfrm flipV="1">
              <a:off x="2005529" y="1503364"/>
              <a:ext cx="529437" cy="100398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D67C5EEE-9062-4045-A595-74222BAB90A9}"/>
                </a:ext>
              </a:extLst>
            </p:cNvPr>
            <p:cNvCxnSpPr>
              <a:cxnSpLocks/>
            </p:cNvCxnSpPr>
            <p:nvPr/>
          </p:nvCxnSpPr>
          <p:spPr>
            <a:xfrm flipV="1">
              <a:off x="3056513" y="1448816"/>
              <a:ext cx="540070" cy="10982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F0BC5F67-90EA-7B4C-B010-F4B0F6E505CC}"/>
                </a:ext>
              </a:extLst>
            </p:cNvPr>
            <p:cNvCxnSpPr/>
            <p:nvPr/>
          </p:nvCxnSpPr>
          <p:spPr>
            <a:xfrm flipV="1">
              <a:off x="2542945" y="2555823"/>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13130DCB-44E9-3843-8211-E9F3E230E754}"/>
                </a:ext>
              </a:extLst>
            </p:cNvPr>
            <p:cNvCxnSpPr>
              <a:cxnSpLocks/>
            </p:cNvCxnSpPr>
            <p:nvPr/>
          </p:nvCxnSpPr>
          <p:spPr>
            <a:xfrm flipH="1" flipV="1">
              <a:off x="950026" y="2546559"/>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BF086C9F-A782-1C42-9FBC-0A2E9A071A26}"/>
                </a:ext>
              </a:extLst>
            </p:cNvPr>
            <p:cNvCxnSpPr>
              <a:cxnSpLocks/>
            </p:cNvCxnSpPr>
            <p:nvPr/>
          </p:nvCxnSpPr>
          <p:spPr>
            <a:xfrm flipH="1" flipV="1">
              <a:off x="1994225" y="2543422"/>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0860C7A-6020-8849-9CAC-D31028C2878B}"/>
                </a:ext>
              </a:extLst>
            </p:cNvPr>
            <p:cNvCxnSpPr/>
            <p:nvPr/>
          </p:nvCxnSpPr>
          <p:spPr>
            <a:xfrm flipV="1">
              <a:off x="1477803" y="2534065"/>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EB0A3DE-2CEB-2C48-9CBB-5F5A84545F6A}"/>
                </a:ext>
              </a:extLst>
            </p:cNvPr>
            <p:cNvCxnSpPr/>
            <p:nvPr/>
          </p:nvCxnSpPr>
          <p:spPr>
            <a:xfrm flipV="1">
              <a:off x="3601088" y="2533859"/>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EDA6BE5E-54F1-7044-83AE-8EF806EF63C5}"/>
                </a:ext>
              </a:extLst>
            </p:cNvPr>
            <p:cNvCxnSpPr>
              <a:cxnSpLocks/>
            </p:cNvCxnSpPr>
            <p:nvPr/>
          </p:nvCxnSpPr>
          <p:spPr>
            <a:xfrm flipH="1" flipV="1">
              <a:off x="3052368" y="2521458"/>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Oval 30">
              <a:extLst>
                <a:ext uri="{FF2B5EF4-FFF2-40B4-BE49-F238E27FC236}">
                  <a16:creationId xmlns:a16="http://schemas.microsoft.com/office/drawing/2014/main" id="{A08D65B4-55F2-0D46-9B53-6A24FCED5072}"/>
                </a:ext>
              </a:extLst>
            </p:cNvPr>
            <p:cNvSpPr/>
            <p:nvPr/>
          </p:nvSpPr>
          <p:spPr>
            <a:xfrm>
              <a:off x="1455957" y="1453423"/>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9382A078-08F9-9340-9856-8CA6852C1A51}"/>
                </a:ext>
              </a:extLst>
            </p:cNvPr>
            <p:cNvSpPr/>
            <p:nvPr/>
          </p:nvSpPr>
          <p:spPr>
            <a:xfrm>
              <a:off x="4081965" y="1969974"/>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CA3FF5DD-B727-AA40-B70D-3E47B6A3ABF7}"/>
                </a:ext>
              </a:extLst>
            </p:cNvPr>
            <p:cNvSpPr/>
            <p:nvPr/>
          </p:nvSpPr>
          <p:spPr>
            <a:xfrm>
              <a:off x="1440580" y="3028693"/>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BD1BA82B-22D6-4343-BAC6-10E009954939}"/>
                </a:ext>
              </a:extLst>
            </p:cNvPr>
            <p:cNvSpPr/>
            <p:nvPr/>
          </p:nvSpPr>
          <p:spPr>
            <a:xfrm>
              <a:off x="1973724" y="1978788"/>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71687A9D-1F17-1B40-B424-89B9AC25875C}"/>
                </a:ext>
              </a:extLst>
            </p:cNvPr>
            <p:cNvSpPr/>
            <p:nvPr/>
          </p:nvSpPr>
          <p:spPr>
            <a:xfrm>
              <a:off x="1966526" y="2513357"/>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76E21540-B86B-BC47-9C05-C2BCDD5BD2E5}"/>
                </a:ext>
              </a:extLst>
            </p:cNvPr>
            <p:cNvSpPr/>
            <p:nvPr/>
          </p:nvSpPr>
          <p:spPr>
            <a:xfrm>
              <a:off x="2518022" y="3043051"/>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2" name="Straight Connector 51">
              <a:extLst>
                <a:ext uri="{FF2B5EF4-FFF2-40B4-BE49-F238E27FC236}">
                  <a16:creationId xmlns:a16="http://schemas.microsoft.com/office/drawing/2014/main" id="{E156F85C-BDFF-B340-B33F-6B165030E025}"/>
                </a:ext>
              </a:extLst>
            </p:cNvPr>
            <p:cNvCxnSpPr>
              <a:cxnSpLocks/>
            </p:cNvCxnSpPr>
            <p:nvPr/>
          </p:nvCxnSpPr>
          <p:spPr>
            <a:xfrm flipH="1" flipV="1">
              <a:off x="2026004" y="2028641"/>
              <a:ext cx="499600" cy="10199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FC76D734-7A60-0C4D-9A59-E1E438632204}"/>
                </a:ext>
              </a:extLst>
            </p:cNvPr>
            <p:cNvCxnSpPr>
              <a:cxnSpLocks/>
            </p:cNvCxnSpPr>
            <p:nvPr/>
          </p:nvCxnSpPr>
          <p:spPr>
            <a:xfrm flipH="1" flipV="1">
              <a:off x="2547232" y="1496956"/>
              <a:ext cx="494904" cy="10457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E4728F5B-F00D-2847-B072-6856C2B90C3A}"/>
                </a:ext>
              </a:extLst>
            </p:cNvPr>
            <p:cNvCxnSpPr>
              <a:cxnSpLocks/>
            </p:cNvCxnSpPr>
            <p:nvPr/>
          </p:nvCxnSpPr>
          <p:spPr>
            <a:xfrm flipH="1" flipV="1">
              <a:off x="3063728" y="2020098"/>
              <a:ext cx="545383" cy="101510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F9EA86EA-5D13-E548-9747-568E351B2115}"/>
                </a:ext>
              </a:extLst>
            </p:cNvPr>
            <p:cNvCxnSpPr>
              <a:cxnSpLocks/>
            </p:cNvCxnSpPr>
            <p:nvPr/>
          </p:nvCxnSpPr>
          <p:spPr>
            <a:xfrm flipH="1" flipV="1">
              <a:off x="3599074" y="1479000"/>
              <a:ext cx="494904" cy="10457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Oval 57">
              <a:extLst>
                <a:ext uri="{FF2B5EF4-FFF2-40B4-BE49-F238E27FC236}">
                  <a16:creationId xmlns:a16="http://schemas.microsoft.com/office/drawing/2014/main" id="{757731A6-776B-5641-A6CC-3B8E8008EDCD}"/>
                </a:ext>
              </a:extLst>
            </p:cNvPr>
            <p:cNvSpPr/>
            <p:nvPr/>
          </p:nvSpPr>
          <p:spPr>
            <a:xfrm>
              <a:off x="2502946" y="1448898"/>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F87B66BD-560A-2946-AFFC-D5A537D0D30F}"/>
                </a:ext>
              </a:extLst>
            </p:cNvPr>
            <p:cNvSpPr/>
            <p:nvPr/>
          </p:nvSpPr>
          <p:spPr>
            <a:xfrm>
              <a:off x="3024002" y="2513357"/>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3CADC3D5-2F34-5F4D-B544-7976670F36B3}"/>
                </a:ext>
              </a:extLst>
            </p:cNvPr>
            <p:cNvSpPr/>
            <p:nvPr/>
          </p:nvSpPr>
          <p:spPr>
            <a:xfrm>
              <a:off x="3022588" y="1978788"/>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C64B0ED0-6B2A-894F-8CD6-E2A6D0A52642}"/>
                </a:ext>
              </a:extLst>
            </p:cNvPr>
            <p:cNvSpPr/>
            <p:nvPr/>
          </p:nvSpPr>
          <p:spPr>
            <a:xfrm>
              <a:off x="4080987" y="2504543"/>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AD52CEA7-E0FB-CA44-864E-19C06B58117B}"/>
                </a:ext>
              </a:extLst>
            </p:cNvPr>
            <p:cNvSpPr/>
            <p:nvPr/>
          </p:nvSpPr>
          <p:spPr>
            <a:xfrm>
              <a:off x="3576165" y="3021087"/>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5" name="Group 64">
              <a:extLst>
                <a:ext uri="{FF2B5EF4-FFF2-40B4-BE49-F238E27FC236}">
                  <a16:creationId xmlns:a16="http://schemas.microsoft.com/office/drawing/2014/main" id="{6A2DCC02-8286-D348-85C8-54C7283AF207}"/>
                </a:ext>
              </a:extLst>
            </p:cNvPr>
            <p:cNvGrpSpPr/>
            <p:nvPr/>
          </p:nvGrpSpPr>
          <p:grpSpPr>
            <a:xfrm>
              <a:off x="685666" y="1849087"/>
              <a:ext cx="323465" cy="274257"/>
              <a:chOff x="1478549" y="2181747"/>
              <a:chExt cx="278369" cy="236021"/>
            </a:xfrm>
          </p:grpSpPr>
          <p:grpSp>
            <p:nvGrpSpPr>
              <p:cNvPr id="66" name="Group 65">
                <a:extLst>
                  <a:ext uri="{FF2B5EF4-FFF2-40B4-BE49-F238E27FC236}">
                    <a16:creationId xmlns:a16="http://schemas.microsoft.com/office/drawing/2014/main" id="{5D436837-0505-CC43-A11F-C433FDADDA9C}"/>
                  </a:ext>
                </a:extLst>
              </p:cNvPr>
              <p:cNvGrpSpPr/>
              <p:nvPr/>
            </p:nvGrpSpPr>
            <p:grpSpPr>
              <a:xfrm>
                <a:off x="1478549" y="2181747"/>
                <a:ext cx="220204" cy="236021"/>
                <a:chOff x="774700" y="3743756"/>
                <a:chExt cx="288257" cy="308962"/>
              </a:xfrm>
            </p:grpSpPr>
            <p:sp>
              <p:nvSpPr>
                <p:cNvPr id="68" name="Triangle 67">
                  <a:extLst>
                    <a:ext uri="{FF2B5EF4-FFF2-40B4-BE49-F238E27FC236}">
                      <a16:creationId xmlns:a16="http://schemas.microsoft.com/office/drawing/2014/main" id="{8AE732BA-04A9-0045-902C-43AA2DA5B3CA}"/>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a:extLst>
                    <a:ext uri="{FF2B5EF4-FFF2-40B4-BE49-F238E27FC236}">
                      <a16:creationId xmlns:a16="http://schemas.microsoft.com/office/drawing/2014/main" id="{C1EDA56C-BAEE-1340-862F-3FBCCA3E5395}"/>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a:extLst>
                    <a:ext uri="{FF2B5EF4-FFF2-40B4-BE49-F238E27FC236}">
                      <a16:creationId xmlns:a16="http://schemas.microsoft.com/office/drawing/2014/main" id="{18AEED9C-AEEB-E741-B6CD-4D5684499D0B}"/>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a:extLst>
                    <a:ext uri="{FF2B5EF4-FFF2-40B4-BE49-F238E27FC236}">
                      <a16:creationId xmlns:a16="http://schemas.microsoft.com/office/drawing/2014/main" id="{675BA20E-E835-6749-B00D-90838278FBFD}"/>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2" name="Straight Connector 71">
                  <a:extLst>
                    <a:ext uri="{FF2B5EF4-FFF2-40B4-BE49-F238E27FC236}">
                      <a16:creationId xmlns:a16="http://schemas.microsoft.com/office/drawing/2014/main" id="{8641DDC0-7579-1D47-BB74-E56F7634A41B}"/>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7" name="Oval 66">
                <a:extLst>
                  <a:ext uri="{FF2B5EF4-FFF2-40B4-BE49-F238E27FC236}">
                    <a16:creationId xmlns:a16="http://schemas.microsoft.com/office/drawing/2014/main" id="{63EA9AE5-6F7F-EE48-99DC-B38F64C66864}"/>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72">
              <a:extLst>
                <a:ext uri="{FF2B5EF4-FFF2-40B4-BE49-F238E27FC236}">
                  <a16:creationId xmlns:a16="http://schemas.microsoft.com/office/drawing/2014/main" id="{8B4D5A12-FEAE-1F40-A453-A8FA02D83777}"/>
                </a:ext>
              </a:extLst>
            </p:cNvPr>
            <p:cNvGrpSpPr/>
            <p:nvPr/>
          </p:nvGrpSpPr>
          <p:grpSpPr>
            <a:xfrm>
              <a:off x="691106" y="2382728"/>
              <a:ext cx="305810" cy="274257"/>
              <a:chOff x="1490677" y="2820474"/>
              <a:chExt cx="263175" cy="236021"/>
            </a:xfrm>
          </p:grpSpPr>
          <p:grpSp>
            <p:nvGrpSpPr>
              <p:cNvPr id="74" name="Group 73">
                <a:extLst>
                  <a:ext uri="{FF2B5EF4-FFF2-40B4-BE49-F238E27FC236}">
                    <a16:creationId xmlns:a16="http://schemas.microsoft.com/office/drawing/2014/main" id="{8F6093ED-B21A-EB45-A62A-A0DD3AEA461C}"/>
                  </a:ext>
                </a:extLst>
              </p:cNvPr>
              <p:cNvGrpSpPr/>
              <p:nvPr/>
            </p:nvGrpSpPr>
            <p:grpSpPr>
              <a:xfrm>
                <a:off x="1490677" y="2820474"/>
                <a:ext cx="211555" cy="236021"/>
                <a:chOff x="790575" y="4480628"/>
                <a:chExt cx="276935" cy="308962"/>
              </a:xfrm>
            </p:grpSpPr>
            <p:sp>
              <p:nvSpPr>
                <p:cNvPr id="76" name="Triangle 75">
                  <a:extLst>
                    <a:ext uri="{FF2B5EF4-FFF2-40B4-BE49-F238E27FC236}">
                      <a16:creationId xmlns:a16="http://schemas.microsoft.com/office/drawing/2014/main" id="{054AF420-D754-B844-B8F4-96842479388D}"/>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a:extLst>
                    <a:ext uri="{FF2B5EF4-FFF2-40B4-BE49-F238E27FC236}">
                      <a16:creationId xmlns:a16="http://schemas.microsoft.com/office/drawing/2014/main" id="{D98CF723-EF42-1440-8D07-7C3FFABF3A5B}"/>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a:extLst>
                    <a:ext uri="{FF2B5EF4-FFF2-40B4-BE49-F238E27FC236}">
                      <a16:creationId xmlns:a16="http://schemas.microsoft.com/office/drawing/2014/main" id="{5783FBB2-B29D-564C-99FC-90E396B1868F}"/>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BC83A5F0-8B32-BF4D-BD79-51331C7F5134}"/>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0" name="Straight Connector 79">
                  <a:extLst>
                    <a:ext uri="{FF2B5EF4-FFF2-40B4-BE49-F238E27FC236}">
                      <a16:creationId xmlns:a16="http://schemas.microsoft.com/office/drawing/2014/main" id="{806DD390-D92A-E045-993D-310536679966}"/>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5" name="Oval 74">
                <a:extLst>
                  <a:ext uri="{FF2B5EF4-FFF2-40B4-BE49-F238E27FC236}">
                    <a16:creationId xmlns:a16="http://schemas.microsoft.com/office/drawing/2014/main" id="{BDFAFECA-3BA8-884D-B6C1-EB2E7DD7AC1C}"/>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00" name="Straight Connector 99">
              <a:extLst>
                <a:ext uri="{FF2B5EF4-FFF2-40B4-BE49-F238E27FC236}">
                  <a16:creationId xmlns:a16="http://schemas.microsoft.com/office/drawing/2014/main" id="{A0AD48FC-FC9C-E34A-A115-4BB5D81CB2BA}"/>
                </a:ext>
              </a:extLst>
            </p:cNvPr>
            <p:cNvCxnSpPr>
              <a:cxnSpLocks/>
            </p:cNvCxnSpPr>
            <p:nvPr/>
          </p:nvCxnSpPr>
          <p:spPr>
            <a:xfrm flipV="1">
              <a:off x="6698551" y="2016429"/>
              <a:ext cx="524926" cy="10629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523641B6-BD27-524D-A514-7621F77683B9}"/>
                </a:ext>
              </a:extLst>
            </p:cNvPr>
            <p:cNvCxnSpPr/>
            <p:nvPr/>
          </p:nvCxnSpPr>
          <p:spPr>
            <a:xfrm flipV="1">
              <a:off x="6162890" y="1475903"/>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3CC60C36-EF1A-3640-AEF0-B293982A3F3A}"/>
                </a:ext>
              </a:extLst>
            </p:cNvPr>
            <p:cNvCxnSpPr>
              <a:cxnSpLocks/>
            </p:cNvCxnSpPr>
            <p:nvPr/>
          </p:nvCxnSpPr>
          <p:spPr>
            <a:xfrm flipH="1" flipV="1">
              <a:off x="6690652" y="1469925"/>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685F437A-3780-394F-B2B6-F41999267F67}"/>
                </a:ext>
              </a:extLst>
            </p:cNvPr>
            <p:cNvCxnSpPr>
              <a:cxnSpLocks/>
            </p:cNvCxnSpPr>
            <p:nvPr/>
          </p:nvCxnSpPr>
          <p:spPr>
            <a:xfrm flipV="1">
              <a:off x="6164543" y="1455561"/>
              <a:ext cx="540070" cy="10982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85A7487A-E6F7-0D46-9323-554D0A77F836}"/>
                </a:ext>
              </a:extLst>
            </p:cNvPr>
            <p:cNvCxnSpPr/>
            <p:nvPr/>
          </p:nvCxnSpPr>
          <p:spPr>
            <a:xfrm flipV="1">
              <a:off x="6709118" y="2540604"/>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3B06D35B-80AC-074B-9359-B89E812B9BEB}"/>
                </a:ext>
              </a:extLst>
            </p:cNvPr>
            <p:cNvCxnSpPr>
              <a:cxnSpLocks/>
            </p:cNvCxnSpPr>
            <p:nvPr/>
          </p:nvCxnSpPr>
          <p:spPr>
            <a:xfrm flipH="1" flipV="1">
              <a:off x="6160398" y="2528203"/>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9B54DC8B-AF26-3241-A297-45DA4C34E26F}"/>
                </a:ext>
              </a:extLst>
            </p:cNvPr>
            <p:cNvCxnSpPr>
              <a:cxnSpLocks/>
            </p:cNvCxnSpPr>
            <p:nvPr/>
          </p:nvCxnSpPr>
          <p:spPr>
            <a:xfrm flipV="1">
              <a:off x="7750654" y="2011053"/>
              <a:ext cx="524926" cy="10629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DD17C331-0E92-EE48-B26E-8AD127A789EA}"/>
                </a:ext>
              </a:extLst>
            </p:cNvPr>
            <p:cNvCxnSpPr/>
            <p:nvPr/>
          </p:nvCxnSpPr>
          <p:spPr>
            <a:xfrm flipV="1">
              <a:off x="7214994" y="1470527"/>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25512AF9-98CA-284A-8593-7887FE4F24FF}"/>
                </a:ext>
              </a:extLst>
            </p:cNvPr>
            <p:cNvCxnSpPr>
              <a:cxnSpLocks/>
            </p:cNvCxnSpPr>
            <p:nvPr/>
          </p:nvCxnSpPr>
          <p:spPr>
            <a:xfrm flipH="1" flipV="1">
              <a:off x="7742756" y="1464549"/>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2A5F44FF-A092-E846-86BA-F0BC1882277D}"/>
                </a:ext>
              </a:extLst>
            </p:cNvPr>
            <p:cNvCxnSpPr>
              <a:cxnSpLocks/>
            </p:cNvCxnSpPr>
            <p:nvPr/>
          </p:nvCxnSpPr>
          <p:spPr>
            <a:xfrm flipV="1">
              <a:off x="7216472" y="1477666"/>
              <a:ext cx="531067" cy="104773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C09E0C33-5917-1A4B-989F-F12442FBEF1C}"/>
                </a:ext>
              </a:extLst>
            </p:cNvPr>
            <p:cNvCxnSpPr/>
            <p:nvPr/>
          </p:nvCxnSpPr>
          <p:spPr>
            <a:xfrm flipV="1">
              <a:off x="7761221" y="2535228"/>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13809BB8-F9CE-3B4B-84CD-305EFA8F59D1}"/>
                </a:ext>
              </a:extLst>
            </p:cNvPr>
            <p:cNvCxnSpPr>
              <a:cxnSpLocks/>
            </p:cNvCxnSpPr>
            <p:nvPr/>
          </p:nvCxnSpPr>
          <p:spPr>
            <a:xfrm flipH="1" flipV="1">
              <a:off x="7212501" y="2522827"/>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6" name="Oval 115">
              <a:extLst>
                <a:ext uri="{FF2B5EF4-FFF2-40B4-BE49-F238E27FC236}">
                  <a16:creationId xmlns:a16="http://schemas.microsoft.com/office/drawing/2014/main" id="{E1C78BC2-F90B-BE4B-9CE9-2F4C93BCA5E7}"/>
                </a:ext>
              </a:extLst>
            </p:cNvPr>
            <p:cNvSpPr/>
            <p:nvPr/>
          </p:nvSpPr>
          <p:spPr>
            <a:xfrm>
              <a:off x="7184136" y="2514725"/>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a:extLst>
                <a:ext uri="{FF2B5EF4-FFF2-40B4-BE49-F238E27FC236}">
                  <a16:creationId xmlns:a16="http://schemas.microsoft.com/office/drawing/2014/main" id="{65269807-3F3C-0349-9730-A4CC8F15E38F}"/>
                </a:ext>
              </a:extLst>
            </p:cNvPr>
            <p:cNvSpPr/>
            <p:nvPr/>
          </p:nvSpPr>
          <p:spPr>
            <a:xfrm>
              <a:off x="7736298" y="3022456"/>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8" name="Straight Connector 117">
              <a:extLst>
                <a:ext uri="{FF2B5EF4-FFF2-40B4-BE49-F238E27FC236}">
                  <a16:creationId xmlns:a16="http://schemas.microsoft.com/office/drawing/2014/main" id="{0DC97080-E198-0542-9231-81C068830306}"/>
                </a:ext>
              </a:extLst>
            </p:cNvPr>
            <p:cNvCxnSpPr>
              <a:cxnSpLocks/>
            </p:cNvCxnSpPr>
            <p:nvPr/>
          </p:nvCxnSpPr>
          <p:spPr>
            <a:xfrm flipH="1" flipV="1">
              <a:off x="6171758" y="2026843"/>
              <a:ext cx="545383" cy="101510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F5FEA7E6-5409-7145-9DDC-313CE344B049}"/>
                </a:ext>
              </a:extLst>
            </p:cNvPr>
            <p:cNvCxnSpPr>
              <a:cxnSpLocks/>
            </p:cNvCxnSpPr>
            <p:nvPr/>
          </p:nvCxnSpPr>
          <p:spPr>
            <a:xfrm flipH="1" flipV="1">
              <a:off x="6707104" y="1485745"/>
              <a:ext cx="494904" cy="10457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51133DB4-21A2-5F4D-8FBF-0C5127032A7E}"/>
                </a:ext>
              </a:extLst>
            </p:cNvPr>
            <p:cNvCxnSpPr>
              <a:cxnSpLocks/>
            </p:cNvCxnSpPr>
            <p:nvPr/>
          </p:nvCxnSpPr>
          <p:spPr>
            <a:xfrm flipH="1" flipV="1">
              <a:off x="7207329" y="2029230"/>
              <a:ext cx="557035" cy="10078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2E3C34AD-C39B-D349-90EF-981A81897D76}"/>
                </a:ext>
              </a:extLst>
            </p:cNvPr>
            <p:cNvCxnSpPr>
              <a:cxnSpLocks/>
            </p:cNvCxnSpPr>
            <p:nvPr/>
          </p:nvCxnSpPr>
          <p:spPr>
            <a:xfrm flipH="1" flipV="1">
              <a:off x="7742851" y="1449959"/>
              <a:ext cx="531216" cy="10559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Oval 121">
              <a:extLst>
                <a:ext uri="{FF2B5EF4-FFF2-40B4-BE49-F238E27FC236}">
                  <a16:creationId xmlns:a16="http://schemas.microsoft.com/office/drawing/2014/main" id="{300347DA-BE89-B540-80FD-771C7A1041A6}"/>
                </a:ext>
              </a:extLst>
            </p:cNvPr>
            <p:cNvSpPr/>
            <p:nvPr/>
          </p:nvSpPr>
          <p:spPr>
            <a:xfrm>
              <a:off x="6132032" y="2520102"/>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a:extLst>
                <a:ext uri="{FF2B5EF4-FFF2-40B4-BE49-F238E27FC236}">
                  <a16:creationId xmlns:a16="http://schemas.microsoft.com/office/drawing/2014/main" id="{DF5E8D22-9FB0-F449-837C-E42A088B53E6}"/>
                </a:ext>
              </a:extLst>
            </p:cNvPr>
            <p:cNvSpPr/>
            <p:nvPr/>
          </p:nvSpPr>
          <p:spPr>
            <a:xfrm>
              <a:off x="6130618" y="1985533"/>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a:extLst>
                <a:ext uri="{FF2B5EF4-FFF2-40B4-BE49-F238E27FC236}">
                  <a16:creationId xmlns:a16="http://schemas.microsoft.com/office/drawing/2014/main" id="{DAC5C2C6-BE6A-C847-A324-D08021D4964C}"/>
                </a:ext>
              </a:extLst>
            </p:cNvPr>
            <p:cNvSpPr/>
            <p:nvPr/>
          </p:nvSpPr>
          <p:spPr>
            <a:xfrm>
              <a:off x="7719474" y="1436177"/>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a:extLst>
                <a:ext uri="{FF2B5EF4-FFF2-40B4-BE49-F238E27FC236}">
                  <a16:creationId xmlns:a16="http://schemas.microsoft.com/office/drawing/2014/main" id="{E7A6B126-01EC-1E4F-B38B-36BB6B9790FB}"/>
                </a:ext>
              </a:extLst>
            </p:cNvPr>
            <p:cNvSpPr/>
            <p:nvPr/>
          </p:nvSpPr>
          <p:spPr>
            <a:xfrm>
              <a:off x="7182721" y="1980156"/>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a:extLst>
                <a:ext uri="{FF2B5EF4-FFF2-40B4-BE49-F238E27FC236}">
                  <a16:creationId xmlns:a16="http://schemas.microsoft.com/office/drawing/2014/main" id="{E1B92F43-70B7-AB4A-AFB6-C8D87BA37C67}"/>
                </a:ext>
              </a:extLst>
            </p:cNvPr>
            <p:cNvSpPr/>
            <p:nvPr/>
          </p:nvSpPr>
          <p:spPr>
            <a:xfrm>
              <a:off x="6684195" y="3027832"/>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9A6BC72B-8EA9-8141-8E87-AEBA211D98DC}"/>
                </a:ext>
              </a:extLst>
            </p:cNvPr>
            <p:cNvSpPr/>
            <p:nvPr/>
          </p:nvSpPr>
          <p:spPr>
            <a:xfrm>
              <a:off x="6662489" y="1444232"/>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553E41E6-306E-B142-BED3-3A87C936BA44}"/>
                </a:ext>
              </a:extLst>
            </p:cNvPr>
            <p:cNvSpPr/>
            <p:nvPr/>
          </p:nvSpPr>
          <p:spPr>
            <a:xfrm>
              <a:off x="3554459" y="1437487"/>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1" name="Group 80">
              <a:extLst>
                <a:ext uri="{FF2B5EF4-FFF2-40B4-BE49-F238E27FC236}">
                  <a16:creationId xmlns:a16="http://schemas.microsoft.com/office/drawing/2014/main" id="{D565285F-31E2-6F4B-8E9D-705ADC4CB8A2}"/>
                </a:ext>
              </a:extLst>
            </p:cNvPr>
            <p:cNvGrpSpPr/>
            <p:nvPr/>
          </p:nvGrpSpPr>
          <p:grpSpPr>
            <a:xfrm rot="5400000" flipV="1">
              <a:off x="8114878" y="1736547"/>
              <a:ext cx="323465" cy="274257"/>
              <a:chOff x="1478549" y="2181747"/>
              <a:chExt cx="278369" cy="236021"/>
            </a:xfrm>
          </p:grpSpPr>
          <p:grpSp>
            <p:nvGrpSpPr>
              <p:cNvPr id="82" name="Group 81">
                <a:extLst>
                  <a:ext uri="{FF2B5EF4-FFF2-40B4-BE49-F238E27FC236}">
                    <a16:creationId xmlns:a16="http://schemas.microsoft.com/office/drawing/2014/main" id="{03CB689C-7A88-A244-A327-F52A57239041}"/>
                  </a:ext>
                </a:extLst>
              </p:cNvPr>
              <p:cNvGrpSpPr/>
              <p:nvPr/>
            </p:nvGrpSpPr>
            <p:grpSpPr>
              <a:xfrm>
                <a:off x="1478549" y="2181747"/>
                <a:ext cx="220204" cy="236021"/>
                <a:chOff x="774700" y="3743756"/>
                <a:chExt cx="288257" cy="308962"/>
              </a:xfrm>
            </p:grpSpPr>
            <p:sp>
              <p:nvSpPr>
                <p:cNvPr id="84" name="Triangle 83">
                  <a:extLst>
                    <a:ext uri="{FF2B5EF4-FFF2-40B4-BE49-F238E27FC236}">
                      <a16:creationId xmlns:a16="http://schemas.microsoft.com/office/drawing/2014/main" id="{F36418B2-98A4-F044-9838-14515019E955}"/>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1DF731D3-C45B-914C-A4BA-181538FB7A5F}"/>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D45B816B-2910-F145-A39C-3E2248D40727}"/>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9BC10DD8-35BA-634A-9FD7-AE57FEEE26AD}"/>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8" name="Straight Connector 87">
                  <a:extLst>
                    <a:ext uri="{FF2B5EF4-FFF2-40B4-BE49-F238E27FC236}">
                      <a16:creationId xmlns:a16="http://schemas.microsoft.com/office/drawing/2014/main" id="{32382706-01A8-0043-9776-A7FBF365E6DE}"/>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3" name="Oval 82">
                <a:extLst>
                  <a:ext uri="{FF2B5EF4-FFF2-40B4-BE49-F238E27FC236}">
                    <a16:creationId xmlns:a16="http://schemas.microsoft.com/office/drawing/2014/main" id="{12B8C268-E5AE-5E46-A07C-BB8A9E34AF78}"/>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9" name="Group 88">
              <a:extLst>
                <a:ext uri="{FF2B5EF4-FFF2-40B4-BE49-F238E27FC236}">
                  <a16:creationId xmlns:a16="http://schemas.microsoft.com/office/drawing/2014/main" id="{3FD97B27-7ECC-0640-811C-2DF7E91AE2BA}"/>
                </a:ext>
              </a:extLst>
            </p:cNvPr>
            <p:cNvGrpSpPr/>
            <p:nvPr/>
          </p:nvGrpSpPr>
          <p:grpSpPr>
            <a:xfrm>
              <a:off x="8141927" y="2484462"/>
              <a:ext cx="274257" cy="314233"/>
              <a:chOff x="8289105" y="4673055"/>
              <a:chExt cx="274257" cy="314233"/>
            </a:xfrm>
          </p:grpSpPr>
          <p:grpSp>
            <p:nvGrpSpPr>
              <p:cNvPr id="90" name="Group 89">
                <a:extLst>
                  <a:ext uri="{FF2B5EF4-FFF2-40B4-BE49-F238E27FC236}">
                    <a16:creationId xmlns:a16="http://schemas.microsoft.com/office/drawing/2014/main" id="{4A56480D-1DA2-AA45-8D77-05B281290FBD}"/>
                  </a:ext>
                </a:extLst>
              </p:cNvPr>
              <p:cNvGrpSpPr/>
              <p:nvPr/>
            </p:nvGrpSpPr>
            <p:grpSpPr>
              <a:xfrm rot="16200000">
                <a:off x="8273329" y="4697254"/>
                <a:ext cx="305810" cy="274257"/>
                <a:chOff x="1490677" y="2820474"/>
                <a:chExt cx="263175" cy="236021"/>
              </a:xfrm>
            </p:grpSpPr>
            <p:grpSp>
              <p:nvGrpSpPr>
                <p:cNvPr id="92" name="Group 91">
                  <a:extLst>
                    <a:ext uri="{FF2B5EF4-FFF2-40B4-BE49-F238E27FC236}">
                      <a16:creationId xmlns:a16="http://schemas.microsoft.com/office/drawing/2014/main" id="{C1061A0C-C0F0-1247-9D6A-9661577640BD}"/>
                    </a:ext>
                  </a:extLst>
                </p:cNvPr>
                <p:cNvGrpSpPr/>
                <p:nvPr/>
              </p:nvGrpSpPr>
              <p:grpSpPr>
                <a:xfrm>
                  <a:off x="1490677" y="2820474"/>
                  <a:ext cx="211555" cy="236021"/>
                  <a:chOff x="790575" y="4480628"/>
                  <a:chExt cx="276935" cy="308962"/>
                </a:xfrm>
              </p:grpSpPr>
              <p:sp>
                <p:nvSpPr>
                  <p:cNvPr id="94" name="Triangle 93">
                    <a:extLst>
                      <a:ext uri="{FF2B5EF4-FFF2-40B4-BE49-F238E27FC236}">
                        <a16:creationId xmlns:a16="http://schemas.microsoft.com/office/drawing/2014/main" id="{75E99445-E101-AE4A-8DFA-C7104CD68ED5}"/>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8BFE0D9A-25EB-8042-A498-D53EA3A96BEC}"/>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F7C2C2FC-CA27-214A-924F-C92F8FF14BD8}"/>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F7D17BD7-BC11-004E-8081-B0EF12F11F08}"/>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8" name="Straight Connector 97">
                    <a:extLst>
                      <a:ext uri="{FF2B5EF4-FFF2-40B4-BE49-F238E27FC236}">
                        <a16:creationId xmlns:a16="http://schemas.microsoft.com/office/drawing/2014/main" id="{3D1DD77B-5CD7-D94A-B4A5-A251538AA472}"/>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3" name="Oval 92">
                  <a:extLst>
                    <a:ext uri="{FF2B5EF4-FFF2-40B4-BE49-F238E27FC236}">
                      <a16:creationId xmlns:a16="http://schemas.microsoft.com/office/drawing/2014/main" id="{F851BD5B-CBA3-7742-994B-82F19D935483}"/>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1" name="Oval 90">
                <a:extLst>
                  <a:ext uri="{FF2B5EF4-FFF2-40B4-BE49-F238E27FC236}">
                    <a16:creationId xmlns:a16="http://schemas.microsoft.com/office/drawing/2014/main" id="{7C5762EF-C380-1442-A4DF-B3092D7534A2}"/>
                  </a:ext>
                </a:extLst>
              </p:cNvPr>
              <p:cNvSpPr/>
              <p:nvPr/>
            </p:nvSpPr>
            <p:spPr>
              <a:xfrm>
                <a:off x="8386577" y="467305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62" name="Straight Arrow Connector 161">
              <a:extLst>
                <a:ext uri="{FF2B5EF4-FFF2-40B4-BE49-F238E27FC236}">
                  <a16:creationId xmlns:a16="http://schemas.microsoft.com/office/drawing/2014/main" id="{C24F0C4A-CAB1-E14E-B217-D2A0A6A7B983}"/>
                </a:ext>
              </a:extLst>
            </p:cNvPr>
            <p:cNvCxnSpPr>
              <a:cxnSpLocks/>
            </p:cNvCxnSpPr>
            <p:nvPr/>
          </p:nvCxnSpPr>
          <p:spPr>
            <a:xfrm>
              <a:off x="721728" y="2863829"/>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163" name="Straight Arrow Connector 162">
              <a:extLst>
                <a:ext uri="{FF2B5EF4-FFF2-40B4-BE49-F238E27FC236}">
                  <a16:creationId xmlns:a16="http://schemas.microsoft.com/office/drawing/2014/main" id="{E6B2606F-140B-404B-8625-93E52A7F7EED}"/>
                </a:ext>
              </a:extLst>
            </p:cNvPr>
            <p:cNvCxnSpPr>
              <a:cxnSpLocks/>
            </p:cNvCxnSpPr>
            <p:nvPr/>
          </p:nvCxnSpPr>
          <p:spPr>
            <a:xfrm flipV="1">
              <a:off x="731667" y="1445518"/>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64" name="TextBox 163">
              <a:extLst>
                <a:ext uri="{FF2B5EF4-FFF2-40B4-BE49-F238E27FC236}">
                  <a16:creationId xmlns:a16="http://schemas.microsoft.com/office/drawing/2014/main" id="{9B3FC799-8503-FD42-AD5F-4EE2E8E2003C}"/>
                </a:ext>
              </a:extLst>
            </p:cNvPr>
            <p:cNvSpPr txBox="1"/>
            <p:nvPr/>
          </p:nvSpPr>
          <p:spPr>
            <a:xfrm>
              <a:off x="545448" y="1133960"/>
              <a:ext cx="445285"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sp>
          <p:nvSpPr>
            <p:cNvPr id="165" name="TextBox 164">
              <a:extLst>
                <a:ext uri="{FF2B5EF4-FFF2-40B4-BE49-F238E27FC236}">
                  <a16:creationId xmlns:a16="http://schemas.microsoft.com/office/drawing/2014/main" id="{1A77D260-2CC8-9C4D-916B-2121E20A0808}"/>
                </a:ext>
              </a:extLst>
            </p:cNvPr>
            <p:cNvSpPr txBox="1"/>
            <p:nvPr/>
          </p:nvSpPr>
          <p:spPr>
            <a:xfrm>
              <a:off x="522346" y="3038685"/>
              <a:ext cx="423170"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sp>
          <p:nvSpPr>
            <p:cNvPr id="166" name="Oval 165">
              <a:extLst>
                <a:ext uri="{FF2B5EF4-FFF2-40B4-BE49-F238E27FC236}">
                  <a16:creationId xmlns:a16="http://schemas.microsoft.com/office/drawing/2014/main" id="{DE1008D7-3C42-314E-9415-CC6C4986F99E}"/>
                </a:ext>
              </a:extLst>
            </p:cNvPr>
            <p:cNvSpPr/>
            <p:nvPr/>
          </p:nvSpPr>
          <p:spPr>
            <a:xfrm>
              <a:off x="5377098" y="2269530"/>
              <a:ext cx="46218" cy="46218"/>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67" name="Oval 166">
              <a:extLst>
                <a:ext uri="{FF2B5EF4-FFF2-40B4-BE49-F238E27FC236}">
                  <a16:creationId xmlns:a16="http://schemas.microsoft.com/office/drawing/2014/main" id="{8E9592C4-9F26-B84F-A1FD-36280F981B37}"/>
                </a:ext>
              </a:extLst>
            </p:cNvPr>
            <p:cNvSpPr/>
            <p:nvPr/>
          </p:nvSpPr>
          <p:spPr>
            <a:xfrm>
              <a:off x="5639106" y="2272105"/>
              <a:ext cx="46218" cy="46218"/>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68" name="Oval 167">
              <a:extLst>
                <a:ext uri="{FF2B5EF4-FFF2-40B4-BE49-F238E27FC236}">
                  <a16:creationId xmlns:a16="http://schemas.microsoft.com/office/drawing/2014/main" id="{3734618A-A071-2747-942E-90C4AF995EF8}"/>
                </a:ext>
              </a:extLst>
            </p:cNvPr>
            <p:cNvSpPr/>
            <p:nvPr/>
          </p:nvSpPr>
          <p:spPr>
            <a:xfrm>
              <a:off x="5920189" y="2283065"/>
              <a:ext cx="46218" cy="46218"/>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169" name="Group 168">
            <a:extLst>
              <a:ext uri="{FF2B5EF4-FFF2-40B4-BE49-F238E27FC236}">
                <a16:creationId xmlns:a16="http://schemas.microsoft.com/office/drawing/2014/main" id="{2DA5A083-42C8-2E49-98F4-4B94AAF33D6E}"/>
              </a:ext>
            </a:extLst>
          </p:cNvPr>
          <p:cNvGrpSpPr/>
          <p:nvPr/>
        </p:nvGrpSpPr>
        <p:grpSpPr>
          <a:xfrm>
            <a:off x="460700" y="5412218"/>
            <a:ext cx="924602" cy="1058574"/>
            <a:chOff x="536432" y="5376415"/>
            <a:chExt cx="924602" cy="1058574"/>
          </a:xfrm>
        </p:grpSpPr>
        <p:cxnSp>
          <p:nvCxnSpPr>
            <p:cNvPr id="170" name="Straight Arrow Connector 169">
              <a:extLst>
                <a:ext uri="{FF2B5EF4-FFF2-40B4-BE49-F238E27FC236}">
                  <a16:creationId xmlns:a16="http://schemas.microsoft.com/office/drawing/2014/main" id="{AE31724F-C48C-8A4C-A686-DEDD4CA3D661}"/>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1" name="TextBox 170">
              <a:extLst>
                <a:ext uri="{FF2B5EF4-FFF2-40B4-BE49-F238E27FC236}">
                  <a16:creationId xmlns:a16="http://schemas.microsoft.com/office/drawing/2014/main" id="{DEC94570-DA57-D146-B47F-16D15B8B1BA3}"/>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72" name="Straight Arrow Connector 171">
              <a:extLst>
                <a:ext uri="{FF2B5EF4-FFF2-40B4-BE49-F238E27FC236}">
                  <a16:creationId xmlns:a16="http://schemas.microsoft.com/office/drawing/2014/main" id="{BF274C50-853A-7B47-8109-120D1E836C17}"/>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3" name="TextBox 172">
              <a:extLst>
                <a:ext uri="{FF2B5EF4-FFF2-40B4-BE49-F238E27FC236}">
                  <a16:creationId xmlns:a16="http://schemas.microsoft.com/office/drawing/2014/main" id="{9797FB6A-BE7F-804D-AE53-0F8C7F1017A3}"/>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125" name="TextBox 124">
            <a:extLst>
              <a:ext uri="{FF2B5EF4-FFF2-40B4-BE49-F238E27FC236}">
                <a16:creationId xmlns:a16="http://schemas.microsoft.com/office/drawing/2014/main" id="{E61EEDE8-040C-D544-BE1A-7515B8064F7F}"/>
              </a:ext>
            </a:extLst>
          </p:cNvPr>
          <p:cNvSpPr txBox="1"/>
          <p:nvPr/>
        </p:nvSpPr>
        <p:spPr>
          <a:xfrm>
            <a:off x="2303955" y="198991"/>
            <a:ext cx="4543836" cy="861774"/>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Lattice Truss Designs Relative to </a:t>
            </a:r>
          </a:p>
          <a:p>
            <a:r>
              <a:rPr lang="en-US" sz="2200" dirty="0">
                <a:latin typeface="Times New Roman" panose="02020603050405020304" pitchFamily="18" charset="0"/>
                <a:cs typeface="Times New Roman" panose="02020603050405020304" pitchFamily="18" charset="0"/>
              </a:rPr>
              <a:t>          Heat Transfer, Design #14              </a:t>
            </a:r>
          </a:p>
        </p:txBody>
      </p:sp>
      <p:grpSp>
        <p:nvGrpSpPr>
          <p:cNvPr id="128" name="Group 127">
            <a:extLst>
              <a:ext uri="{FF2B5EF4-FFF2-40B4-BE49-F238E27FC236}">
                <a16:creationId xmlns:a16="http://schemas.microsoft.com/office/drawing/2014/main" id="{AACC3D13-A768-2A40-B3A5-95E05F14CAB3}"/>
              </a:ext>
            </a:extLst>
          </p:cNvPr>
          <p:cNvGrpSpPr/>
          <p:nvPr/>
        </p:nvGrpSpPr>
        <p:grpSpPr>
          <a:xfrm>
            <a:off x="7453159" y="6110044"/>
            <a:ext cx="1339174" cy="421977"/>
            <a:chOff x="470514" y="6098501"/>
            <a:chExt cx="1339174" cy="421977"/>
          </a:xfrm>
        </p:grpSpPr>
        <p:sp>
          <p:nvSpPr>
            <p:cNvPr id="129" name="TextBox 128">
              <a:extLst>
                <a:ext uri="{FF2B5EF4-FFF2-40B4-BE49-F238E27FC236}">
                  <a16:creationId xmlns:a16="http://schemas.microsoft.com/office/drawing/2014/main" id="{DF7A4925-2C57-6141-8928-BB7BD802C429}"/>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130" name="TextBox 129">
              <a:extLst>
                <a:ext uri="{FF2B5EF4-FFF2-40B4-BE49-F238E27FC236}">
                  <a16:creationId xmlns:a16="http://schemas.microsoft.com/office/drawing/2014/main" id="{C1C9FF91-49D4-4149-94CA-7390CBAC62F5}"/>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
        <p:nvSpPr>
          <p:cNvPr id="131" name="TextBox 130">
            <a:extLst>
              <a:ext uri="{FF2B5EF4-FFF2-40B4-BE49-F238E27FC236}">
                <a16:creationId xmlns:a16="http://schemas.microsoft.com/office/drawing/2014/main" id="{E2643F9A-0C46-124E-B466-CFF878F3B85B}"/>
              </a:ext>
            </a:extLst>
          </p:cNvPr>
          <p:cNvSpPr txBox="1"/>
          <p:nvPr/>
        </p:nvSpPr>
        <p:spPr>
          <a:xfrm>
            <a:off x="3954231" y="6008584"/>
            <a:ext cx="1913473" cy="461665"/>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A heat transfer design, but not a conduction design. </a:t>
            </a:r>
          </a:p>
        </p:txBody>
      </p:sp>
    </p:spTree>
    <p:extLst>
      <p:ext uri="{BB962C8B-B14F-4D97-AF65-F5344CB8AC3E}">
        <p14:creationId xmlns:p14="http://schemas.microsoft.com/office/powerpoint/2010/main" val="1428861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74C0686-9473-2F46-812D-8F84A388AF9B}"/>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331A6C4F-2AEE-D245-9538-283828077D68}"/>
              </a:ext>
            </a:extLst>
          </p:cNvPr>
          <p:cNvSpPr txBox="1"/>
          <p:nvPr/>
        </p:nvSpPr>
        <p:spPr>
          <a:xfrm>
            <a:off x="2657761" y="2422000"/>
            <a:ext cx="1686406"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15 designs    </a:t>
            </a:r>
          </a:p>
        </p:txBody>
      </p:sp>
      <p:grpSp>
        <p:nvGrpSpPr>
          <p:cNvPr id="7" name="Group 6">
            <a:extLst>
              <a:ext uri="{FF2B5EF4-FFF2-40B4-BE49-F238E27FC236}">
                <a16:creationId xmlns:a16="http://schemas.microsoft.com/office/drawing/2014/main" id="{C113DD95-AE63-924B-9C35-8C58E705B6E5}"/>
              </a:ext>
            </a:extLst>
          </p:cNvPr>
          <p:cNvGrpSpPr/>
          <p:nvPr/>
        </p:nvGrpSpPr>
        <p:grpSpPr>
          <a:xfrm>
            <a:off x="4336549" y="5102323"/>
            <a:ext cx="924602" cy="1058574"/>
            <a:chOff x="536432" y="5376415"/>
            <a:chExt cx="924602" cy="1058574"/>
          </a:xfrm>
        </p:grpSpPr>
        <p:cxnSp>
          <p:nvCxnSpPr>
            <p:cNvPr id="8" name="Straight Arrow Connector 7">
              <a:extLst>
                <a:ext uri="{FF2B5EF4-FFF2-40B4-BE49-F238E27FC236}">
                  <a16:creationId xmlns:a16="http://schemas.microsoft.com/office/drawing/2014/main" id="{A41A2007-3582-364B-83BC-4EC11789A36C}"/>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091DA55C-996D-CE46-AB5D-EDAE231B338B}"/>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0" name="Straight Arrow Connector 9">
              <a:extLst>
                <a:ext uri="{FF2B5EF4-FFF2-40B4-BE49-F238E27FC236}">
                  <a16:creationId xmlns:a16="http://schemas.microsoft.com/office/drawing/2014/main" id="{A91A7F8C-2F37-3D4E-B210-C958D5290B0D}"/>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FBC232B0-8C43-3E47-A8DB-D01BEE18EFC5}"/>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12" name="TextBox 11">
            <a:extLst>
              <a:ext uri="{FF2B5EF4-FFF2-40B4-BE49-F238E27FC236}">
                <a16:creationId xmlns:a16="http://schemas.microsoft.com/office/drawing/2014/main" id="{1CA5F4B3-846F-E947-A37F-461A28BB80B0}"/>
              </a:ext>
            </a:extLst>
          </p:cNvPr>
          <p:cNvSpPr txBox="1"/>
          <p:nvPr/>
        </p:nvSpPr>
        <p:spPr>
          <a:xfrm>
            <a:off x="2663939" y="4484011"/>
            <a:ext cx="2492951"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Two dimensional    </a:t>
            </a:r>
          </a:p>
        </p:txBody>
      </p:sp>
      <p:sp>
        <p:nvSpPr>
          <p:cNvPr id="13" name="TextBox 12">
            <a:extLst>
              <a:ext uri="{FF2B5EF4-FFF2-40B4-BE49-F238E27FC236}">
                <a16:creationId xmlns:a16="http://schemas.microsoft.com/office/drawing/2014/main" id="{066CBE78-7515-5249-BF43-3A6661AB6381}"/>
              </a:ext>
            </a:extLst>
          </p:cNvPr>
          <p:cNvSpPr txBox="1"/>
          <p:nvPr/>
        </p:nvSpPr>
        <p:spPr>
          <a:xfrm>
            <a:off x="2657760" y="3945409"/>
            <a:ext cx="3185526"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Illustrated origin force    </a:t>
            </a:r>
          </a:p>
        </p:txBody>
      </p:sp>
      <p:sp>
        <p:nvSpPr>
          <p:cNvPr id="14" name="Oval 13">
            <a:extLst>
              <a:ext uri="{FF2B5EF4-FFF2-40B4-BE49-F238E27FC236}">
                <a16:creationId xmlns:a16="http://schemas.microsoft.com/office/drawing/2014/main" id="{62183281-C0F9-5D44-AA0C-4AF008D9116E}"/>
              </a:ext>
            </a:extLst>
          </p:cNvPr>
          <p:cNvSpPr/>
          <p:nvPr/>
        </p:nvSpPr>
        <p:spPr>
          <a:xfrm>
            <a:off x="2437186" y="2632065"/>
            <a:ext cx="61783" cy="6178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1F63F9D1-7F43-6541-8E2A-35EA1ED44345}"/>
              </a:ext>
            </a:extLst>
          </p:cNvPr>
          <p:cNvSpPr/>
          <p:nvPr/>
        </p:nvSpPr>
        <p:spPr>
          <a:xfrm>
            <a:off x="2451818" y="3652842"/>
            <a:ext cx="61783" cy="6178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E563D2A9-06BD-5A4D-8C11-B18AE296893B}"/>
              </a:ext>
            </a:extLst>
          </p:cNvPr>
          <p:cNvSpPr/>
          <p:nvPr/>
        </p:nvSpPr>
        <p:spPr>
          <a:xfrm>
            <a:off x="2457994" y="4171826"/>
            <a:ext cx="61783" cy="6178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64CFA4D0-A4B2-E740-9EDF-EF8B2433D401}"/>
              </a:ext>
            </a:extLst>
          </p:cNvPr>
          <p:cNvSpPr/>
          <p:nvPr/>
        </p:nvSpPr>
        <p:spPr>
          <a:xfrm>
            <a:off x="2462116" y="4719641"/>
            <a:ext cx="61783" cy="6178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C3F8B772-84A1-BB4F-82FA-A1028DEEBE14}"/>
              </a:ext>
            </a:extLst>
          </p:cNvPr>
          <p:cNvSpPr txBox="1"/>
          <p:nvPr/>
        </p:nvSpPr>
        <p:spPr>
          <a:xfrm>
            <a:off x="2657761" y="3414983"/>
            <a:ext cx="4709870"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Relative to higher degree functions      </a:t>
            </a:r>
          </a:p>
        </p:txBody>
      </p:sp>
      <p:sp>
        <p:nvSpPr>
          <p:cNvPr id="20" name="TextBox 19">
            <a:extLst>
              <a:ext uri="{FF2B5EF4-FFF2-40B4-BE49-F238E27FC236}">
                <a16:creationId xmlns:a16="http://schemas.microsoft.com/office/drawing/2014/main" id="{E3E5FCA7-54C4-5940-88F3-10B3C13010F7}"/>
              </a:ext>
            </a:extLst>
          </p:cNvPr>
          <p:cNvSpPr txBox="1"/>
          <p:nvPr/>
        </p:nvSpPr>
        <p:spPr>
          <a:xfrm>
            <a:off x="2809833" y="1097130"/>
            <a:ext cx="3936442" cy="954107"/>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Lattice Truss Designs </a:t>
            </a:r>
          </a:p>
          <a:p>
            <a:r>
              <a:rPr lang="en-US" sz="2800" dirty="0">
                <a:latin typeface="Times New Roman" panose="02020603050405020304" pitchFamily="18" charset="0"/>
                <a:cs typeface="Times New Roman" panose="02020603050405020304" pitchFamily="18" charset="0"/>
              </a:rPr>
              <a:t>Relative to Heat Transfer             </a:t>
            </a:r>
          </a:p>
        </p:txBody>
      </p:sp>
      <p:grpSp>
        <p:nvGrpSpPr>
          <p:cNvPr id="18" name="Group 17">
            <a:extLst>
              <a:ext uri="{FF2B5EF4-FFF2-40B4-BE49-F238E27FC236}">
                <a16:creationId xmlns:a16="http://schemas.microsoft.com/office/drawing/2014/main" id="{9F328116-5EB5-A94D-A8C8-15A9CFA41CD9}"/>
              </a:ext>
            </a:extLst>
          </p:cNvPr>
          <p:cNvGrpSpPr/>
          <p:nvPr/>
        </p:nvGrpSpPr>
        <p:grpSpPr>
          <a:xfrm>
            <a:off x="430575" y="6095557"/>
            <a:ext cx="1339174" cy="421977"/>
            <a:chOff x="470514" y="6098501"/>
            <a:chExt cx="1339174" cy="421977"/>
          </a:xfrm>
        </p:grpSpPr>
        <p:sp>
          <p:nvSpPr>
            <p:cNvPr id="21" name="TextBox 20">
              <a:extLst>
                <a:ext uri="{FF2B5EF4-FFF2-40B4-BE49-F238E27FC236}">
                  <a16:creationId xmlns:a16="http://schemas.microsoft.com/office/drawing/2014/main" id="{B90E4E81-0154-DF49-97E5-744588C07E4F}"/>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22" name="TextBox 21">
              <a:extLst>
                <a:ext uri="{FF2B5EF4-FFF2-40B4-BE49-F238E27FC236}">
                  <a16:creationId xmlns:a16="http://schemas.microsoft.com/office/drawing/2014/main" id="{46E7D7FB-8F65-724E-A536-260B19689A21}"/>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
        <p:nvSpPr>
          <p:cNvPr id="23" name="TextBox 22">
            <a:extLst>
              <a:ext uri="{FF2B5EF4-FFF2-40B4-BE49-F238E27FC236}">
                <a16:creationId xmlns:a16="http://schemas.microsoft.com/office/drawing/2014/main" id="{C45B4F2B-8C57-7044-A804-A660A3B16E69}"/>
              </a:ext>
            </a:extLst>
          </p:cNvPr>
          <p:cNvSpPr txBox="1"/>
          <p:nvPr/>
        </p:nvSpPr>
        <p:spPr>
          <a:xfrm>
            <a:off x="2680683" y="2895070"/>
            <a:ext cx="3162603" cy="461665"/>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Relative to conduction   </a:t>
            </a:r>
          </a:p>
        </p:txBody>
      </p:sp>
      <p:sp>
        <p:nvSpPr>
          <p:cNvPr id="24" name="Oval 23">
            <a:extLst>
              <a:ext uri="{FF2B5EF4-FFF2-40B4-BE49-F238E27FC236}">
                <a16:creationId xmlns:a16="http://schemas.microsoft.com/office/drawing/2014/main" id="{E5E172F6-3FF9-5343-9435-684D5A045D2C}"/>
              </a:ext>
            </a:extLst>
          </p:cNvPr>
          <p:cNvSpPr/>
          <p:nvPr/>
        </p:nvSpPr>
        <p:spPr>
          <a:xfrm>
            <a:off x="2452953" y="3099774"/>
            <a:ext cx="61783" cy="6178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63030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206150E-00CB-284C-BA4E-878F60795F0C}"/>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18F5584A-4E01-C84C-91B9-A3B69BC6E7F9}"/>
              </a:ext>
            </a:extLst>
          </p:cNvPr>
          <p:cNvCxnSpPr/>
          <p:nvPr/>
        </p:nvCxnSpPr>
        <p:spPr>
          <a:xfrm>
            <a:off x="277472" y="1065506"/>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3" name="Group 32">
            <a:extLst>
              <a:ext uri="{FF2B5EF4-FFF2-40B4-BE49-F238E27FC236}">
                <a16:creationId xmlns:a16="http://schemas.microsoft.com/office/drawing/2014/main" id="{1339B8FB-194E-FD43-B7FE-93C7037F8EC9}"/>
              </a:ext>
            </a:extLst>
          </p:cNvPr>
          <p:cNvGrpSpPr/>
          <p:nvPr/>
        </p:nvGrpSpPr>
        <p:grpSpPr>
          <a:xfrm>
            <a:off x="3245628" y="3630734"/>
            <a:ext cx="2753283" cy="2103723"/>
            <a:chOff x="3167682" y="3998154"/>
            <a:chExt cx="2172612" cy="1660045"/>
          </a:xfrm>
        </p:grpSpPr>
        <p:cxnSp>
          <p:nvCxnSpPr>
            <p:cNvPr id="128" name="Straight Connector 127">
              <a:extLst>
                <a:ext uri="{FF2B5EF4-FFF2-40B4-BE49-F238E27FC236}">
                  <a16:creationId xmlns:a16="http://schemas.microsoft.com/office/drawing/2014/main" id="{FE1B9936-7E56-6E4B-B118-70C7B8D32059}"/>
                </a:ext>
              </a:extLst>
            </p:cNvPr>
            <p:cNvCxnSpPr>
              <a:cxnSpLocks/>
            </p:cNvCxnSpPr>
            <p:nvPr/>
          </p:nvCxnSpPr>
          <p:spPr>
            <a:xfrm flipH="1" flipV="1">
              <a:off x="3219855" y="4567616"/>
              <a:ext cx="499600" cy="10199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55080A38-CE2A-D549-B0B9-B61B5815A51D}"/>
                </a:ext>
              </a:extLst>
            </p:cNvPr>
            <p:cNvCxnSpPr>
              <a:cxnSpLocks/>
            </p:cNvCxnSpPr>
            <p:nvPr/>
          </p:nvCxnSpPr>
          <p:spPr>
            <a:xfrm flipH="1" flipV="1">
              <a:off x="3741083" y="4035931"/>
              <a:ext cx="494904" cy="10457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9E2596E7-644C-BC43-A07B-CFAD2227BAE6}"/>
                </a:ext>
              </a:extLst>
            </p:cNvPr>
            <p:cNvCxnSpPr>
              <a:cxnSpLocks/>
            </p:cNvCxnSpPr>
            <p:nvPr/>
          </p:nvCxnSpPr>
          <p:spPr>
            <a:xfrm flipV="1">
              <a:off x="3203902" y="4053663"/>
              <a:ext cx="529437" cy="100398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904829B5-CD85-B34C-9810-658E61F2BDAB}"/>
                </a:ext>
              </a:extLst>
            </p:cNvPr>
            <p:cNvCxnSpPr>
              <a:cxnSpLocks/>
            </p:cNvCxnSpPr>
            <p:nvPr/>
          </p:nvCxnSpPr>
          <p:spPr>
            <a:xfrm flipV="1">
              <a:off x="3716160" y="4566291"/>
              <a:ext cx="534992" cy="105526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951BFFBC-2F88-D64A-9FC5-07EE32D2DF3A}"/>
                </a:ext>
              </a:extLst>
            </p:cNvPr>
            <p:cNvCxnSpPr>
              <a:cxnSpLocks/>
            </p:cNvCxnSpPr>
            <p:nvPr/>
          </p:nvCxnSpPr>
          <p:spPr>
            <a:xfrm flipV="1">
              <a:off x="4787484" y="4552173"/>
              <a:ext cx="526250" cy="108225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25D06928-D411-D64F-BA12-E208DCF0229D}"/>
                </a:ext>
              </a:extLst>
            </p:cNvPr>
            <p:cNvCxnSpPr/>
            <p:nvPr/>
          </p:nvCxnSpPr>
          <p:spPr>
            <a:xfrm flipV="1">
              <a:off x="3206542" y="4036535"/>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B425B126-A270-1044-BE78-C0CFFC449821}"/>
                </a:ext>
              </a:extLst>
            </p:cNvPr>
            <p:cNvCxnSpPr>
              <a:cxnSpLocks/>
            </p:cNvCxnSpPr>
            <p:nvPr/>
          </p:nvCxnSpPr>
          <p:spPr>
            <a:xfrm flipH="1" flipV="1">
              <a:off x="3734304" y="4030556"/>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63E39BAE-1008-F147-ACBB-66CE5B2DE3CB}"/>
                </a:ext>
              </a:extLst>
            </p:cNvPr>
            <p:cNvCxnSpPr/>
            <p:nvPr/>
          </p:nvCxnSpPr>
          <p:spPr>
            <a:xfrm flipV="1">
              <a:off x="4255901" y="4027474"/>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FDE7D238-EE42-924C-8240-738C1BD7E482}"/>
                </a:ext>
              </a:extLst>
            </p:cNvPr>
            <p:cNvCxnSpPr>
              <a:cxnSpLocks/>
            </p:cNvCxnSpPr>
            <p:nvPr/>
          </p:nvCxnSpPr>
          <p:spPr>
            <a:xfrm flipH="1" flipV="1">
              <a:off x="4783663" y="4021496"/>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EB78C8D4-D1ED-2C45-A2C3-1919E4D55264}"/>
                </a:ext>
              </a:extLst>
            </p:cNvPr>
            <p:cNvCxnSpPr>
              <a:cxnSpLocks/>
            </p:cNvCxnSpPr>
            <p:nvPr/>
          </p:nvCxnSpPr>
          <p:spPr>
            <a:xfrm flipV="1">
              <a:off x="4255929" y="4052620"/>
              <a:ext cx="529437" cy="100398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866873A6-00B7-144F-AA2B-69542CE102B5}"/>
                </a:ext>
              </a:extLst>
            </p:cNvPr>
            <p:cNvCxnSpPr/>
            <p:nvPr/>
          </p:nvCxnSpPr>
          <p:spPr>
            <a:xfrm flipV="1">
              <a:off x="4793345" y="5105079"/>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61044782-CFB9-234E-9210-FF6EA608C460}"/>
                </a:ext>
              </a:extLst>
            </p:cNvPr>
            <p:cNvCxnSpPr>
              <a:cxnSpLocks/>
            </p:cNvCxnSpPr>
            <p:nvPr/>
          </p:nvCxnSpPr>
          <p:spPr>
            <a:xfrm flipH="1" flipV="1">
              <a:off x="3200426" y="5095815"/>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478F9986-1055-CF44-9E81-3525F1447769}"/>
                </a:ext>
              </a:extLst>
            </p:cNvPr>
            <p:cNvCxnSpPr>
              <a:cxnSpLocks/>
            </p:cNvCxnSpPr>
            <p:nvPr/>
          </p:nvCxnSpPr>
          <p:spPr>
            <a:xfrm flipH="1" flipV="1">
              <a:off x="4244625" y="5092678"/>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6874A53E-6A93-FE42-92D2-74217A8BE0F4}"/>
                </a:ext>
              </a:extLst>
            </p:cNvPr>
            <p:cNvCxnSpPr/>
            <p:nvPr/>
          </p:nvCxnSpPr>
          <p:spPr>
            <a:xfrm flipV="1">
              <a:off x="3728203" y="5083321"/>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2" name="Oval 141">
              <a:extLst>
                <a:ext uri="{FF2B5EF4-FFF2-40B4-BE49-F238E27FC236}">
                  <a16:creationId xmlns:a16="http://schemas.microsoft.com/office/drawing/2014/main" id="{4F4ED396-964B-BA4E-8DBF-6C9819046000}"/>
                </a:ext>
              </a:extLst>
            </p:cNvPr>
            <p:cNvSpPr/>
            <p:nvPr/>
          </p:nvSpPr>
          <p:spPr>
            <a:xfrm>
              <a:off x="3706357" y="4002679"/>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a:extLst>
                <a:ext uri="{FF2B5EF4-FFF2-40B4-BE49-F238E27FC236}">
                  <a16:creationId xmlns:a16="http://schemas.microsoft.com/office/drawing/2014/main" id="{F642E9C3-597F-0543-839B-13BE835DE5AE}"/>
                </a:ext>
              </a:extLst>
            </p:cNvPr>
            <p:cNvSpPr/>
            <p:nvPr/>
          </p:nvSpPr>
          <p:spPr>
            <a:xfrm>
              <a:off x="3170574" y="4533057"/>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a:extLst>
                <a:ext uri="{FF2B5EF4-FFF2-40B4-BE49-F238E27FC236}">
                  <a16:creationId xmlns:a16="http://schemas.microsoft.com/office/drawing/2014/main" id="{AAA5B16C-DDF1-AB48-96C5-826D475CB845}"/>
                </a:ext>
              </a:extLst>
            </p:cNvPr>
            <p:cNvSpPr/>
            <p:nvPr/>
          </p:nvSpPr>
          <p:spPr>
            <a:xfrm>
              <a:off x="3167682" y="5054707"/>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a:extLst>
                <a:ext uri="{FF2B5EF4-FFF2-40B4-BE49-F238E27FC236}">
                  <a16:creationId xmlns:a16="http://schemas.microsoft.com/office/drawing/2014/main" id="{CF060E7C-66B9-D345-A1DC-8AE8A962EFAD}"/>
                </a:ext>
              </a:extLst>
            </p:cNvPr>
            <p:cNvSpPr/>
            <p:nvPr/>
          </p:nvSpPr>
          <p:spPr>
            <a:xfrm>
              <a:off x="3690980" y="5577949"/>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a:extLst>
                <a:ext uri="{FF2B5EF4-FFF2-40B4-BE49-F238E27FC236}">
                  <a16:creationId xmlns:a16="http://schemas.microsoft.com/office/drawing/2014/main" id="{0791E357-3D3C-0A4E-B48B-F77F57E52FC8}"/>
                </a:ext>
              </a:extLst>
            </p:cNvPr>
            <p:cNvSpPr/>
            <p:nvPr/>
          </p:nvSpPr>
          <p:spPr>
            <a:xfrm>
              <a:off x="4224124" y="4528044"/>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Oval 154">
              <a:extLst>
                <a:ext uri="{FF2B5EF4-FFF2-40B4-BE49-F238E27FC236}">
                  <a16:creationId xmlns:a16="http://schemas.microsoft.com/office/drawing/2014/main" id="{022D21EB-9ECA-9044-89E0-F4A65C07FDF6}"/>
                </a:ext>
              </a:extLst>
            </p:cNvPr>
            <p:cNvSpPr/>
            <p:nvPr/>
          </p:nvSpPr>
          <p:spPr>
            <a:xfrm>
              <a:off x="4216926" y="5062613"/>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Oval 155">
              <a:extLst>
                <a:ext uri="{FF2B5EF4-FFF2-40B4-BE49-F238E27FC236}">
                  <a16:creationId xmlns:a16="http://schemas.microsoft.com/office/drawing/2014/main" id="{43179DA1-995C-0E49-9F41-8F95700A4F20}"/>
                </a:ext>
              </a:extLst>
            </p:cNvPr>
            <p:cNvSpPr/>
            <p:nvPr/>
          </p:nvSpPr>
          <p:spPr>
            <a:xfrm>
              <a:off x="4768422" y="5592307"/>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7" name="Straight Connector 156">
              <a:extLst>
                <a:ext uri="{FF2B5EF4-FFF2-40B4-BE49-F238E27FC236}">
                  <a16:creationId xmlns:a16="http://schemas.microsoft.com/office/drawing/2014/main" id="{C19731CC-06D6-BA43-B4C1-52A7F837A849}"/>
                </a:ext>
              </a:extLst>
            </p:cNvPr>
            <p:cNvCxnSpPr>
              <a:cxnSpLocks/>
            </p:cNvCxnSpPr>
            <p:nvPr/>
          </p:nvCxnSpPr>
          <p:spPr>
            <a:xfrm flipH="1" flipV="1">
              <a:off x="4276404" y="4577897"/>
              <a:ext cx="499600" cy="10199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a:extLst>
                <a:ext uri="{FF2B5EF4-FFF2-40B4-BE49-F238E27FC236}">
                  <a16:creationId xmlns:a16="http://schemas.microsoft.com/office/drawing/2014/main" id="{FB72C706-A766-8F44-A0A8-413C7FCC1BBF}"/>
                </a:ext>
              </a:extLst>
            </p:cNvPr>
            <p:cNvCxnSpPr>
              <a:cxnSpLocks/>
            </p:cNvCxnSpPr>
            <p:nvPr/>
          </p:nvCxnSpPr>
          <p:spPr>
            <a:xfrm flipH="1" flipV="1">
              <a:off x="4797632" y="4046212"/>
              <a:ext cx="494904" cy="10457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59" name="Oval 158">
              <a:extLst>
                <a:ext uri="{FF2B5EF4-FFF2-40B4-BE49-F238E27FC236}">
                  <a16:creationId xmlns:a16="http://schemas.microsoft.com/office/drawing/2014/main" id="{DF22EACF-356A-D742-AFC4-1545F4504E31}"/>
                </a:ext>
              </a:extLst>
            </p:cNvPr>
            <p:cNvSpPr/>
            <p:nvPr/>
          </p:nvSpPr>
          <p:spPr>
            <a:xfrm>
              <a:off x="4753346" y="3998154"/>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a:extLst>
                <a:ext uri="{FF2B5EF4-FFF2-40B4-BE49-F238E27FC236}">
                  <a16:creationId xmlns:a16="http://schemas.microsoft.com/office/drawing/2014/main" id="{AA7BF20B-1438-AA46-AFE0-BD7DDECBA24E}"/>
                </a:ext>
              </a:extLst>
            </p:cNvPr>
            <p:cNvSpPr/>
            <p:nvPr/>
          </p:nvSpPr>
          <p:spPr>
            <a:xfrm>
              <a:off x="5274402" y="5062613"/>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a:extLst>
                <a:ext uri="{FF2B5EF4-FFF2-40B4-BE49-F238E27FC236}">
                  <a16:creationId xmlns:a16="http://schemas.microsoft.com/office/drawing/2014/main" id="{7BA2C4FC-4F52-1C41-9935-6793BF32867E}"/>
                </a:ext>
              </a:extLst>
            </p:cNvPr>
            <p:cNvSpPr/>
            <p:nvPr/>
          </p:nvSpPr>
          <p:spPr>
            <a:xfrm>
              <a:off x="5272988" y="4528044"/>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0" name="Group 49">
            <a:extLst>
              <a:ext uri="{FF2B5EF4-FFF2-40B4-BE49-F238E27FC236}">
                <a16:creationId xmlns:a16="http://schemas.microsoft.com/office/drawing/2014/main" id="{CC58C9C4-04F6-3E4E-9894-8D6F34135EA5}"/>
              </a:ext>
            </a:extLst>
          </p:cNvPr>
          <p:cNvGrpSpPr/>
          <p:nvPr/>
        </p:nvGrpSpPr>
        <p:grpSpPr>
          <a:xfrm>
            <a:off x="1404848" y="1506792"/>
            <a:ext cx="6177212" cy="1924300"/>
            <a:chOff x="466077" y="1029891"/>
            <a:chExt cx="7950107" cy="2476585"/>
          </a:xfrm>
        </p:grpSpPr>
        <p:cxnSp>
          <p:nvCxnSpPr>
            <p:cNvPr id="25" name="Straight Connector 24">
              <a:extLst>
                <a:ext uri="{FF2B5EF4-FFF2-40B4-BE49-F238E27FC236}">
                  <a16:creationId xmlns:a16="http://schemas.microsoft.com/office/drawing/2014/main" id="{5A7C2B74-CC28-CB40-A644-C48F9D5C1C86}"/>
                </a:ext>
              </a:extLst>
            </p:cNvPr>
            <p:cNvCxnSpPr>
              <a:cxnSpLocks/>
            </p:cNvCxnSpPr>
            <p:nvPr/>
          </p:nvCxnSpPr>
          <p:spPr>
            <a:xfrm flipV="1">
              <a:off x="4655061" y="2022968"/>
              <a:ext cx="524926" cy="10629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930B5A18-E940-524E-9F0E-43E953E06D64}"/>
                </a:ext>
              </a:extLst>
            </p:cNvPr>
            <p:cNvCxnSpPr/>
            <p:nvPr/>
          </p:nvCxnSpPr>
          <p:spPr>
            <a:xfrm flipV="1">
              <a:off x="4119401" y="1482442"/>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028197EE-AB54-1947-836A-181604949AE5}"/>
                </a:ext>
              </a:extLst>
            </p:cNvPr>
            <p:cNvCxnSpPr>
              <a:cxnSpLocks/>
            </p:cNvCxnSpPr>
            <p:nvPr/>
          </p:nvCxnSpPr>
          <p:spPr>
            <a:xfrm flipH="1" flipV="1">
              <a:off x="4647163" y="1476464"/>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5A2E7661-16EA-0041-A16C-03BD36A32968}"/>
                </a:ext>
              </a:extLst>
            </p:cNvPr>
            <p:cNvCxnSpPr>
              <a:cxnSpLocks/>
            </p:cNvCxnSpPr>
            <p:nvPr/>
          </p:nvCxnSpPr>
          <p:spPr>
            <a:xfrm flipV="1">
              <a:off x="4120879" y="1489581"/>
              <a:ext cx="531067" cy="104773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25FAF3A-7B54-3F4D-9972-CEF90BC8BC4D}"/>
                </a:ext>
              </a:extLst>
            </p:cNvPr>
            <p:cNvCxnSpPr/>
            <p:nvPr/>
          </p:nvCxnSpPr>
          <p:spPr>
            <a:xfrm flipV="1">
              <a:off x="4665628" y="2547143"/>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DD603B4F-8DED-1646-AB52-8E053254AE07}"/>
                </a:ext>
              </a:extLst>
            </p:cNvPr>
            <p:cNvCxnSpPr>
              <a:cxnSpLocks/>
            </p:cNvCxnSpPr>
            <p:nvPr/>
          </p:nvCxnSpPr>
          <p:spPr>
            <a:xfrm flipH="1" flipV="1">
              <a:off x="4116908" y="2534742"/>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Oval 47">
              <a:extLst>
                <a:ext uri="{FF2B5EF4-FFF2-40B4-BE49-F238E27FC236}">
                  <a16:creationId xmlns:a16="http://schemas.microsoft.com/office/drawing/2014/main" id="{53C73853-76B9-8C43-B709-8F9FB9DC6842}"/>
                </a:ext>
              </a:extLst>
            </p:cNvPr>
            <p:cNvSpPr/>
            <p:nvPr/>
          </p:nvSpPr>
          <p:spPr>
            <a:xfrm>
              <a:off x="5152726" y="1983258"/>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81A6A9AD-6789-0B41-B2DC-ED82294E5FD3}"/>
                </a:ext>
              </a:extLst>
            </p:cNvPr>
            <p:cNvSpPr/>
            <p:nvPr/>
          </p:nvSpPr>
          <p:spPr>
            <a:xfrm>
              <a:off x="5145528" y="2517827"/>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4458A763-7903-774B-AEC6-BACEFBB598B5}"/>
                </a:ext>
              </a:extLst>
            </p:cNvPr>
            <p:cNvSpPr/>
            <p:nvPr/>
          </p:nvSpPr>
          <p:spPr>
            <a:xfrm>
              <a:off x="4640705" y="3028151"/>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 name="Straight Connector 55">
              <a:extLst>
                <a:ext uri="{FF2B5EF4-FFF2-40B4-BE49-F238E27FC236}">
                  <a16:creationId xmlns:a16="http://schemas.microsoft.com/office/drawing/2014/main" id="{731632FA-3FDC-5B4A-BA2B-69E931D7E9DC}"/>
                </a:ext>
              </a:extLst>
            </p:cNvPr>
            <p:cNvCxnSpPr>
              <a:cxnSpLocks/>
            </p:cNvCxnSpPr>
            <p:nvPr/>
          </p:nvCxnSpPr>
          <p:spPr>
            <a:xfrm flipH="1" flipV="1">
              <a:off x="4111736" y="2022485"/>
              <a:ext cx="557035" cy="10078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1F72B638-04AD-8349-9B5E-9224AFDC8C1C}"/>
                </a:ext>
              </a:extLst>
            </p:cNvPr>
            <p:cNvCxnSpPr>
              <a:cxnSpLocks/>
              <a:stCxn id="49" idx="0"/>
            </p:cNvCxnSpPr>
            <p:nvPr/>
          </p:nvCxnSpPr>
          <p:spPr>
            <a:xfrm flipH="1" flipV="1">
              <a:off x="4647258" y="1461874"/>
              <a:ext cx="531216" cy="10559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1" name="Oval 60">
              <a:extLst>
                <a:ext uri="{FF2B5EF4-FFF2-40B4-BE49-F238E27FC236}">
                  <a16:creationId xmlns:a16="http://schemas.microsoft.com/office/drawing/2014/main" id="{27F6F3C0-903E-2445-83A5-DA631A8AE06B}"/>
                </a:ext>
              </a:extLst>
            </p:cNvPr>
            <p:cNvSpPr/>
            <p:nvPr/>
          </p:nvSpPr>
          <p:spPr>
            <a:xfrm>
              <a:off x="4623881" y="1448092"/>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9AE3A735-FF9F-0148-A3DC-3D48EE70AF8F}"/>
                </a:ext>
              </a:extLst>
            </p:cNvPr>
            <p:cNvCxnSpPr>
              <a:cxnSpLocks/>
            </p:cNvCxnSpPr>
            <p:nvPr/>
          </p:nvCxnSpPr>
          <p:spPr>
            <a:xfrm flipH="1" flipV="1">
              <a:off x="969455" y="2018360"/>
              <a:ext cx="499600" cy="10199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87B4F7D6-C298-B043-B344-D5CB39D5559D}"/>
                </a:ext>
              </a:extLst>
            </p:cNvPr>
            <p:cNvCxnSpPr>
              <a:cxnSpLocks/>
            </p:cNvCxnSpPr>
            <p:nvPr/>
          </p:nvCxnSpPr>
          <p:spPr>
            <a:xfrm flipH="1" flipV="1">
              <a:off x="1490683" y="1486675"/>
              <a:ext cx="494904" cy="10457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BC89ACF8-29AF-8B4A-938B-F1ED4014951C}"/>
                </a:ext>
              </a:extLst>
            </p:cNvPr>
            <p:cNvCxnSpPr>
              <a:cxnSpLocks/>
            </p:cNvCxnSpPr>
            <p:nvPr/>
          </p:nvCxnSpPr>
          <p:spPr>
            <a:xfrm flipV="1">
              <a:off x="3596741" y="2003464"/>
              <a:ext cx="524926" cy="10629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9D9B9ABE-066B-6844-99CB-136924FA1256}"/>
                </a:ext>
              </a:extLst>
            </p:cNvPr>
            <p:cNvCxnSpPr>
              <a:cxnSpLocks/>
            </p:cNvCxnSpPr>
            <p:nvPr/>
          </p:nvCxnSpPr>
          <p:spPr>
            <a:xfrm flipV="1">
              <a:off x="953502" y="1504407"/>
              <a:ext cx="529437" cy="100398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B3EF7712-6CDE-8844-AC53-45F1CC9196BA}"/>
                </a:ext>
              </a:extLst>
            </p:cNvPr>
            <p:cNvCxnSpPr>
              <a:cxnSpLocks/>
            </p:cNvCxnSpPr>
            <p:nvPr/>
          </p:nvCxnSpPr>
          <p:spPr>
            <a:xfrm flipV="1">
              <a:off x="1465760" y="2017035"/>
              <a:ext cx="534992" cy="105526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B1B757FB-B873-4A4E-84AE-624BC62B2B5C}"/>
                </a:ext>
              </a:extLst>
            </p:cNvPr>
            <p:cNvCxnSpPr>
              <a:cxnSpLocks/>
            </p:cNvCxnSpPr>
            <p:nvPr/>
          </p:nvCxnSpPr>
          <p:spPr>
            <a:xfrm flipV="1">
              <a:off x="2537084" y="2002917"/>
              <a:ext cx="526250" cy="108225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CF9F5DE-29AD-EA4F-B054-8698E7951CEA}"/>
                </a:ext>
              </a:extLst>
            </p:cNvPr>
            <p:cNvCxnSpPr/>
            <p:nvPr/>
          </p:nvCxnSpPr>
          <p:spPr>
            <a:xfrm flipV="1">
              <a:off x="956142" y="1487279"/>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7F5D428A-C6E4-3746-AC63-353D29C77451}"/>
                </a:ext>
              </a:extLst>
            </p:cNvPr>
            <p:cNvCxnSpPr>
              <a:cxnSpLocks/>
            </p:cNvCxnSpPr>
            <p:nvPr/>
          </p:nvCxnSpPr>
          <p:spPr>
            <a:xfrm flipH="1" flipV="1">
              <a:off x="1483904" y="1481300"/>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9E697267-FB13-BC43-9020-1E5504DFE07D}"/>
                </a:ext>
              </a:extLst>
            </p:cNvPr>
            <p:cNvCxnSpPr/>
            <p:nvPr/>
          </p:nvCxnSpPr>
          <p:spPr>
            <a:xfrm flipV="1">
              <a:off x="2005501" y="1478218"/>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2445FC6-3621-1F40-A723-2B6641626330}"/>
                </a:ext>
              </a:extLst>
            </p:cNvPr>
            <p:cNvCxnSpPr>
              <a:cxnSpLocks/>
            </p:cNvCxnSpPr>
            <p:nvPr/>
          </p:nvCxnSpPr>
          <p:spPr>
            <a:xfrm flipH="1" flipV="1">
              <a:off x="2533263" y="1472240"/>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018A784C-5819-B145-AB83-76642963ADAE}"/>
                </a:ext>
              </a:extLst>
            </p:cNvPr>
            <p:cNvCxnSpPr/>
            <p:nvPr/>
          </p:nvCxnSpPr>
          <p:spPr>
            <a:xfrm flipV="1">
              <a:off x="3054860" y="1469158"/>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22E3B273-BD04-D34C-83FE-2DD1FE94156D}"/>
                </a:ext>
              </a:extLst>
            </p:cNvPr>
            <p:cNvCxnSpPr>
              <a:cxnSpLocks/>
            </p:cNvCxnSpPr>
            <p:nvPr/>
          </p:nvCxnSpPr>
          <p:spPr>
            <a:xfrm flipH="1" flipV="1">
              <a:off x="3582622" y="1463180"/>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A584BD86-88CC-4F45-958B-C7CDE2DAAAF9}"/>
                </a:ext>
              </a:extLst>
            </p:cNvPr>
            <p:cNvCxnSpPr>
              <a:cxnSpLocks/>
            </p:cNvCxnSpPr>
            <p:nvPr/>
          </p:nvCxnSpPr>
          <p:spPr>
            <a:xfrm flipV="1">
              <a:off x="2005529" y="1503364"/>
              <a:ext cx="529437" cy="100398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D67C5EEE-9062-4045-A595-74222BAB90A9}"/>
                </a:ext>
              </a:extLst>
            </p:cNvPr>
            <p:cNvCxnSpPr>
              <a:cxnSpLocks/>
            </p:cNvCxnSpPr>
            <p:nvPr/>
          </p:nvCxnSpPr>
          <p:spPr>
            <a:xfrm flipV="1">
              <a:off x="3056513" y="1448816"/>
              <a:ext cx="540070" cy="10982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F0BC5F67-90EA-7B4C-B010-F4B0F6E505CC}"/>
                </a:ext>
              </a:extLst>
            </p:cNvPr>
            <p:cNvCxnSpPr/>
            <p:nvPr/>
          </p:nvCxnSpPr>
          <p:spPr>
            <a:xfrm flipV="1">
              <a:off x="2542945" y="2555823"/>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13130DCB-44E9-3843-8211-E9F3E230E754}"/>
                </a:ext>
              </a:extLst>
            </p:cNvPr>
            <p:cNvCxnSpPr>
              <a:cxnSpLocks/>
            </p:cNvCxnSpPr>
            <p:nvPr/>
          </p:nvCxnSpPr>
          <p:spPr>
            <a:xfrm flipH="1" flipV="1">
              <a:off x="950026" y="2546559"/>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BF086C9F-A782-1C42-9FBC-0A2E9A071A26}"/>
                </a:ext>
              </a:extLst>
            </p:cNvPr>
            <p:cNvCxnSpPr>
              <a:cxnSpLocks/>
            </p:cNvCxnSpPr>
            <p:nvPr/>
          </p:nvCxnSpPr>
          <p:spPr>
            <a:xfrm flipH="1" flipV="1">
              <a:off x="1994225" y="2543422"/>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60860C7A-6020-8849-9CAC-D31028C2878B}"/>
                </a:ext>
              </a:extLst>
            </p:cNvPr>
            <p:cNvCxnSpPr/>
            <p:nvPr/>
          </p:nvCxnSpPr>
          <p:spPr>
            <a:xfrm flipV="1">
              <a:off x="1477803" y="2534065"/>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EB0A3DE-2CEB-2C48-9CBB-5F5A84545F6A}"/>
                </a:ext>
              </a:extLst>
            </p:cNvPr>
            <p:cNvCxnSpPr/>
            <p:nvPr/>
          </p:nvCxnSpPr>
          <p:spPr>
            <a:xfrm flipV="1">
              <a:off x="3601088" y="2533859"/>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EDA6BE5E-54F1-7044-83AE-8EF806EF63C5}"/>
                </a:ext>
              </a:extLst>
            </p:cNvPr>
            <p:cNvCxnSpPr>
              <a:cxnSpLocks/>
            </p:cNvCxnSpPr>
            <p:nvPr/>
          </p:nvCxnSpPr>
          <p:spPr>
            <a:xfrm flipH="1" flipV="1">
              <a:off x="3052368" y="2521458"/>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Oval 30">
              <a:extLst>
                <a:ext uri="{FF2B5EF4-FFF2-40B4-BE49-F238E27FC236}">
                  <a16:creationId xmlns:a16="http://schemas.microsoft.com/office/drawing/2014/main" id="{A08D65B4-55F2-0D46-9B53-6A24FCED5072}"/>
                </a:ext>
              </a:extLst>
            </p:cNvPr>
            <p:cNvSpPr/>
            <p:nvPr/>
          </p:nvSpPr>
          <p:spPr>
            <a:xfrm>
              <a:off x="1455957" y="1453423"/>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a:extLst>
                <a:ext uri="{FF2B5EF4-FFF2-40B4-BE49-F238E27FC236}">
                  <a16:creationId xmlns:a16="http://schemas.microsoft.com/office/drawing/2014/main" id="{9382A078-08F9-9340-9856-8CA6852C1A51}"/>
                </a:ext>
              </a:extLst>
            </p:cNvPr>
            <p:cNvSpPr/>
            <p:nvPr/>
          </p:nvSpPr>
          <p:spPr>
            <a:xfrm>
              <a:off x="4081965" y="1969974"/>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CA3FF5DD-B727-AA40-B70D-3E47B6A3ABF7}"/>
                </a:ext>
              </a:extLst>
            </p:cNvPr>
            <p:cNvSpPr/>
            <p:nvPr/>
          </p:nvSpPr>
          <p:spPr>
            <a:xfrm>
              <a:off x="1440580" y="3028693"/>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BD1BA82B-22D6-4343-BAC6-10E009954939}"/>
                </a:ext>
              </a:extLst>
            </p:cNvPr>
            <p:cNvSpPr/>
            <p:nvPr/>
          </p:nvSpPr>
          <p:spPr>
            <a:xfrm>
              <a:off x="1973724" y="1978788"/>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71687A9D-1F17-1B40-B424-89B9AC25875C}"/>
                </a:ext>
              </a:extLst>
            </p:cNvPr>
            <p:cNvSpPr/>
            <p:nvPr/>
          </p:nvSpPr>
          <p:spPr>
            <a:xfrm>
              <a:off x="1966526" y="2513357"/>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76E21540-B86B-BC47-9C05-C2BCDD5BD2E5}"/>
                </a:ext>
              </a:extLst>
            </p:cNvPr>
            <p:cNvSpPr/>
            <p:nvPr/>
          </p:nvSpPr>
          <p:spPr>
            <a:xfrm>
              <a:off x="2518022" y="3043051"/>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2" name="Straight Connector 51">
              <a:extLst>
                <a:ext uri="{FF2B5EF4-FFF2-40B4-BE49-F238E27FC236}">
                  <a16:creationId xmlns:a16="http://schemas.microsoft.com/office/drawing/2014/main" id="{E156F85C-BDFF-B340-B33F-6B165030E025}"/>
                </a:ext>
              </a:extLst>
            </p:cNvPr>
            <p:cNvCxnSpPr>
              <a:cxnSpLocks/>
            </p:cNvCxnSpPr>
            <p:nvPr/>
          </p:nvCxnSpPr>
          <p:spPr>
            <a:xfrm flipH="1" flipV="1">
              <a:off x="2026004" y="2028641"/>
              <a:ext cx="499600" cy="101998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FC76D734-7A60-0C4D-9A59-E1E438632204}"/>
                </a:ext>
              </a:extLst>
            </p:cNvPr>
            <p:cNvCxnSpPr>
              <a:cxnSpLocks/>
            </p:cNvCxnSpPr>
            <p:nvPr/>
          </p:nvCxnSpPr>
          <p:spPr>
            <a:xfrm flipH="1" flipV="1">
              <a:off x="2547232" y="1496956"/>
              <a:ext cx="494904" cy="10457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E4728F5B-F00D-2847-B072-6856C2B90C3A}"/>
                </a:ext>
              </a:extLst>
            </p:cNvPr>
            <p:cNvCxnSpPr>
              <a:cxnSpLocks/>
            </p:cNvCxnSpPr>
            <p:nvPr/>
          </p:nvCxnSpPr>
          <p:spPr>
            <a:xfrm flipH="1" flipV="1">
              <a:off x="3063728" y="2020098"/>
              <a:ext cx="545383" cy="101510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F9EA86EA-5D13-E548-9747-568E351B2115}"/>
                </a:ext>
              </a:extLst>
            </p:cNvPr>
            <p:cNvCxnSpPr>
              <a:cxnSpLocks/>
            </p:cNvCxnSpPr>
            <p:nvPr/>
          </p:nvCxnSpPr>
          <p:spPr>
            <a:xfrm flipH="1" flipV="1">
              <a:off x="3599074" y="1479000"/>
              <a:ext cx="494904" cy="10457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8" name="Oval 57">
              <a:extLst>
                <a:ext uri="{FF2B5EF4-FFF2-40B4-BE49-F238E27FC236}">
                  <a16:creationId xmlns:a16="http://schemas.microsoft.com/office/drawing/2014/main" id="{757731A6-776B-5641-A6CC-3B8E8008EDCD}"/>
                </a:ext>
              </a:extLst>
            </p:cNvPr>
            <p:cNvSpPr/>
            <p:nvPr/>
          </p:nvSpPr>
          <p:spPr>
            <a:xfrm>
              <a:off x="2502946" y="1448898"/>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F87B66BD-560A-2946-AFFC-D5A537D0D30F}"/>
                </a:ext>
              </a:extLst>
            </p:cNvPr>
            <p:cNvSpPr/>
            <p:nvPr/>
          </p:nvSpPr>
          <p:spPr>
            <a:xfrm>
              <a:off x="3024002" y="2513357"/>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3CADC3D5-2F34-5F4D-B544-7976670F36B3}"/>
                </a:ext>
              </a:extLst>
            </p:cNvPr>
            <p:cNvSpPr/>
            <p:nvPr/>
          </p:nvSpPr>
          <p:spPr>
            <a:xfrm>
              <a:off x="3022588" y="1978788"/>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C64B0ED0-6B2A-894F-8CD6-E2A6D0A52642}"/>
                </a:ext>
              </a:extLst>
            </p:cNvPr>
            <p:cNvSpPr/>
            <p:nvPr/>
          </p:nvSpPr>
          <p:spPr>
            <a:xfrm>
              <a:off x="4080987" y="2504543"/>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AD52CEA7-E0FB-CA44-864E-19C06B58117B}"/>
                </a:ext>
              </a:extLst>
            </p:cNvPr>
            <p:cNvSpPr/>
            <p:nvPr/>
          </p:nvSpPr>
          <p:spPr>
            <a:xfrm>
              <a:off x="3576165" y="3021087"/>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5" name="Group 64">
              <a:extLst>
                <a:ext uri="{FF2B5EF4-FFF2-40B4-BE49-F238E27FC236}">
                  <a16:creationId xmlns:a16="http://schemas.microsoft.com/office/drawing/2014/main" id="{6A2DCC02-8286-D348-85C8-54C7283AF207}"/>
                </a:ext>
              </a:extLst>
            </p:cNvPr>
            <p:cNvGrpSpPr/>
            <p:nvPr/>
          </p:nvGrpSpPr>
          <p:grpSpPr>
            <a:xfrm>
              <a:off x="685666" y="1849087"/>
              <a:ext cx="323465" cy="274257"/>
              <a:chOff x="1478549" y="2181747"/>
              <a:chExt cx="278369" cy="236021"/>
            </a:xfrm>
          </p:grpSpPr>
          <p:grpSp>
            <p:nvGrpSpPr>
              <p:cNvPr id="66" name="Group 65">
                <a:extLst>
                  <a:ext uri="{FF2B5EF4-FFF2-40B4-BE49-F238E27FC236}">
                    <a16:creationId xmlns:a16="http://schemas.microsoft.com/office/drawing/2014/main" id="{5D436837-0505-CC43-A11F-C433FDADDA9C}"/>
                  </a:ext>
                </a:extLst>
              </p:cNvPr>
              <p:cNvGrpSpPr/>
              <p:nvPr/>
            </p:nvGrpSpPr>
            <p:grpSpPr>
              <a:xfrm>
                <a:off x="1478549" y="2181747"/>
                <a:ext cx="220204" cy="236021"/>
                <a:chOff x="774700" y="3743756"/>
                <a:chExt cx="288257" cy="308962"/>
              </a:xfrm>
            </p:grpSpPr>
            <p:sp>
              <p:nvSpPr>
                <p:cNvPr id="68" name="Triangle 67">
                  <a:extLst>
                    <a:ext uri="{FF2B5EF4-FFF2-40B4-BE49-F238E27FC236}">
                      <a16:creationId xmlns:a16="http://schemas.microsoft.com/office/drawing/2014/main" id="{8AE732BA-04A9-0045-902C-43AA2DA5B3CA}"/>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a:extLst>
                    <a:ext uri="{FF2B5EF4-FFF2-40B4-BE49-F238E27FC236}">
                      <a16:creationId xmlns:a16="http://schemas.microsoft.com/office/drawing/2014/main" id="{C1EDA56C-BAEE-1340-862F-3FBCCA3E5395}"/>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a:extLst>
                    <a:ext uri="{FF2B5EF4-FFF2-40B4-BE49-F238E27FC236}">
                      <a16:creationId xmlns:a16="http://schemas.microsoft.com/office/drawing/2014/main" id="{18AEED9C-AEEB-E741-B6CD-4D5684499D0B}"/>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a:extLst>
                    <a:ext uri="{FF2B5EF4-FFF2-40B4-BE49-F238E27FC236}">
                      <a16:creationId xmlns:a16="http://schemas.microsoft.com/office/drawing/2014/main" id="{675BA20E-E835-6749-B00D-90838278FBFD}"/>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2" name="Straight Connector 71">
                  <a:extLst>
                    <a:ext uri="{FF2B5EF4-FFF2-40B4-BE49-F238E27FC236}">
                      <a16:creationId xmlns:a16="http://schemas.microsoft.com/office/drawing/2014/main" id="{8641DDC0-7579-1D47-BB74-E56F7634A41B}"/>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7" name="Oval 66">
                <a:extLst>
                  <a:ext uri="{FF2B5EF4-FFF2-40B4-BE49-F238E27FC236}">
                    <a16:creationId xmlns:a16="http://schemas.microsoft.com/office/drawing/2014/main" id="{63EA9AE5-6F7F-EE48-99DC-B38F64C66864}"/>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72">
              <a:extLst>
                <a:ext uri="{FF2B5EF4-FFF2-40B4-BE49-F238E27FC236}">
                  <a16:creationId xmlns:a16="http://schemas.microsoft.com/office/drawing/2014/main" id="{8B4D5A12-FEAE-1F40-A453-A8FA02D83777}"/>
                </a:ext>
              </a:extLst>
            </p:cNvPr>
            <p:cNvGrpSpPr/>
            <p:nvPr/>
          </p:nvGrpSpPr>
          <p:grpSpPr>
            <a:xfrm>
              <a:off x="691106" y="2382728"/>
              <a:ext cx="305810" cy="274257"/>
              <a:chOff x="1490677" y="2820474"/>
              <a:chExt cx="263175" cy="236021"/>
            </a:xfrm>
          </p:grpSpPr>
          <p:grpSp>
            <p:nvGrpSpPr>
              <p:cNvPr id="74" name="Group 73">
                <a:extLst>
                  <a:ext uri="{FF2B5EF4-FFF2-40B4-BE49-F238E27FC236}">
                    <a16:creationId xmlns:a16="http://schemas.microsoft.com/office/drawing/2014/main" id="{8F6093ED-B21A-EB45-A62A-A0DD3AEA461C}"/>
                  </a:ext>
                </a:extLst>
              </p:cNvPr>
              <p:cNvGrpSpPr/>
              <p:nvPr/>
            </p:nvGrpSpPr>
            <p:grpSpPr>
              <a:xfrm>
                <a:off x="1490677" y="2820474"/>
                <a:ext cx="211555" cy="236021"/>
                <a:chOff x="790575" y="4480628"/>
                <a:chExt cx="276935" cy="308962"/>
              </a:xfrm>
            </p:grpSpPr>
            <p:sp>
              <p:nvSpPr>
                <p:cNvPr id="76" name="Triangle 75">
                  <a:extLst>
                    <a:ext uri="{FF2B5EF4-FFF2-40B4-BE49-F238E27FC236}">
                      <a16:creationId xmlns:a16="http://schemas.microsoft.com/office/drawing/2014/main" id="{054AF420-D754-B844-B8F4-96842479388D}"/>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a:extLst>
                    <a:ext uri="{FF2B5EF4-FFF2-40B4-BE49-F238E27FC236}">
                      <a16:creationId xmlns:a16="http://schemas.microsoft.com/office/drawing/2014/main" id="{D98CF723-EF42-1440-8D07-7C3FFABF3A5B}"/>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a:extLst>
                    <a:ext uri="{FF2B5EF4-FFF2-40B4-BE49-F238E27FC236}">
                      <a16:creationId xmlns:a16="http://schemas.microsoft.com/office/drawing/2014/main" id="{5783FBB2-B29D-564C-99FC-90E396B1868F}"/>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BC83A5F0-8B32-BF4D-BD79-51331C7F5134}"/>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0" name="Straight Connector 79">
                  <a:extLst>
                    <a:ext uri="{FF2B5EF4-FFF2-40B4-BE49-F238E27FC236}">
                      <a16:creationId xmlns:a16="http://schemas.microsoft.com/office/drawing/2014/main" id="{806DD390-D92A-E045-993D-310536679966}"/>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5" name="Oval 74">
                <a:extLst>
                  <a:ext uri="{FF2B5EF4-FFF2-40B4-BE49-F238E27FC236}">
                    <a16:creationId xmlns:a16="http://schemas.microsoft.com/office/drawing/2014/main" id="{BDFAFECA-3BA8-884D-B6C1-EB2E7DD7AC1C}"/>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00" name="Straight Connector 99">
              <a:extLst>
                <a:ext uri="{FF2B5EF4-FFF2-40B4-BE49-F238E27FC236}">
                  <a16:creationId xmlns:a16="http://schemas.microsoft.com/office/drawing/2014/main" id="{A0AD48FC-FC9C-E34A-A115-4BB5D81CB2BA}"/>
                </a:ext>
              </a:extLst>
            </p:cNvPr>
            <p:cNvCxnSpPr>
              <a:cxnSpLocks/>
            </p:cNvCxnSpPr>
            <p:nvPr/>
          </p:nvCxnSpPr>
          <p:spPr>
            <a:xfrm flipV="1">
              <a:off x="6698551" y="2016429"/>
              <a:ext cx="524926" cy="10629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523641B6-BD27-524D-A514-7621F77683B9}"/>
                </a:ext>
              </a:extLst>
            </p:cNvPr>
            <p:cNvCxnSpPr/>
            <p:nvPr/>
          </p:nvCxnSpPr>
          <p:spPr>
            <a:xfrm flipV="1">
              <a:off x="6162890" y="1475903"/>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3CC60C36-EF1A-3640-AEF0-B293982A3F3A}"/>
                </a:ext>
              </a:extLst>
            </p:cNvPr>
            <p:cNvCxnSpPr>
              <a:cxnSpLocks/>
            </p:cNvCxnSpPr>
            <p:nvPr/>
          </p:nvCxnSpPr>
          <p:spPr>
            <a:xfrm flipH="1" flipV="1">
              <a:off x="6690652" y="1469925"/>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685F437A-3780-394F-B2B6-F41999267F67}"/>
                </a:ext>
              </a:extLst>
            </p:cNvPr>
            <p:cNvCxnSpPr>
              <a:cxnSpLocks/>
            </p:cNvCxnSpPr>
            <p:nvPr/>
          </p:nvCxnSpPr>
          <p:spPr>
            <a:xfrm flipV="1">
              <a:off x="6164543" y="1455561"/>
              <a:ext cx="540070" cy="10982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85A7487A-E6F7-0D46-9323-554D0A77F836}"/>
                </a:ext>
              </a:extLst>
            </p:cNvPr>
            <p:cNvCxnSpPr/>
            <p:nvPr/>
          </p:nvCxnSpPr>
          <p:spPr>
            <a:xfrm flipV="1">
              <a:off x="6709118" y="2540604"/>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3B06D35B-80AC-074B-9359-B89E812B9BEB}"/>
                </a:ext>
              </a:extLst>
            </p:cNvPr>
            <p:cNvCxnSpPr>
              <a:cxnSpLocks/>
            </p:cNvCxnSpPr>
            <p:nvPr/>
          </p:nvCxnSpPr>
          <p:spPr>
            <a:xfrm flipH="1" flipV="1">
              <a:off x="6160398" y="2528203"/>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9B54DC8B-AF26-3241-A297-45DA4C34E26F}"/>
                </a:ext>
              </a:extLst>
            </p:cNvPr>
            <p:cNvCxnSpPr>
              <a:cxnSpLocks/>
            </p:cNvCxnSpPr>
            <p:nvPr/>
          </p:nvCxnSpPr>
          <p:spPr>
            <a:xfrm flipV="1">
              <a:off x="7750654" y="2011053"/>
              <a:ext cx="524926" cy="10629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DD17C331-0E92-EE48-B26E-8AD127A789EA}"/>
                </a:ext>
              </a:extLst>
            </p:cNvPr>
            <p:cNvCxnSpPr/>
            <p:nvPr/>
          </p:nvCxnSpPr>
          <p:spPr>
            <a:xfrm flipV="1">
              <a:off x="7214994" y="1470527"/>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25512AF9-98CA-284A-8593-7887FE4F24FF}"/>
                </a:ext>
              </a:extLst>
            </p:cNvPr>
            <p:cNvCxnSpPr>
              <a:cxnSpLocks/>
            </p:cNvCxnSpPr>
            <p:nvPr/>
          </p:nvCxnSpPr>
          <p:spPr>
            <a:xfrm flipH="1" flipV="1">
              <a:off x="7742756" y="1464549"/>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2A5F44FF-A092-E846-86BA-F0BC1882277D}"/>
                </a:ext>
              </a:extLst>
            </p:cNvPr>
            <p:cNvCxnSpPr>
              <a:cxnSpLocks/>
            </p:cNvCxnSpPr>
            <p:nvPr/>
          </p:nvCxnSpPr>
          <p:spPr>
            <a:xfrm flipV="1">
              <a:off x="7216472" y="1477666"/>
              <a:ext cx="531067" cy="104773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C09E0C33-5917-1A4B-989F-F12442FBEF1C}"/>
                </a:ext>
              </a:extLst>
            </p:cNvPr>
            <p:cNvCxnSpPr/>
            <p:nvPr/>
          </p:nvCxnSpPr>
          <p:spPr>
            <a:xfrm flipV="1">
              <a:off x="7761221" y="2535228"/>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13809BB8-F9CE-3B4B-84CD-305EFA8F59D1}"/>
                </a:ext>
              </a:extLst>
            </p:cNvPr>
            <p:cNvCxnSpPr>
              <a:cxnSpLocks/>
            </p:cNvCxnSpPr>
            <p:nvPr/>
          </p:nvCxnSpPr>
          <p:spPr>
            <a:xfrm flipH="1" flipV="1">
              <a:off x="7212501" y="2522827"/>
              <a:ext cx="527139" cy="5271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6" name="Oval 115">
              <a:extLst>
                <a:ext uri="{FF2B5EF4-FFF2-40B4-BE49-F238E27FC236}">
                  <a16:creationId xmlns:a16="http://schemas.microsoft.com/office/drawing/2014/main" id="{E1C78BC2-F90B-BE4B-9CE9-2F4C93BCA5E7}"/>
                </a:ext>
              </a:extLst>
            </p:cNvPr>
            <p:cNvSpPr/>
            <p:nvPr/>
          </p:nvSpPr>
          <p:spPr>
            <a:xfrm>
              <a:off x="7184136" y="2514725"/>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a:extLst>
                <a:ext uri="{FF2B5EF4-FFF2-40B4-BE49-F238E27FC236}">
                  <a16:creationId xmlns:a16="http://schemas.microsoft.com/office/drawing/2014/main" id="{65269807-3F3C-0349-9730-A4CC8F15E38F}"/>
                </a:ext>
              </a:extLst>
            </p:cNvPr>
            <p:cNvSpPr/>
            <p:nvPr/>
          </p:nvSpPr>
          <p:spPr>
            <a:xfrm>
              <a:off x="7736298" y="3022456"/>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8" name="Straight Connector 117">
              <a:extLst>
                <a:ext uri="{FF2B5EF4-FFF2-40B4-BE49-F238E27FC236}">
                  <a16:creationId xmlns:a16="http://schemas.microsoft.com/office/drawing/2014/main" id="{0DC97080-E198-0542-9231-81C068830306}"/>
                </a:ext>
              </a:extLst>
            </p:cNvPr>
            <p:cNvCxnSpPr>
              <a:cxnSpLocks/>
            </p:cNvCxnSpPr>
            <p:nvPr/>
          </p:nvCxnSpPr>
          <p:spPr>
            <a:xfrm flipH="1" flipV="1">
              <a:off x="6171758" y="2026843"/>
              <a:ext cx="545383" cy="101510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F5FEA7E6-5409-7145-9DDC-313CE344B049}"/>
                </a:ext>
              </a:extLst>
            </p:cNvPr>
            <p:cNvCxnSpPr>
              <a:cxnSpLocks/>
            </p:cNvCxnSpPr>
            <p:nvPr/>
          </p:nvCxnSpPr>
          <p:spPr>
            <a:xfrm flipH="1" flipV="1">
              <a:off x="6707104" y="1485745"/>
              <a:ext cx="494904" cy="104574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51133DB4-21A2-5F4D-8FBF-0C5127032A7E}"/>
                </a:ext>
              </a:extLst>
            </p:cNvPr>
            <p:cNvCxnSpPr>
              <a:cxnSpLocks/>
            </p:cNvCxnSpPr>
            <p:nvPr/>
          </p:nvCxnSpPr>
          <p:spPr>
            <a:xfrm flipH="1" flipV="1">
              <a:off x="7207329" y="2029230"/>
              <a:ext cx="557035" cy="100786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2E3C34AD-C39B-D349-90EF-981A81897D76}"/>
                </a:ext>
              </a:extLst>
            </p:cNvPr>
            <p:cNvCxnSpPr>
              <a:cxnSpLocks/>
            </p:cNvCxnSpPr>
            <p:nvPr/>
          </p:nvCxnSpPr>
          <p:spPr>
            <a:xfrm flipH="1" flipV="1">
              <a:off x="7742851" y="1449959"/>
              <a:ext cx="531216" cy="105595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2" name="Oval 121">
              <a:extLst>
                <a:ext uri="{FF2B5EF4-FFF2-40B4-BE49-F238E27FC236}">
                  <a16:creationId xmlns:a16="http://schemas.microsoft.com/office/drawing/2014/main" id="{300347DA-BE89-B540-80FD-771C7A1041A6}"/>
                </a:ext>
              </a:extLst>
            </p:cNvPr>
            <p:cNvSpPr/>
            <p:nvPr/>
          </p:nvSpPr>
          <p:spPr>
            <a:xfrm>
              <a:off x="6132032" y="2520102"/>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Oval 122">
              <a:extLst>
                <a:ext uri="{FF2B5EF4-FFF2-40B4-BE49-F238E27FC236}">
                  <a16:creationId xmlns:a16="http://schemas.microsoft.com/office/drawing/2014/main" id="{DF5E8D22-9FB0-F449-837C-E42A088B53E6}"/>
                </a:ext>
              </a:extLst>
            </p:cNvPr>
            <p:cNvSpPr/>
            <p:nvPr/>
          </p:nvSpPr>
          <p:spPr>
            <a:xfrm>
              <a:off x="6130618" y="1985533"/>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a:extLst>
                <a:ext uri="{FF2B5EF4-FFF2-40B4-BE49-F238E27FC236}">
                  <a16:creationId xmlns:a16="http://schemas.microsoft.com/office/drawing/2014/main" id="{DAC5C2C6-BE6A-C847-A324-D08021D4964C}"/>
                </a:ext>
              </a:extLst>
            </p:cNvPr>
            <p:cNvSpPr/>
            <p:nvPr/>
          </p:nvSpPr>
          <p:spPr>
            <a:xfrm>
              <a:off x="7719474" y="1436177"/>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a:extLst>
                <a:ext uri="{FF2B5EF4-FFF2-40B4-BE49-F238E27FC236}">
                  <a16:creationId xmlns:a16="http://schemas.microsoft.com/office/drawing/2014/main" id="{E7A6B126-01EC-1E4F-B38B-36BB6B9790FB}"/>
                </a:ext>
              </a:extLst>
            </p:cNvPr>
            <p:cNvSpPr/>
            <p:nvPr/>
          </p:nvSpPr>
          <p:spPr>
            <a:xfrm>
              <a:off x="7182721" y="1980156"/>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a:extLst>
                <a:ext uri="{FF2B5EF4-FFF2-40B4-BE49-F238E27FC236}">
                  <a16:creationId xmlns:a16="http://schemas.microsoft.com/office/drawing/2014/main" id="{E1B92F43-70B7-AB4A-AFB6-C8D87BA37C67}"/>
                </a:ext>
              </a:extLst>
            </p:cNvPr>
            <p:cNvSpPr/>
            <p:nvPr/>
          </p:nvSpPr>
          <p:spPr>
            <a:xfrm>
              <a:off x="6684195" y="3027832"/>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9A6BC72B-8EA9-8141-8E87-AEBA211D98DC}"/>
                </a:ext>
              </a:extLst>
            </p:cNvPr>
            <p:cNvSpPr/>
            <p:nvPr/>
          </p:nvSpPr>
          <p:spPr>
            <a:xfrm>
              <a:off x="6662489" y="1444232"/>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553E41E6-306E-B142-BED3-3A87C936BA44}"/>
                </a:ext>
              </a:extLst>
            </p:cNvPr>
            <p:cNvSpPr/>
            <p:nvPr/>
          </p:nvSpPr>
          <p:spPr>
            <a:xfrm>
              <a:off x="3554459" y="1437487"/>
              <a:ext cx="65892" cy="6589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1" name="Group 80">
              <a:extLst>
                <a:ext uri="{FF2B5EF4-FFF2-40B4-BE49-F238E27FC236}">
                  <a16:creationId xmlns:a16="http://schemas.microsoft.com/office/drawing/2014/main" id="{D565285F-31E2-6F4B-8E9D-705ADC4CB8A2}"/>
                </a:ext>
              </a:extLst>
            </p:cNvPr>
            <p:cNvGrpSpPr/>
            <p:nvPr/>
          </p:nvGrpSpPr>
          <p:grpSpPr>
            <a:xfrm rot="5400000" flipV="1">
              <a:off x="8114878" y="1736547"/>
              <a:ext cx="323465" cy="274257"/>
              <a:chOff x="1478549" y="2181747"/>
              <a:chExt cx="278369" cy="236021"/>
            </a:xfrm>
          </p:grpSpPr>
          <p:grpSp>
            <p:nvGrpSpPr>
              <p:cNvPr id="82" name="Group 81">
                <a:extLst>
                  <a:ext uri="{FF2B5EF4-FFF2-40B4-BE49-F238E27FC236}">
                    <a16:creationId xmlns:a16="http://schemas.microsoft.com/office/drawing/2014/main" id="{03CB689C-7A88-A244-A327-F52A57239041}"/>
                  </a:ext>
                </a:extLst>
              </p:cNvPr>
              <p:cNvGrpSpPr/>
              <p:nvPr/>
            </p:nvGrpSpPr>
            <p:grpSpPr>
              <a:xfrm>
                <a:off x="1478549" y="2181747"/>
                <a:ext cx="220204" cy="236021"/>
                <a:chOff x="774700" y="3743756"/>
                <a:chExt cx="288257" cy="308962"/>
              </a:xfrm>
            </p:grpSpPr>
            <p:sp>
              <p:nvSpPr>
                <p:cNvPr id="84" name="Triangle 83">
                  <a:extLst>
                    <a:ext uri="{FF2B5EF4-FFF2-40B4-BE49-F238E27FC236}">
                      <a16:creationId xmlns:a16="http://schemas.microsoft.com/office/drawing/2014/main" id="{F36418B2-98A4-F044-9838-14515019E955}"/>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a:extLst>
                    <a:ext uri="{FF2B5EF4-FFF2-40B4-BE49-F238E27FC236}">
                      <a16:creationId xmlns:a16="http://schemas.microsoft.com/office/drawing/2014/main" id="{1DF731D3-C45B-914C-A4BA-181538FB7A5F}"/>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D45B816B-2910-F145-A39C-3E2248D40727}"/>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9BC10DD8-35BA-634A-9FD7-AE57FEEE26AD}"/>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8" name="Straight Connector 87">
                  <a:extLst>
                    <a:ext uri="{FF2B5EF4-FFF2-40B4-BE49-F238E27FC236}">
                      <a16:creationId xmlns:a16="http://schemas.microsoft.com/office/drawing/2014/main" id="{32382706-01A8-0043-9776-A7FBF365E6DE}"/>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83" name="Oval 82">
                <a:extLst>
                  <a:ext uri="{FF2B5EF4-FFF2-40B4-BE49-F238E27FC236}">
                    <a16:creationId xmlns:a16="http://schemas.microsoft.com/office/drawing/2014/main" id="{12B8C268-E5AE-5E46-A07C-BB8A9E34AF78}"/>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9" name="Group 88">
              <a:extLst>
                <a:ext uri="{FF2B5EF4-FFF2-40B4-BE49-F238E27FC236}">
                  <a16:creationId xmlns:a16="http://schemas.microsoft.com/office/drawing/2014/main" id="{3FD97B27-7ECC-0640-811C-2DF7E91AE2BA}"/>
                </a:ext>
              </a:extLst>
            </p:cNvPr>
            <p:cNvGrpSpPr/>
            <p:nvPr/>
          </p:nvGrpSpPr>
          <p:grpSpPr>
            <a:xfrm>
              <a:off x="8141927" y="2484462"/>
              <a:ext cx="274257" cy="314233"/>
              <a:chOff x="8289105" y="4673055"/>
              <a:chExt cx="274257" cy="314233"/>
            </a:xfrm>
          </p:grpSpPr>
          <p:grpSp>
            <p:nvGrpSpPr>
              <p:cNvPr id="90" name="Group 89">
                <a:extLst>
                  <a:ext uri="{FF2B5EF4-FFF2-40B4-BE49-F238E27FC236}">
                    <a16:creationId xmlns:a16="http://schemas.microsoft.com/office/drawing/2014/main" id="{4A56480D-1DA2-AA45-8D77-05B281290FBD}"/>
                  </a:ext>
                </a:extLst>
              </p:cNvPr>
              <p:cNvGrpSpPr/>
              <p:nvPr/>
            </p:nvGrpSpPr>
            <p:grpSpPr>
              <a:xfrm rot="16200000">
                <a:off x="8273329" y="4697254"/>
                <a:ext cx="305810" cy="274257"/>
                <a:chOff x="1490677" y="2820474"/>
                <a:chExt cx="263175" cy="236021"/>
              </a:xfrm>
            </p:grpSpPr>
            <p:grpSp>
              <p:nvGrpSpPr>
                <p:cNvPr id="92" name="Group 91">
                  <a:extLst>
                    <a:ext uri="{FF2B5EF4-FFF2-40B4-BE49-F238E27FC236}">
                      <a16:creationId xmlns:a16="http://schemas.microsoft.com/office/drawing/2014/main" id="{C1061A0C-C0F0-1247-9D6A-9661577640BD}"/>
                    </a:ext>
                  </a:extLst>
                </p:cNvPr>
                <p:cNvGrpSpPr/>
                <p:nvPr/>
              </p:nvGrpSpPr>
              <p:grpSpPr>
                <a:xfrm>
                  <a:off x="1490677" y="2820474"/>
                  <a:ext cx="211555" cy="236021"/>
                  <a:chOff x="790575" y="4480628"/>
                  <a:chExt cx="276935" cy="308962"/>
                </a:xfrm>
              </p:grpSpPr>
              <p:sp>
                <p:nvSpPr>
                  <p:cNvPr id="94" name="Triangle 93">
                    <a:extLst>
                      <a:ext uri="{FF2B5EF4-FFF2-40B4-BE49-F238E27FC236}">
                        <a16:creationId xmlns:a16="http://schemas.microsoft.com/office/drawing/2014/main" id="{75E99445-E101-AE4A-8DFA-C7104CD68ED5}"/>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8BFE0D9A-25EB-8042-A498-D53EA3A96BEC}"/>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F7C2C2FC-CA27-214A-924F-C92F8FF14BD8}"/>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F7D17BD7-BC11-004E-8081-B0EF12F11F08}"/>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8" name="Straight Connector 97">
                    <a:extLst>
                      <a:ext uri="{FF2B5EF4-FFF2-40B4-BE49-F238E27FC236}">
                        <a16:creationId xmlns:a16="http://schemas.microsoft.com/office/drawing/2014/main" id="{3D1DD77B-5CD7-D94A-B4A5-A251538AA472}"/>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3" name="Oval 92">
                  <a:extLst>
                    <a:ext uri="{FF2B5EF4-FFF2-40B4-BE49-F238E27FC236}">
                      <a16:creationId xmlns:a16="http://schemas.microsoft.com/office/drawing/2014/main" id="{F851BD5B-CBA3-7742-994B-82F19D935483}"/>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1" name="Oval 90">
                <a:extLst>
                  <a:ext uri="{FF2B5EF4-FFF2-40B4-BE49-F238E27FC236}">
                    <a16:creationId xmlns:a16="http://schemas.microsoft.com/office/drawing/2014/main" id="{7C5762EF-C380-1442-A4DF-B3092D7534A2}"/>
                  </a:ext>
                </a:extLst>
              </p:cNvPr>
              <p:cNvSpPr/>
              <p:nvPr/>
            </p:nvSpPr>
            <p:spPr>
              <a:xfrm>
                <a:off x="8386577" y="467305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62" name="Straight Arrow Connector 161">
              <a:extLst>
                <a:ext uri="{FF2B5EF4-FFF2-40B4-BE49-F238E27FC236}">
                  <a16:creationId xmlns:a16="http://schemas.microsoft.com/office/drawing/2014/main" id="{C24F0C4A-CAB1-E14E-B217-D2A0A6A7B983}"/>
                </a:ext>
              </a:extLst>
            </p:cNvPr>
            <p:cNvCxnSpPr>
              <a:cxnSpLocks/>
            </p:cNvCxnSpPr>
            <p:nvPr/>
          </p:nvCxnSpPr>
          <p:spPr>
            <a:xfrm>
              <a:off x="721728" y="2863829"/>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163" name="Straight Arrow Connector 162">
              <a:extLst>
                <a:ext uri="{FF2B5EF4-FFF2-40B4-BE49-F238E27FC236}">
                  <a16:creationId xmlns:a16="http://schemas.microsoft.com/office/drawing/2014/main" id="{E6B2606F-140B-404B-8625-93E52A7F7EED}"/>
                </a:ext>
              </a:extLst>
            </p:cNvPr>
            <p:cNvCxnSpPr>
              <a:cxnSpLocks/>
            </p:cNvCxnSpPr>
            <p:nvPr/>
          </p:nvCxnSpPr>
          <p:spPr>
            <a:xfrm flipV="1">
              <a:off x="731667" y="1445518"/>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64" name="TextBox 163">
              <a:extLst>
                <a:ext uri="{FF2B5EF4-FFF2-40B4-BE49-F238E27FC236}">
                  <a16:creationId xmlns:a16="http://schemas.microsoft.com/office/drawing/2014/main" id="{9B3FC799-8503-FD42-AD5F-4EE2E8E2003C}"/>
                </a:ext>
              </a:extLst>
            </p:cNvPr>
            <p:cNvSpPr txBox="1"/>
            <p:nvPr/>
          </p:nvSpPr>
          <p:spPr>
            <a:xfrm>
              <a:off x="481403" y="1029891"/>
              <a:ext cx="594492" cy="396111"/>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sp>
          <p:nvSpPr>
            <p:cNvPr id="165" name="TextBox 164">
              <a:extLst>
                <a:ext uri="{FF2B5EF4-FFF2-40B4-BE49-F238E27FC236}">
                  <a16:creationId xmlns:a16="http://schemas.microsoft.com/office/drawing/2014/main" id="{1A77D260-2CC8-9C4D-916B-2121E20A0808}"/>
                </a:ext>
              </a:extLst>
            </p:cNvPr>
            <p:cNvSpPr txBox="1"/>
            <p:nvPr/>
          </p:nvSpPr>
          <p:spPr>
            <a:xfrm>
              <a:off x="466077" y="3110365"/>
              <a:ext cx="594469" cy="396111"/>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sp>
          <p:nvSpPr>
            <p:cNvPr id="166" name="Oval 165">
              <a:extLst>
                <a:ext uri="{FF2B5EF4-FFF2-40B4-BE49-F238E27FC236}">
                  <a16:creationId xmlns:a16="http://schemas.microsoft.com/office/drawing/2014/main" id="{DE1008D7-3C42-314E-9415-CC6C4986F99E}"/>
                </a:ext>
              </a:extLst>
            </p:cNvPr>
            <p:cNvSpPr/>
            <p:nvPr/>
          </p:nvSpPr>
          <p:spPr>
            <a:xfrm>
              <a:off x="5377098" y="2269530"/>
              <a:ext cx="46218" cy="46218"/>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67" name="Oval 166">
              <a:extLst>
                <a:ext uri="{FF2B5EF4-FFF2-40B4-BE49-F238E27FC236}">
                  <a16:creationId xmlns:a16="http://schemas.microsoft.com/office/drawing/2014/main" id="{8E9592C4-9F26-B84F-A1FD-36280F981B37}"/>
                </a:ext>
              </a:extLst>
            </p:cNvPr>
            <p:cNvSpPr/>
            <p:nvPr/>
          </p:nvSpPr>
          <p:spPr>
            <a:xfrm>
              <a:off x="5639106" y="2272105"/>
              <a:ext cx="46218" cy="46218"/>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68" name="Oval 167">
              <a:extLst>
                <a:ext uri="{FF2B5EF4-FFF2-40B4-BE49-F238E27FC236}">
                  <a16:creationId xmlns:a16="http://schemas.microsoft.com/office/drawing/2014/main" id="{3734618A-A071-2747-942E-90C4AF995EF8}"/>
                </a:ext>
              </a:extLst>
            </p:cNvPr>
            <p:cNvSpPr/>
            <p:nvPr/>
          </p:nvSpPr>
          <p:spPr>
            <a:xfrm>
              <a:off x="5920189" y="2283065"/>
              <a:ext cx="46218" cy="46218"/>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146" name="Group 145">
            <a:extLst>
              <a:ext uri="{FF2B5EF4-FFF2-40B4-BE49-F238E27FC236}">
                <a16:creationId xmlns:a16="http://schemas.microsoft.com/office/drawing/2014/main" id="{4CEC040F-4F39-B948-8446-7CBEF24F1378}"/>
              </a:ext>
            </a:extLst>
          </p:cNvPr>
          <p:cNvGrpSpPr/>
          <p:nvPr/>
        </p:nvGrpSpPr>
        <p:grpSpPr>
          <a:xfrm>
            <a:off x="442038" y="5399777"/>
            <a:ext cx="924602" cy="1058574"/>
            <a:chOff x="536432" y="5376415"/>
            <a:chExt cx="924602" cy="1058574"/>
          </a:xfrm>
        </p:grpSpPr>
        <p:cxnSp>
          <p:nvCxnSpPr>
            <p:cNvPr id="147" name="Straight Arrow Connector 146">
              <a:extLst>
                <a:ext uri="{FF2B5EF4-FFF2-40B4-BE49-F238E27FC236}">
                  <a16:creationId xmlns:a16="http://schemas.microsoft.com/office/drawing/2014/main" id="{50300B96-F409-DE48-8518-BADE2A77C856}"/>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8" name="TextBox 147">
              <a:extLst>
                <a:ext uri="{FF2B5EF4-FFF2-40B4-BE49-F238E27FC236}">
                  <a16:creationId xmlns:a16="http://schemas.microsoft.com/office/drawing/2014/main" id="{8F24D674-9DB8-E74B-ADA1-9C83A59B84EA}"/>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49" name="Straight Arrow Connector 148">
              <a:extLst>
                <a:ext uri="{FF2B5EF4-FFF2-40B4-BE49-F238E27FC236}">
                  <a16:creationId xmlns:a16="http://schemas.microsoft.com/office/drawing/2014/main" id="{2E3F8458-2551-464F-B232-AACD3BF3814E}"/>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0" name="TextBox 149">
              <a:extLst>
                <a:ext uri="{FF2B5EF4-FFF2-40B4-BE49-F238E27FC236}">
                  <a16:creationId xmlns:a16="http://schemas.microsoft.com/office/drawing/2014/main" id="{CA63E8C6-39E7-A14D-91E8-D5129E39560E}"/>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169" name="TextBox 168">
            <a:extLst>
              <a:ext uri="{FF2B5EF4-FFF2-40B4-BE49-F238E27FC236}">
                <a16:creationId xmlns:a16="http://schemas.microsoft.com/office/drawing/2014/main" id="{E7C4E914-BFD4-584B-A126-0BF690575D0F}"/>
              </a:ext>
            </a:extLst>
          </p:cNvPr>
          <p:cNvSpPr txBox="1"/>
          <p:nvPr/>
        </p:nvSpPr>
        <p:spPr>
          <a:xfrm>
            <a:off x="2359938" y="181754"/>
            <a:ext cx="4543836" cy="861774"/>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Lattice Truss Designs Relative to </a:t>
            </a:r>
          </a:p>
          <a:p>
            <a:r>
              <a:rPr lang="en-US" sz="2200" dirty="0">
                <a:latin typeface="Times New Roman" panose="02020603050405020304" pitchFamily="18" charset="0"/>
                <a:cs typeface="Times New Roman" panose="02020603050405020304" pitchFamily="18" charset="0"/>
              </a:rPr>
              <a:t>          Heat Transfer, Design #14             </a:t>
            </a:r>
          </a:p>
        </p:txBody>
      </p:sp>
      <p:grpSp>
        <p:nvGrpSpPr>
          <p:cNvPr id="151" name="Group 150">
            <a:extLst>
              <a:ext uri="{FF2B5EF4-FFF2-40B4-BE49-F238E27FC236}">
                <a16:creationId xmlns:a16="http://schemas.microsoft.com/office/drawing/2014/main" id="{CC33E33B-458F-9147-B16C-997CDCDE805D}"/>
              </a:ext>
            </a:extLst>
          </p:cNvPr>
          <p:cNvGrpSpPr/>
          <p:nvPr/>
        </p:nvGrpSpPr>
        <p:grpSpPr>
          <a:xfrm>
            <a:off x="7478560" y="6118511"/>
            <a:ext cx="1339174" cy="421977"/>
            <a:chOff x="470514" y="6098501"/>
            <a:chExt cx="1339174" cy="421977"/>
          </a:xfrm>
        </p:grpSpPr>
        <p:sp>
          <p:nvSpPr>
            <p:cNvPr id="152" name="TextBox 151">
              <a:extLst>
                <a:ext uri="{FF2B5EF4-FFF2-40B4-BE49-F238E27FC236}">
                  <a16:creationId xmlns:a16="http://schemas.microsoft.com/office/drawing/2014/main" id="{A62256FA-1822-464F-83CC-296CE08A99FB}"/>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170" name="TextBox 169">
              <a:extLst>
                <a:ext uri="{FF2B5EF4-FFF2-40B4-BE49-F238E27FC236}">
                  <a16:creationId xmlns:a16="http://schemas.microsoft.com/office/drawing/2014/main" id="{CBEB3543-D29A-6245-A597-8F28616A3B67}"/>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
        <p:nvSpPr>
          <p:cNvPr id="171" name="TextBox 170">
            <a:extLst>
              <a:ext uri="{FF2B5EF4-FFF2-40B4-BE49-F238E27FC236}">
                <a16:creationId xmlns:a16="http://schemas.microsoft.com/office/drawing/2014/main" id="{1757D029-E16D-734D-96E7-AC7CE7BCCC03}"/>
              </a:ext>
            </a:extLst>
          </p:cNvPr>
          <p:cNvSpPr txBox="1"/>
          <p:nvPr/>
        </p:nvSpPr>
        <p:spPr>
          <a:xfrm>
            <a:off x="3932197" y="5997567"/>
            <a:ext cx="1913473" cy="461665"/>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A heat transfer design, but not a conduction design. </a:t>
            </a:r>
          </a:p>
        </p:txBody>
      </p:sp>
    </p:spTree>
    <p:extLst>
      <p:ext uri="{BB962C8B-B14F-4D97-AF65-F5344CB8AC3E}">
        <p14:creationId xmlns:p14="http://schemas.microsoft.com/office/powerpoint/2010/main" val="19745252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206150E-00CB-284C-BA4E-878F60795F0C}"/>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18F5584A-4E01-C84C-91B9-A3B69BC6E7F9}"/>
              </a:ext>
            </a:extLst>
          </p:cNvPr>
          <p:cNvCxnSpPr/>
          <p:nvPr/>
        </p:nvCxnSpPr>
        <p:spPr>
          <a:xfrm>
            <a:off x="277472" y="1053068"/>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8263A11E-FAD6-7D4A-9780-C105D9289A73}"/>
              </a:ext>
            </a:extLst>
          </p:cNvPr>
          <p:cNvCxnSpPr>
            <a:cxnSpLocks/>
          </p:cNvCxnSpPr>
          <p:nvPr/>
        </p:nvCxnSpPr>
        <p:spPr>
          <a:xfrm>
            <a:off x="2028565" y="3247196"/>
            <a:ext cx="510347" cy="10058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E28DE323-4613-8B4A-9D9D-49813F7292B9}"/>
              </a:ext>
            </a:extLst>
          </p:cNvPr>
          <p:cNvCxnSpPr>
            <a:cxnSpLocks/>
          </p:cNvCxnSpPr>
          <p:nvPr/>
        </p:nvCxnSpPr>
        <p:spPr>
          <a:xfrm>
            <a:off x="3045176" y="3240819"/>
            <a:ext cx="510347" cy="10058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1164E30D-45CF-9F4C-A911-2E1D7087B32F}"/>
              </a:ext>
            </a:extLst>
          </p:cNvPr>
          <p:cNvCxnSpPr>
            <a:cxnSpLocks/>
          </p:cNvCxnSpPr>
          <p:nvPr/>
        </p:nvCxnSpPr>
        <p:spPr>
          <a:xfrm>
            <a:off x="6277070" y="3234023"/>
            <a:ext cx="510347" cy="10058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CA38DD7B-A803-FD45-AEE5-CFA1535B4F5F}"/>
              </a:ext>
            </a:extLst>
          </p:cNvPr>
          <p:cNvCxnSpPr>
            <a:cxnSpLocks/>
          </p:cNvCxnSpPr>
          <p:nvPr/>
        </p:nvCxnSpPr>
        <p:spPr>
          <a:xfrm flipV="1">
            <a:off x="6282982" y="3252110"/>
            <a:ext cx="1015949" cy="50229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739C9F74-242B-144D-BF59-449C1536FF33}"/>
              </a:ext>
            </a:extLst>
          </p:cNvPr>
          <p:cNvCxnSpPr>
            <a:cxnSpLocks/>
          </p:cNvCxnSpPr>
          <p:nvPr/>
        </p:nvCxnSpPr>
        <p:spPr>
          <a:xfrm>
            <a:off x="6284151" y="3242146"/>
            <a:ext cx="998820" cy="49713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B9BFC7E-CC8F-CC4C-B7AA-3A0C68FED2B6}"/>
              </a:ext>
            </a:extLst>
          </p:cNvPr>
          <p:cNvCxnSpPr>
            <a:cxnSpLocks/>
          </p:cNvCxnSpPr>
          <p:nvPr/>
        </p:nvCxnSpPr>
        <p:spPr>
          <a:xfrm flipV="1">
            <a:off x="3049748" y="3245058"/>
            <a:ext cx="1015949" cy="50229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54419EB-B4D4-E846-9EC7-24918D365841}"/>
              </a:ext>
            </a:extLst>
          </p:cNvPr>
          <p:cNvCxnSpPr>
            <a:cxnSpLocks/>
          </p:cNvCxnSpPr>
          <p:nvPr/>
        </p:nvCxnSpPr>
        <p:spPr>
          <a:xfrm>
            <a:off x="3046179" y="3244571"/>
            <a:ext cx="998820" cy="49713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DD5F4C26-F3BD-E347-AAB4-67B828E9659D}"/>
              </a:ext>
            </a:extLst>
          </p:cNvPr>
          <p:cNvCxnSpPr>
            <a:cxnSpLocks/>
          </p:cNvCxnSpPr>
          <p:nvPr/>
        </p:nvCxnSpPr>
        <p:spPr>
          <a:xfrm flipV="1">
            <a:off x="2019125" y="3242668"/>
            <a:ext cx="1015949" cy="50229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532700C0-FC1E-C249-93EC-C4A07EB61E83}"/>
              </a:ext>
            </a:extLst>
          </p:cNvPr>
          <p:cNvCxnSpPr>
            <a:cxnSpLocks/>
          </p:cNvCxnSpPr>
          <p:nvPr/>
        </p:nvCxnSpPr>
        <p:spPr>
          <a:xfrm>
            <a:off x="2015556" y="3242181"/>
            <a:ext cx="998820" cy="49713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E00F5790-AC9A-154A-9F3A-8866DB90FE5A}"/>
              </a:ext>
            </a:extLst>
          </p:cNvPr>
          <p:cNvCxnSpPr>
            <a:cxnSpLocks/>
          </p:cNvCxnSpPr>
          <p:nvPr/>
        </p:nvCxnSpPr>
        <p:spPr>
          <a:xfrm flipV="1">
            <a:off x="988502" y="3240279"/>
            <a:ext cx="1015949" cy="50229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1C4F7711-811F-8049-A1C5-A7D90BDA9C08}"/>
              </a:ext>
            </a:extLst>
          </p:cNvPr>
          <p:cNvCxnSpPr>
            <a:cxnSpLocks/>
          </p:cNvCxnSpPr>
          <p:nvPr/>
        </p:nvCxnSpPr>
        <p:spPr>
          <a:xfrm>
            <a:off x="984933" y="3239792"/>
            <a:ext cx="998820" cy="49713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D4AD1FB-E196-5644-AFA3-BB0D3B8ACDE4}"/>
              </a:ext>
            </a:extLst>
          </p:cNvPr>
          <p:cNvCxnSpPr>
            <a:cxnSpLocks/>
          </p:cNvCxnSpPr>
          <p:nvPr/>
        </p:nvCxnSpPr>
        <p:spPr>
          <a:xfrm flipV="1">
            <a:off x="990799" y="2743354"/>
            <a:ext cx="514052" cy="97481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CF09E152-8E89-7F4C-B194-67FA77D55C80}"/>
              </a:ext>
            </a:extLst>
          </p:cNvPr>
          <p:cNvCxnSpPr/>
          <p:nvPr/>
        </p:nvCxnSpPr>
        <p:spPr>
          <a:xfrm flipV="1">
            <a:off x="993363" y="2726723"/>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7ABB7846-6EFE-CC47-A505-21F5B21BEEA4}"/>
              </a:ext>
            </a:extLst>
          </p:cNvPr>
          <p:cNvCxnSpPr>
            <a:cxnSpLocks/>
          </p:cNvCxnSpPr>
          <p:nvPr/>
        </p:nvCxnSpPr>
        <p:spPr>
          <a:xfrm flipH="1" flipV="1">
            <a:off x="1505787" y="2720919"/>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7FFD6A32-4E0C-5E4D-8730-E35351B81196}"/>
              </a:ext>
            </a:extLst>
          </p:cNvPr>
          <p:cNvCxnSpPr/>
          <p:nvPr/>
        </p:nvCxnSpPr>
        <p:spPr>
          <a:xfrm flipV="1">
            <a:off x="2012227" y="2717927"/>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9B6E8FA9-0B9A-DA4C-B6C4-1F4A3AD11A78}"/>
              </a:ext>
            </a:extLst>
          </p:cNvPr>
          <p:cNvCxnSpPr>
            <a:cxnSpLocks/>
          </p:cNvCxnSpPr>
          <p:nvPr/>
        </p:nvCxnSpPr>
        <p:spPr>
          <a:xfrm flipH="1" flipV="1">
            <a:off x="2524652" y="2712122"/>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73EB028F-C5E8-A24A-8243-B3894236CBB8}"/>
              </a:ext>
            </a:extLst>
          </p:cNvPr>
          <p:cNvCxnSpPr/>
          <p:nvPr/>
        </p:nvCxnSpPr>
        <p:spPr>
          <a:xfrm flipV="1">
            <a:off x="3040230" y="2713699"/>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F528C557-FDDB-DA4A-A0FD-3EDD2642531E}"/>
              </a:ext>
            </a:extLst>
          </p:cNvPr>
          <p:cNvCxnSpPr>
            <a:cxnSpLocks/>
          </p:cNvCxnSpPr>
          <p:nvPr/>
        </p:nvCxnSpPr>
        <p:spPr>
          <a:xfrm flipH="1" flipV="1">
            <a:off x="3543516" y="2703325"/>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4A6B6FE6-19B3-254B-81BA-86EF7E327F63}"/>
              </a:ext>
            </a:extLst>
          </p:cNvPr>
          <p:cNvCxnSpPr>
            <a:cxnSpLocks/>
          </p:cNvCxnSpPr>
          <p:nvPr/>
        </p:nvCxnSpPr>
        <p:spPr>
          <a:xfrm flipV="1">
            <a:off x="2021731" y="2739328"/>
            <a:ext cx="492332" cy="10015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BBD63E15-BA4D-2B47-BC09-72B7B91C2747}"/>
              </a:ext>
            </a:extLst>
          </p:cNvPr>
          <p:cNvCxnSpPr>
            <a:cxnSpLocks/>
          </p:cNvCxnSpPr>
          <p:nvPr/>
        </p:nvCxnSpPr>
        <p:spPr>
          <a:xfrm flipV="1">
            <a:off x="3037266" y="2689378"/>
            <a:ext cx="533514" cy="10800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D483BFE3-B1B2-9B44-B071-3BDC081D885B}"/>
              </a:ext>
            </a:extLst>
          </p:cNvPr>
          <p:cNvCxnSpPr/>
          <p:nvPr/>
        </p:nvCxnSpPr>
        <p:spPr>
          <a:xfrm flipV="1">
            <a:off x="2534053" y="3764215"/>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B8A38A81-6313-6744-B5FD-5E0001C8E790}"/>
              </a:ext>
            </a:extLst>
          </p:cNvPr>
          <p:cNvCxnSpPr>
            <a:cxnSpLocks/>
          </p:cNvCxnSpPr>
          <p:nvPr/>
        </p:nvCxnSpPr>
        <p:spPr>
          <a:xfrm flipH="1" flipV="1">
            <a:off x="987424" y="3755221"/>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DDDF6A1A-FA5D-9242-92DB-51A308ACF0F2}"/>
              </a:ext>
            </a:extLst>
          </p:cNvPr>
          <p:cNvCxnSpPr>
            <a:cxnSpLocks/>
          </p:cNvCxnSpPr>
          <p:nvPr/>
        </p:nvCxnSpPr>
        <p:spPr>
          <a:xfrm flipH="1" flipV="1">
            <a:off x="2001278" y="3752174"/>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A0C2B582-66A7-B246-B682-7794D411E999}"/>
              </a:ext>
            </a:extLst>
          </p:cNvPr>
          <p:cNvCxnSpPr/>
          <p:nvPr/>
        </p:nvCxnSpPr>
        <p:spPr>
          <a:xfrm flipV="1">
            <a:off x="1499864" y="3743090"/>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968F2923-4A7F-6942-9699-83F4C13B4CF0}"/>
              </a:ext>
            </a:extLst>
          </p:cNvPr>
          <p:cNvCxnSpPr/>
          <p:nvPr/>
        </p:nvCxnSpPr>
        <p:spPr>
          <a:xfrm flipV="1">
            <a:off x="3561445" y="3742890"/>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5AFF65A0-A235-CB40-B6C6-27F870555C55}"/>
              </a:ext>
            </a:extLst>
          </p:cNvPr>
          <p:cNvCxnSpPr>
            <a:cxnSpLocks/>
          </p:cNvCxnSpPr>
          <p:nvPr/>
        </p:nvCxnSpPr>
        <p:spPr>
          <a:xfrm flipH="1" flipV="1">
            <a:off x="3046261" y="3777591"/>
            <a:ext cx="498970" cy="4603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0E6A93FF-E5D2-0242-8A88-ACE6FBED113F}"/>
              </a:ext>
            </a:extLst>
          </p:cNvPr>
          <p:cNvCxnSpPr/>
          <p:nvPr/>
        </p:nvCxnSpPr>
        <p:spPr>
          <a:xfrm flipV="1">
            <a:off x="6272028" y="2721689"/>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2C0C655-5152-1C41-A931-4CEF2D4F86F3}"/>
              </a:ext>
            </a:extLst>
          </p:cNvPr>
          <p:cNvCxnSpPr>
            <a:cxnSpLocks/>
            <a:stCxn id="61" idx="1"/>
          </p:cNvCxnSpPr>
          <p:nvPr/>
        </p:nvCxnSpPr>
        <p:spPr>
          <a:xfrm flipH="1" flipV="1">
            <a:off x="6788684" y="2702346"/>
            <a:ext cx="491440" cy="51531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936935EC-7847-884E-A2B5-9286F12B0CDA}"/>
              </a:ext>
            </a:extLst>
          </p:cNvPr>
          <p:cNvCxnSpPr>
            <a:cxnSpLocks/>
          </p:cNvCxnSpPr>
          <p:nvPr/>
        </p:nvCxnSpPr>
        <p:spPr>
          <a:xfrm flipV="1">
            <a:off x="6278203" y="2734036"/>
            <a:ext cx="510895" cy="102084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36829E95-5F89-0740-BE47-AA65874EF759}"/>
              </a:ext>
            </a:extLst>
          </p:cNvPr>
          <p:cNvCxnSpPr/>
          <p:nvPr/>
        </p:nvCxnSpPr>
        <p:spPr>
          <a:xfrm flipV="1">
            <a:off x="6797812" y="3755787"/>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A2C02227-CDF9-2D4C-8655-C54BF7D1F28E}"/>
              </a:ext>
            </a:extLst>
          </p:cNvPr>
          <p:cNvCxnSpPr>
            <a:cxnSpLocks/>
          </p:cNvCxnSpPr>
          <p:nvPr/>
        </p:nvCxnSpPr>
        <p:spPr>
          <a:xfrm flipH="1" flipV="1">
            <a:off x="6279255" y="3753224"/>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id="{DA4B77EB-369B-6749-B9F2-95018CF353D8}"/>
              </a:ext>
            </a:extLst>
          </p:cNvPr>
          <p:cNvSpPr/>
          <p:nvPr/>
        </p:nvSpPr>
        <p:spPr>
          <a:xfrm>
            <a:off x="1478652" y="2693852"/>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58125775-F47F-A146-9DCB-0166D14C99DE}"/>
              </a:ext>
            </a:extLst>
          </p:cNvPr>
          <p:cNvSpPr/>
          <p:nvPr/>
        </p:nvSpPr>
        <p:spPr>
          <a:xfrm>
            <a:off x="3529880" y="2675439"/>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EA697A5C-1B04-B143-8D1D-C1CBDB46DE30}"/>
              </a:ext>
            </a:extLst>
          </p:cNvPr>
          <p:cNvSpPr/>
          <p:nvPr/>
        </p:nvSpPr>
        <p:spPr>
          <a:xfrm>
            <a:off x="2495216" y="2689458"/>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A39C8578-D91E-7540-B75A-0FC8339DB66B}"/>
              </a:ext>
            </a:extLst>
          </p:cNvPr>
          <p:cNvSpPr/>
          <p:nvPr/>
        </p:nvSpPr>
        <p:spPr>
          <a:xfrm>
            <a:off x="6766248" y="2679198"/>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 name="Straight Connector 39">
            <a:extLst>
              <a:ext uri="{FF2B5EF4-FFF2-40B4-BE49-F238E27FC236}">
                <a16:creationId xmlns:a16="http://schemas.microsoft.com/office/drawing/2014/main" id="{F0CD8222-221D-004A-B8DC-099FEDAC8F38}"/>
              </a:ext>
            </a:extLst>
          </p:cNvPr>
          <p:cNvCxnSpPr>
            <a:cxnSpLocks/>
          </p:cNvCxnSpPr>
          <p:nvPr/>
        </p:nvCxnSpPr>
        <p:spPr>
          <a:xfrm>
            <a:off x="988261" y="3239357"/>
            <a:ext cx="510347" cy="10058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1" name="Oval 50">
            <a:extLst>
              <a:ext uri="{FF2B5EF4-FFF2-40B4-BE49-F238E27FC236}">
                <a16:creationId xmlns:a16="http://schemas.microsoft.com/office/drawing/2014/main" id="{609C37E5-89F8-1C4E-BD64-ECF0E520AA5E}"/>
              </a:ext>
            </a:extLst>
          </p:cNvPr>
          <p:cNvSpPr/>
          <p:nvPr/>
        </p:nvSpPr>
        <p:spPr>
          <a:xfrm>
            <a:off x="6250866" y="3212525"/>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EA91BDFC-E2B5-3342-BE46-5459230BEB08}"/>
              </a:ext>
            </a:extLst>
          </p:cNvPr>
          <p:cNvSpPr/>
          <p:nvPr/>
        </p:nvSpPr>
        <p:spPr>
          <a:xfrm>
            <a:off x="6259967" y="3720832"/>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903FEFCC-1B00-AE4B-98A5-833D915F582B}"/>
              </a:ext>
            </a:extLst>
          </p:cNvPr>
          <p:cNvSpPr/>
          <p:nvPr/>
        </p:nvSpPr>
        <p:spPr>
          <a:xfrm>
            <a:off x="1981373" y="3203949"/>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a:extLst>
              <a:ext uri="{FF2B5EF4-FFF2-40B4-BE49-F238E27FC236}">
                <a16:creationId xmlns:a16="http://schemas.microsoft.com/office/drawing/2014/main" id="{9F857258-B1D4-414C-9ECD-BA6382720164}"/>
              </a:ext>
            </a:extLst>
          </p:cNvPr>
          <p:cNvSpPr/>
          <p:nvPr/>
        </p:nvSpPr>
        <p:spPr>
          <a:xfrm>
            <a:off x="1974384" y="3722983"/>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88E281EF-E42D-214F-B7E6-133E3ECDEB48}"/>
              </a:ext>
            </a:extLst>
          </p:cNvPr>
          <p:cNvSpPr/>
          <p:nvPr/>
        </p:nvSpPr>
        <p:spPr>
          <a:xfrm>
            <a:off x="3004495" y="3203949"/>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383ED56D-B041-5A4C-AECC-2F858C011D9D}"/>
              </a:ext>
            </a:extLst>
          </p:cNvPr>
          <p:cNvSpPr/>
          <p:nvPr/>
        </p:nvSpPr>
        <p:spPr>
          <a:xfrm>
            <a:off x="3001130" y="3722983"/>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a:extLst>
              <a:ext uri="{FF2B5EF4-FFF2-40B4-BE49-F238E27FC236}">
                <a16:creationId xmlns:a16="http://schemas.microsoft.com/office/drawing/2014/main" id="{F1066EB9-B870-514F-B51B-729BFE0B29D7}"/>
              </a:ext>
            </a:extLst>
          </p:cNvPr>
          <p:cNvSpPr/>
          <p:nvPr/>
        </p:nvSpPr>
        <p:spPr>
          <a:xfrm>
            <a:off x="2509854" y="4237284"/>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81BE22A4-F3DF-6B44-8BE2-E6ADBA5B2A8E}"/>
              </a:ext>
            </a:extLst>
          </p:cNvPr>
          <p:cNvSpPr/>
          <p:nvPr/>
        </p:nvSpPr>
        <p:spPr>
          <a:xfrm>
            <a:off x="3537246" y="4215958"/>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3FE06E07-D4AA-6545-9250-DC3C837687FA}"/>
              </a:ext>
            </a:extLst>
          </p:cNvPr>
          <p:cNvSpPr/>
          <p:nvPr/>
        </p:nvSpPr>
        <p:spPr>
          <a:xfrm>
            <a:off x="6773613" y="4228856"/>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19A8092F-C6BD-F54B-BD5E-118371137AC0}"/>
              </a:ext>
            </a:extLst>
          </p:cNvPr>
          <p:cNvSpPr/>
          <p:nvPr/>
        </p:nvSpPr>
        <p:spPr>
          <a:xfrm>
            <a:off x="1466469" y="4212550"/>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E5360AAB-048B-C44C-B31A-74131120FC93}"/>
              </a:ext>
            </a:extLst>
          </p:cNvPr>
          <p:cNvCxnSpPr>
            <a:cxnSpLocks/>
          </p:cNvCxnSpPr>
          <p:nvPr/>
        </p:nvCxnSpPr>
        <p:spPr>
          <a:xfrm>
            <a:off x="7298823" y="3236705"/>
            <a:ext cx="510347" cy="10058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A14C8E5A-6A91-C04C-B4F7-2ED8CFBD74AC}"/>
              </a:ext>
            </a:extLst>
          </p:cNvPr>
          <p:cNvCxnSpPr>
            <a:cxnSpLocks/>
          </p:cNvCxnSpPr>
          <p:nvPr/>
        </p:nvCxnSpPr>
        <p:spPr>
          <a:xfrm flipV="1">
            <a:off x="7304736" y="3254792"/>
            <a:ext cx="1015949" cy="50229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5A9CA9DB-A8ED-6541-A0C1-7AD170135E8F}"/>
              </a:ext>
            </a:extLst>
          </p:cNvPr>
          <p:cNvCxnSpPr>
            <a:cxnSpLocks/>
          </p:cNvCxnSpPr>
          <p:nvPr/>
        </p:nvCxnSpPr>
        <p:spPr>
          <a:xfrm>
            <a:off x="7305905" y="3244827"/>
            <a:ext cx="998820" cy="49713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917600DD-8836-484D-A693-D05CEF153D85}"/>
              </a:ext>
            </a:extLst>
          </p:cNvPr>
          <p:cNvCxnSpPr/>
          <p:nvPr/>
        </p:nvCxnSpPr>
        <p:spPr>
          <a:xfrm flipV="1">
            <a:off x="7293782" y="2724370"/>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4FE92CFA-E13A-C440-A51A-B52BC2CE27C0}"/>
              </a:ext>
            </a:extLst>
          </p:cNvPr>
          <p:cNvCxnSpPr>
            <a:cxnSpLocks/>
          </p:cNvCxnSpPr>
          <p:nvPr/>
        </p:nvCxnSpPr>
        <p:spPr>
          <a:xfrm flipH="1" flipV="1">
            <a:off x="7810437" y="2699664"/>
            <a:ext cx="491440" cy="51531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36642109-86F0-AD40-8549-00E02B8553AF}"/>
              </a:ext>
            </a:extLst>
          </p:cNvPr>
          <p:cNvCxnSpPr>
            <a:cxnSpLocks/>
          </p:cNvCxnSpPr>
          <p:nvPr/>
        </p:nvCxnSpPr>
        <p:spPr>
          <a:xfrm flipV="1">
            <a:off x="7299956" y="2736718"/>
            <a:ext cx="510895" cy="102084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3418D661-21BA-B449-9C53-90A5540E9CA3}"/>
              </a:ext>
            </a:extLst>
          </p:cNvPr>
          <p:cNvCxnSpPr/>
          <p:nvPr/>
        </p:nvCxnSpPr>
        <p:spPr>
          <a:xfrm flipV="1">
            <a:off x="7819566" y="3758469"/>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969DD285-538C-184A-AF19-31B4DDDBB11A}"/>
              </a:ext>
            </a:extLst>
          </p:cNvPr>
          <p:cNvCxnSpPr>
            <a:cxnSpLocks/>
          </p:cNvCxnSpPr>
          <p:nvPr/>
        </p:nvCxnSpPr>
        <p:spPr>
          <a:xfrm flipH="1" flipV="1">
            <a:off x="7301008" y="3755906"/>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8" name="Oval 97">
            <a:extLst>
              <a:ext uri="{FF2B5EF4-FFF2-40B4-BE49-F238E27FC236}">
                <a16:creationId xmlns:a16="http://schemas.microsoft.com/office/drawing/2014/main" id="{124F16E8-D4A8-F44D-864A-EEDCB9370BE0}"/>
              </a:ext>
            </a:extLst>
          </p:cNvPr>
          <p:cNvSpPr/>
          <p:nvPr/>
        </p:nvSpPr>
        <p:spPr>
          <a:xfrm>
            <a:off x="7788002" y="2681879"/>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a:extLst>
              <a:ext uri="{FF2B5EF4-FFF2-40B4-BE49-F238E27FC236}">
                <a16:creationId xmlns:a16="http://schemas.microsoft.com/office/drawing/2014/main" id="{89E07218-6D65-434D-BAEE-96635BED3AB5}"/>
              </a:ext>
            </a:extLst>
          </p:cNvPr>
          <p:cNvSpPr/>
          <p:nvPr/>
        </p:nvSpPr>
        <p:spPr>
          <a:xfrm>
            <a:off x="7795367" y="4231538"/>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2" name="Straight Connector 101">
            <a:extLst>
              <a:ext uri="{FF2B5EF4-FFF2-40B4-BE49-F238E27FC236}">
                <a16:creationId xmlns:a16="http://schemas.microsoft.com/office/drawing/2014/main" id="{ACA46F20-F8EA-9A42-98A8-D16BB29D6305}"/>
              </a:ext>
            </a:extLst>
          </p:cNvPr>
          <p:cNvCxnSpPr>
            <a:cxnSpLocks/>
          </p:cNvCxnSpPr>
          <p:nvPr/>
        </p:nvCxnSpPr>
        <p:spPr>
          <a:xfrm>
            <a:off x="4071454" y="3233320"/>
            <a:ext cx="510347" cy="10058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D15A9A4A-AE8B-1C44-ADD2-2822C49320FE}"/>
              </a:ext>
            </a:extLst>
          </p:cNvPr>
          <p:cNvCxnSpPr>
            <a:cxnSpLocks/>
          </p:cNvCxnSpPr>
          <p:nvPr/>
        </p:nvCxnSpPr>
        <p:spPr>
          <a:xfrm flipV="1">
            <a:off x="4076026" y="3237559"/>
            <a:ext cx="1015949" cy="50229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42AB3F7D-1371-AA4C-88FD-1364E27DEF49}"/>
              </a:ext>
            </a:extLst>
          </p:cNvPr>
          <p:cNvCxnSpPr>
            <a:cxnSpLocks/>
          </p:cNvCxnSpPr>
          <p:nvPr/>
        </p:nvCxnSpPr>
        <p:spPr>
          <a:xfrm>
            <a:off x="4072457" y="3237072"/>
            <a:ext cx="998820" cy="49713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F0E3FDAE-E165-B64D-944C-54E3903F6E0E}"/>
              </a:ext>
            </a:extLst>
          </p:cNvPr>
          <p:cNvCxnSpPr/>
          <p:nvPr/>
        </p:nvCxnSpPr>
        <p:spPr>
          <a:xfrm flipV="1">
            <a:off x="4066508" y="2706200"/>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E3F8A218-B4EB-154D-8790-F42F6B514119}"/>
              </a:ext>
            </a:extLst>
          </p:cNvPr>
          <p:cNvCxnSpPr>
            <a:cxnSpLocks/>
          </p:cNvCxnSpPr>
          <p:nvPr/>
        </p:nvCxnSpPr>
        <p:spPr>
          <a:xfrm flipH="1" flipV="1">
            <a:off x="4569794" y="2695826"/>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EFD0044E-3F7C-694F-8201-65E4A64DFC83}"/>
              </a:ext>
            </a:extLst>
          </p:cNvPr>
          <p:cNvCxnSpPr>
            <a:cxnSpLocks/>
          </p:cNvCxnSpPr>
          <p:nvPr/>
        </p:nvCxnSpPr>
        <p:spPr>
          <a:xfrm flipV="1">
            <a:off x="4063544" y="2681879"/>
            <a:ext cx="533514" cy="10800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FA88E816-02CB-6647-BC1B-7B7C2ED93B79}"/>
              </a:ext>
            </a:extLst>
          </p:cNvPr>
          <p:cNvCxnSpPr/>
          <p:nvPr/>
        </p:nvCxnSpPr>
        <p:spPr>
          <a:xfrm flipV="1">
            <a:off x="4587723" y="3735391"/>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B512A7BD-A326-CD46-B48F-249C37FAB4B4}"/>
              </a:ext>
            </a:extLst>
          </p:cNvPr>
          <p:cNvCxnSpPr>
            <a:cxnSpLocks/>
          </p:cNvCxnSpPr>
          <p:nvPr/>
        </p:nvCxnSpPr>
        <p:spPr>
          <a:xfrm flipH="1" flipV="1">
            <a:off x="4072539" y="3770092"/>
            <a:ext cx="498970" cy="4603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0" name="Oval 109">
            <a:extLst>
              <a:ext uri="{FF2B5EF4-FFF2-40B4-BE49-F238E27FC236}">
                <a16:creationId xmlns:a16="http://schemas.microsoft.com/office/drawing/2014/main" id="{F2C4312A-ACF9-3E49-89A0-25CC647C8108}"/>
              </a:ext>
            </a:extLst>
          </p:cNvPr>
          <p:cNvSpPr/>
          <p:nvPr/>
        </p:nvSpPr>
        <p:spPr>
          <a:xfrm>
            <a:off x="4556158" y="2674160"/>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a:extLst>
              <a:ext uri="{FF2B5EF4-FFF2-40B4-BE49-F238E27FC236}">
                <a16:creationId xmlns:a16="http://schemas.microsoft.com/office/drawing/2014/main" id="{33ACC850-9305-8544-A88D-47591590F3F7}"/>
              </a:ext>
            </a:extLst>
          </p:cNvPr>
          <p:cNvSpPr/>
          <p:nvPr/>
        </p:nvSpPr>
        <p:spPr>
          <a:xfrm>
            <a:off x="5060665" y="3187892"/>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AE4D03B2-7B78-254E-8BDE-CAB4D2D4090D}"/>
              </a:ext>
            </a:extLst>
          </p:cNvPr>
          <p:cNvSpPr/>
          <p:nvPr/>
        </p:nvSpPr>
        <p:spPr>
          <a:xfrm>
            <a:off x="5053676" y="3706926"/>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a:extLst>
              <a:ext uri="{FF2B5EF4-FFF2-40B4-BE49-F238E27FC236}">
                <a16:creationId xmlns:a16="http://schemas.microsoft.com/office/drawing/2014/main" id="{6D05D9EB-D0BE-5B48-A7BE-BF864D6F2162}"/>
              </a:ext>
            </a:extLst>
          </p:cNvPr>
          <p:cNvSpPr/>
          <p:nvPr/>
        </p:nvSpPr>
        <p:spPr>
          <a:xfrm>
            <a:off x="4032738" y="3192637"/>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038E7C0F-F205-FA44-B7AA-E8A303D956E6}"/>
              </a:ext>
            </a:extLst>
          </p:cNvPr>
          <p:cNvSpPr/>
          <p:nvPr/>
        </p:nvSpPr>
        <p:spPr>
          <a:xfrm>
            <a:off x="4029373" y="3711671"/>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a:extLst>
              <a:ext uri="{FF2B5EF4-FFF2-40B4-BE49-F238E27FC236}">
                <a16:creationId xmlns:a16="http://schemas.microsoft.com/office/drawing/2014/main" id="{CAD7B733-1657-E440-A4E7-66200F44E773}"/>
              </a:ext>
            </a:extLst>
          </p:cNvPr>
          <p:cNvSpPr/>
          <p:nvPr/>
        </p:nvSpPr>
        <p:spPr>
          <a:xfrm>
            <a:off x="4563524" y="4208459"/>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987EEDF6-205B-5144-AA62-EF08B0F168F2}"/>
              </a:ext>
            </a:extLst>
          </p:cNvPr>
          <p:cNvSpPr/>
          <p:nvPr/>
        </p:nvSpPr>
        <p:spPr>
          <a:xfrm>
            <a:off x="7263765" y="3727322"/>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F2051C50-8187-5C47-AB8D-2A266D489B94}"/>
              </a:ext>
            </a:extLst>
          </p:cNvPr>
          <p:cNvSpPr/>
          <p:nvPr/>
        </p:nvSpPr>
        <p:spPr>
          <a:xfrm>
            <a:off x="7270754" y="3208289"/>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6" name="Group 115">
            <a:extLst>
              <a:ext uri="{FF2B5EF4-FFF2-40B4-BE49-F238E27FC236}">
                <a16:creationId xmlns:a16="http://schemas.microsoft.com/office/drawing/2014/main" id="{2D98FE2F-E1AC-3C44-9D9A-C5895A240F60}"/>
              </a:ext>
            </a:extLst>
          </p:cNvPr>
          <p:cNvGrpSpPr/>
          <p:nvPr/>
        </p:nvGrpSpPr>
        <p:grpSpPr>
          <a:xfrm>
            <a:off x="790705" y="3139349"/>
            <a:ext cx="227388" cy="192796"/>
            <a:chOff x="1478549" y="2181747"/>
            <a:chExt cx="278369" cy="236021"/>
          </a:xfrm>
        </p:grpSpPr>
        <p:grpSp>
          <p:nvGrpSpPr>
            <p:cNvPr id="117" name="Group 116">
              <a:extLst>
                <a:ext uri="{FF2B5EF4-FFF2-40B4-BE49-F238E27FC236}">
                  <a16:creationId xmlns:a16="http://schemas.microsoft.com/office/drawing/2014/main" id="{60094014-AFB2-7A4D-9144-92FFA1A88455}"/>
                </a:ext>
              </a:extLst>
            </p:cNvPr>
            <p:cNvGrpSpPr/>
            <p:nvPr/>
          </p:nvGrpSpPr>
          <p:grpSpPr>
            <a:xfrm>
              <a:off x="1478549" y="2181747"/>
              <a:ext cx="220204" cy="236021"/>
              <a:chOff x="774700" y="3743756"/>
              <a:chExt cx="288257" cy="308962"/>
            </a:xfrm>
          </p:grpSpPr>
          <p:sp>
            <p:nvSpPr>
              <p:cNvPr id="119" name="Triangle 118">
                <a:extLst>
                  <a:ext uri="{FF2B5EF4-FFF2-40B4-BE49-F238E27FC236}">
                    <a16:creationId xmlns:a16="http://schemas.microsoft.com/office/drawing/2014/main" id="{5E345DD7-521F-DD46-B45D-8560839D953B}"/>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a:extLst>
                  <a:ext uri="{FF2B5EF4-FFF2-40B4-BE49-F238E27FC236}">
                    <a16:creationId xmlns:a16="http://schemas.microsoft.com/office/drawing/2014/main" id="{37FBB293-C83A-054D-A100-08C3D99B9202}"/>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a:extLst>
                  <a:ext uri="{FF2B5EF4-FFF2-40B4-BE49-F238E27FC236}">
                    <a16:creationId xmlns:a16="http://schemas.microsoft.com/office/drawing/2014/main" id="{8FB05C8F-651D-944B-970F-10F7A67E3312}"/>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a:extLst>
                  <a:ext uri="{FF2B5EF4-FFF2-40B4-BE49-F238E27FC236}">
                    <a16:creationId xmlns:a16="http://schemas.microsoft.com/office/drawing/2014/main" id="{23359210-8F09-9741-BA74-74ABC4A6FB4A}"/>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3" name="Straight Connector 122">
                <a:extLst>
                  <a:ext uri="{FF2B5EF4-FFF2-40B4-BE49-F238E27FC236}">
                    <a16:creationId xmlns:a16="http://schemas.microsoft.com/office/drawing/2014/main" id="{73E8B12E-273D-0342-BCF5-E8FD29C72DC6}"/>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8" name="Oval 117">
              <a:extLst>
                <a:ext uri="{FF2B5EF4-FFF2-40B4-BE49-F238E27FC236}">
                  <a16:creationId xmlns:a16="http://schemas.microsoft.com/office/drawing/2014/main" id="{FFECC1EE-D2AD-A644-8900-7E9105F4C256}"/>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4" name="Group 123">
            <a:extLst>
              <a:ext uri="{FF2B5EF4-FFF2-40B4-BE49-F238E27FC236}">
                <a16:creationId xmlns:a16="http://schemas.microsoft.com/office/drawing/2014/main" id="{E8BE8A2F-475F-F849-ACAB-81499328B6FD}"/>
              </a:ext>
            </a:extLst>
          </p:cNvPr>
          <p:cNvGrpSpPr/>
          <p:nvPr/>
        </p:nvGrpSpPr>
        <p:grpSpPr>
          <a:xfrm>
            <a:off x="800758" y="3642394"/>
            <a:ext cx="214977" cy="192796"/>
            <a:chOff x="1490677" y="2820474"/>
            <a:chExt cx="263175" cy="236021"/>
          </a:xfrm>
        </p:grpSpPr>
        <p:grpSp>
          <p:nvGrpSpPr>
            <p:cNvPr id="125" name="Group 124">
              <a:extLst>
                <a:ext uri="{FF2B5EF4-FFF2-40B4-BE49-F238E27FC236}">
                  <a16:creationId xmlns:a16="http://schemas.microsoft.com/office/drawing/2014/main" id="{9E136559-895A-924E-A6A2-C2F43215601C}"/>
                </a:ext>
              </a:extLst>
            </p:cNvPr>
            <p:cNvGrpSpPr/>
            <p:nvPr/>
          </p:nvGrpSpPr>
          <p:grpSpPr>
            <a:xfrm>
              <a:off x="1490677" y="2820474"/>
              <a:ext cx="211555" cy="236021"/>
              <a:chOff x="790575" y="4480628"/>
              <a:chExt cx="276935" cy="308962"/>
            </a:xfrm>
          </p:grpSpPr>
          <p:sp>
            <p:nvSpPr>
              <p:cNvPr id="127" name="Triangle 126">
                <a:extLst>
                  <a:ext uri="{FF2B5EF4-FFF2-40B4-BE49-F238E27FC236}">
                    <a16:creationId xmlns:a16="http://schemas.microsoft.com/office/drawing/2014/main" id="{3C9C6D6C-DE10-1344-B8EC-4410A54E0E45}"/>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a:extLst>
                  <a:ext uri="{FF2B5EF4-FFF2-40B4-BE49-F238E27FC236}">
                    <a16:creationId xmlns:a16="http://schemas.microsoft.com/office/drawing/2014/main" id="{DEA2964A-3E97-954F-8971-4EE8482703DE}"/>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a:extLst>
                  <a:ext uri="{FF2B5EF4-FFF2-40B4-BE49-F238E27FC236}">
                    <a16:creationId xmlns:a16="http://schemas.microsoft.com/office/drawing/2014/main" id="{9F8CA1B4-B3A3-4E43-A7CE-1C7FFCD617E6}"/>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a:extLst>
                  <a:ext uri="{FF2B5EF4-FFF2-40B4-BE49-F238E27FC236}">
                    <a16:creationId xmlns:a16="http://schemas.microsoft.com/office/drawing/2014/main" id="{4E0D7BD6-A70C-8F4C-BCFD-9D7541D07AC6}"/>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1" name="Straight Connector 130">
                <a:extLst>
                  <a:ext uri="{FF2B5EF4-FFF2-40B4-BE49-F238E27FC236}">
                    <a16:creationId xmlns:a16="http://schemas.microsoft.com/office/drawing/2014/main" id="{4FF1D55F-C982-C44A-A9E1-DEB20DF0FB9A}"/>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26" name="Oval 125">
              <a:extLst>
                <a:ext uri="{FF2B5EF4-FFF2-40B4-BE49-F238E27FC236}">
                  <a16:creationId xmlns:a16="http://schemas.microsoft.com/office/drawing/2014/main" id="{6EA0D781-C33C-9B48-8FE4-0B5887F72522}"/>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2" name="Group 131">
            <a:extLst>
              <a:ext uri="{FF2B5EF4-FFF2-40B4-BE49-F238E27FC236}">
                <a16:creationId xmlns:a16="http://schemas.microsoft.com/office/drawing/2014/main" id="{481FEF03-7574-A147-B6E4-BC322BA96068}"/>
              </a:ext>
            </a:extLst>
          </p:cNvPr>
          <p:cNvGrpSpPr/>
          <p:nvPr/>
        </p:nvGrpSpPr>
        <p:grpSpPr>
          <a:xfrm rot="5400000" flipV="1">
            <a:off x="8193556" y="3034931"/>
            <a:ext cx="240706" cy="204087"/>
            <a:chOff x="1478549" y="2181747"/>
            <a:chExt cx="278369" cy="236021"/>
          </a:xfrm>
        </p:grpSpPr>
        <p:grpSp>
          <p:nvGrpSpPr>
            <p:cNvPr id="133" name="Group 132">
              <a:extLst>
                <a:ext uri="{FF2B5EF4-FFF2-40B4-BE49-F238E27FC236}">
                  <a16:creationId xmlns:a16="http://schemas.microsoft.com/office/drawing/2014/main" id="{3EF58E04-817B-6146-819A-49E6B9A844FC}"/>
                </a:ext>
              </a:extLst>
            </p:cNvPr>
            <p:cNvGrpSpPr/>
            <p:nvPr/>
          </p:nvGrpSpPr>
          <p:grpSpPr>
            <a:xfrm>
              <a:off x="1478549" y="2181747"/>
              <a:ext cx="220204" cy="236021"/>
              <a:chOff x="774700" y="3743756"/>
              <a:chExt cx="288257" cy="308962"/>
            </a:xfrm>
          </p:grpSpPr>
          <p:sp>
            <p:nvSpPr>
              <p:cNvPr id="135" name="Triangle 134">
                <a:extLst>
                  <a:ext uri="{FF2B5EF4-FFF2-40B4-BE49-F238E27FC236}">
                    <a16:creationId xmlns:a16="http://schemas.microsoft.com/office/drawing/2014/main" id="{DC85055A-C886-D943-B6E0-DECF58B6D09D}"/>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a:extLst>
                  <a:ext uri="{FF2B5EF4-FFF2-40B4-BE49-F238E27FC236}">
                    <a16:creationId xmlns:a16="http://schemas.microsoft.com/office/drawing/2014/main" id="{E3A7F4DB-4447-BB48-89F7-AACCD498CEAA}"/>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a:extLst>
                  <a:ext uri="{FF2B5EF4-FFF2-40B4-BE49-F238E27FC236}">
                    <a16:creationId xmlns:a16="http://schemas.microsoft.com/office/drawing/2014/main" id="{309BCAC4-13F6-9E4D-ABEB-52263E0681B6}"/>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a:extLst>
                  <a:ext uri="{FF2B5EF4-FFF2-40B4-BE49-F238E27FC236}">
                    <a16:creationId xmlns:a16="http://schemas.microsoft.com/office/drawing/2014/main" id="{F88EAC14-6BFA-B84A-8C1B-B057900A89E1}"/>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9" name="Straight Connector 138">
                <a:extLst>
                  <a:ext uri="{FF2B5EF4-FFF2-40B4-BE49-F238E27FC236}">
                    <a16:creationId xmlns:a16="http://schemas.microsoft.com/office/drawing/2014/main" id="{BB05B418-66AD-7646-A717-C66988799B87}"/>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4" name="Oval 133">
              <a:extLst>
                <a:ext uri="{FF2B5EF4-FFF2-40B4-BE49-F238E27FC236}">
                  <a16:creationId xmlns:a16="http://schemas.microsoft.com/office/drawing/2014/main" id="{615A673B-BD6F-D24D-901A-F0B4FF5550A9}"/>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0" name="Group 139">
            <a:extLst>
              <a:ext uri="{FF2B5EF4-FFF2-40B4-BE49-F238E27FC236}">
                <a16:creationId xmlns:a16="http://schemas.microsoft.com/office/drawing/2014/main" id="{30EF192B-CA17-7A43-8F67-0408F2257EBA}"/>
              </a:ext>
            </a:extLst>
          </p:cNvPr>
          <p:cNvGrpSpPr/>
          <p:nvPr/>
        </p:nvGrpSpPr>
        <p:grpSpPr>
          <a:xfrm>
            <a:off x="8230064" y="3720272"/>
            <a:ext cx="204088" cy="233836"/>
            <a:chOff x="8289105" y="4673055"/>
            <a:chExt cx="274257" cy="314233"/>
          </a:xfrm>
        </p:grpSpPr>
        <p:grpSp>
          <p:nvGrpSpPr>
            <p:cNvPr id="141" name="Group 140">
              <a:extLst>
                <a:ext uri="{FF2B5EF4-FFF2-40B4-BE49-F238E27FC236}">
                  <a16:creationId xmlns:a16="http://schemas.microsoft.com/office/drawing/2014/main" id="{FE7F2ADB-C808-D64A-A7D8-A0B488AB9992}"/>
                </a:ext>
              </a:extLst>
            </p:cNvPr>
            <p:cNvGrpSpPr/>
            <p:nvPr/>
          </p:nvGrpSpPr>
          <p:grpSpPr>
            <a:xfrm rot="16200000">
              <a:off x="8273329" y="4697254"/>
              <a:ext cx="305810" cy="274257"/>
              <a:chOff x="1490677" y="2820474"/>
              <a:chExt cx="263175" cy="236021"/>
            </a:xfrm>
          </p:grpSpPr>
          <p:grpSp>
            <p:nvGrpSpPr>
              <p:cNvPr id="143" name="Group 142">
                <a:extLst>
                  <a:ext uri="{FF2B5EF4-FFF2-40B4-BE49-F238E27FC236}">
                    <a16:creationId xmlns:a16="http://schemas.microsoft.com/office/drawing/2014/main" id="{944D6E44-8BBE-6E40-BD54-6685A24044BB}"/>
                  </a:ext>
                </a:extLst>
              </p:cNvPr>
              <p:cNvGrpSpPr/>
              <p:nvPr/>
            </p:nvGrpSpPr>
            <p:grpSpPr>
              <a:xfrm>
                <a:off x="1490677" y="2820474"/>
                <a:ext cx="211555" cy="236021"/>
                <a:chOff x="790575" y="4480628"/>
                <a:chExt cx="276935" cy="308962"/>
              </a:xfrm>
            </p:grpSpPr>
            <p:sp>
              <p:nvSpPr>
                <p:cNvPr id="145" name="Triangle 144">
                  <a:extLst>
                    <a:ext uri="{FF2B5EF4-FFF2-40B4-BE49-F238E27FC236}">
                      <a16:creationId xmlns:a16="http://schemas.microsoft.com/office/drawing/2014/main" id="{0C079B83-E45A-7743-989C-5ED568FDEBEE}"/>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a:extLst>
                    <a:ext uri="{FF2B5EF4-FFF2-40B4-BE49-F238E27FC236}">
                      <a16:creationId xmlns:a16="http://schemas.microsoft.com/office/drawing/2014/main" id="{DE87A67F-727D-B042-A23D-D26881579369}"/>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a:extLst>
                    <a:ext uri="{FF2B5EF4-FFF2-40B4-BE49-F238E27FC236}">
                      <a16:creationId xmlns:a16="http://schemas.microsoft.com/office/drawing/2014/main" id="{11976B57-4616-3745-BD8F-AFE44021DA5D}"/>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a:extLst>
                    <a:ext uri="{FF2B5EF4-FFF2-40B4-BE49-F238E27FC236}">
                      <a16:creationId xmlns:a16="http://schemas.microsoft.com/office/drawing/2014/main" id="{50316819-A85D-C04B-ACD5-BA8A57983195}"/>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9" name="Straight Connector 148">
                  <a:extLst>
                    <a:ext uri="{FF2B5EF4-FFF2-40B4-BE49-F238E27FC236}">
                      <a16:creationId xmlns:a16="http://schemas.microsoft.com/office/drawing/2014/main" id="{4113284D-FF3A-CC49-A14E-DBBC4037958B}"/>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4" name="Oval 143">
                <a:extLst>
                  <a:ext uri="{FF2B5EF4-FFF2-40B4-BE49-F238E27FC236}">
                    <a16:creationId xmlns:a16="http://schemas.microsoft.com/office/drawing/2014/main" id="{6ACEA23D-68EE-8A43-8B2D-00BC60C1E5C7}"/>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2" name="Oval 141">
              <a:extLst>
                <a:ext uri="{FF2B5EF4-FFF2-40B4-BE49-F238E27FC236}">
                  <a16:creationId xmlns:a16="http://schemas.microsoft.com/office/drawing/2014/main" id="{E4CB044D-CFD4-C746-B649-145DF4FC4148}"/>
                </a:ext>
              </a:extLst>
            </p:cNvPr>
            <p:cNvSpPr/>
            <p:nvPr/>
          </p:nvSpPr>
          <p:spPr>
            <a:xfrm>
              <a:off x="8386577" y="467305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50" name="Straight Arrow Connector 149">
            <a:extLst>
              <a:ext uri="{FF2B5EF4-FFF2-40B4-BE49-F238E27FC236}">
                <a16:creationId xmlns:a16="http://schemas.microsoft.com/office/drawing/2014/main" id="{980AC7AC-4D8E-9346-914D-391EB98BD9D8}"/>
              </a:ext>
            </a:extLst>
          </p:cNvPr>
          <p:cNvCxnSpPr>
            <a:cxnSpLocks/>
          </p:cNvCxnSpPr>
          <p:nvPr/>
        </p:nvCxnSpPr>
        <p:spPr>
          <a:xfrm>
            <a:off x="856359" y="3978114"/>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151" name="Straight Arrow Connector 150">
            <a:extLst>
              <a:ext uri="{FF2B5EF4-FFF2-40B4-BE49-F238E27FC236}">
                <a16:creationId xmlns:a16="http://schemas.microsoft.com/office/drawing/2014/main" id="{10D9FD27-E378-4A4A-BE31-BA09EC6B5C24}"/>
              </a:ext>
            </a:extLst>
          </p:cNvPr>
          <p:cNvCxnSpPr>
            <a:cxnSpLocks/>
          </p:cNvCxnSpPr>
          <p:nvPr/>
        </p:nvCxnSpPr>
        <p:spPr>
          <a:xfrm flipV="1">
            <a:off x="853368" y="2836998"/>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52" name="TextBox 151">
            <a:extLst>
              <a:ext uri="{FF2B5EF4-FFF2-40B4-BE49-F238E27FC236}">
                <a16:creationId xmlns:a16="http://schemas.microsoft.com/office/drawing/2014/main" id="{D7944358-EA80-924C-9271-6E598F402A2D}"/>
              </a:ext>
            </a:extLst>
          </p:cNvPr>
          <p:cNvSpPr txBox="1"/>
          <p:nvPr/>
        </p:nvSpPr>
        <p:spPr>
          <a:xfrm>
            <a:off x="665625" y="2524026"/>
            <a:ext cx="445285"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sp>
        <p:nvSpPr>
          <p:cNvPr id="153" name="TextBox 152">
            <a:extLst>
              <a:ext uri="{FF2B5EF4-FFF2-40B4-BE49-F238E27FC236}">
                <a16:creationId xmlns:a16="http://schemas.microsoft.com/office/drawing/2014/main" id="{B896C691-1F35-BE4D-83E9-710DD2AD90B6}"/>
              </a:ext>
            </a:extLst>
          </p:cNvPr>
          <p:cNvSpPr txBox="1"/>
          <p:nvPr/>
        </p:nvSpPr>
        <p:spPr>
          <a:xfrm>
            <a:off x="650994" y="4184545"/>
            <a:ext cx="423170"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sp>
        <p:nvSpPr>
          <p:cNvPr id="182" name="Oval 181">
            <a:extLst>
              <a:ext uri="{FF2B5EF4-FFF2-40B4-BE49-F238E27FC236}">
                <a16:creationId xmlns:a16="http://schemas.microsoft.com/office/drawing/2014/main" id="{738549F9-041A-2F45-B51B-54B76CE48D49}"/>
              </a:ext>
            </a:extLst>
          </p:cNvPr>
          <p:cNvSpPr/>
          <p:nvPr/>
        </p:nvSpPr>
        <p:spPr>
          <a:xfrm>
            <a:off x="5377098" y="3488728"/>
            <a:ext cx="46218" cy="46218"/>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83" name="Oval 182">
            <a:extLst>
              <a:ext uri="{FF2B5EF4-FFF2-40B4-BE49-F238E27FC236}">
                <a16:creationId xmlns:a16="http://schemas.microsoft.com/office/drawing/2014/main" id="{125BCAD8-DD91-D644-AA0D-F57888413172}"/>
              </a:ext>
            </a:extLst>
          </p:cNvPr>
          <p:cNvSpPr/>
          <p:nvPr/>
        </p:nvSpPr>
        <p:spPr>
          <a:xfrm>
            <a:off x="5639106" y="3491303"/>
            <a:ext cx="46218" cy="46218"/>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84" name="Oval 183">
            <a:extLst>
              <a:ext uri="{FF2B5EF4-FFF2-40B4-BE49-F238E27FC236}">
                <a16:creationId xmlns:a16="http://schemas.microsoft.com/office/drawing/2014/main" id="{79201433-1AFC-8143-A992-C8711CEBAFB2}"/>
              </a:ext>
            </a:extLst>
          </p:cNvPr>
          <p:cNvSpPr/>
          <p:nvPr/>
        </p:nvSpPr>
        <p:spPr>
          <a:xfrm>
            <a:off x="5920189" y="3502263"/>
            <a:ext cx="46218" cy="46218"/>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154" name="Group 153">
            <a:extLst>
              <a:ext uri="{FF2B5EF4-FFF2-40B4-BE49-F238E27FC236}">
                <a16:creationId xmlns:a16="http://schemas.microsoft.com/office/drawing/2014/main" id="{DC5B5534-DF2B-964C-81BC-19CBB35C9D4B}"/>
              </a:ext>
            </a:extLst>
          </p:cNvPr>
          <p:cNvGrpSpPr/>
          <p:nvPr/>
        </p:nvGrpSpPr>
        <p:grpSpPr>
          <a:xfrm>
            <a:off x="442036" y="5468202"/>
            <a:ext cx="924602" cy="1058574"/>
            <a:chOff x="536432" y="5376415"/>
            <a:chExt cx="924602" cy="1058574"/>
          </a:xfrm>
        </p:grpSpPr>
        <p:cxnSp>
          <p:nvCxnSpPr>
            <p:cNvPr id="185" name="Straight Arrow Connector 184">
              <a:extLst>
                <a:ext uri="{FF2B5EF4-FFF2-40B4-BE49-F238E27FC236}">
                  <a16:creationId xmlns:a16="http://schemas.microsoft.com/office/drawing/2014/main" id="{44882C4E-73F7-B84D-87AC-055C0A315E16}"/>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6" name="TextBox 185">
              <a:extLst>
                <a:ext uri="{FF2B5EF4-FFF2-40B4-BE49-F238E27FC236}">
                  <a16:creationId xmlns:a16="http://schemas.microsoft.com/office/drawing/2014/main" id="{14F6312A-45AE-ED44-B6B7-409E0FAFD6F9}"/>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87" name="Straight Arrow Connector 186">
              <a:extLst>
                <a:ext uri="{FF2B5EF4-FFF2-40B4-BE49-F238E27FC236}">
                  <a16:creationId xmlns:a16="http://schemas.microsoft.com/office/drawing/2014/main" id="{1CEC64E8-26D6-064E-8014-BB6ADFAF51F6}"/>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8" name="TextBox 187">
              <a:extLst>
                <a:ext uri="{FF2B5EF4-FFF2-40B4-BE49-F238E27FC236}">
                  <a16:creationId xmlns:a16="http://schemas.microsoft.com/office/drawing/2014/main" id="{DD396F76-EC05-464E-B0CD-2D6025D4E444}"/>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155" name="TextBox 154">
            <a:extLst>
              <a:ext uri="{FF2B5EF4-FFF2-40B4-BE49-F238E27FC236}">
                <a16:creationId xmlns:a16="http://schemas.microsoft.com/office/drawing/2014/main" id="{0D76CC30-9A7B-D647-AFC0-35EE0E9EA71F}"/>
              </a:ext>
            </a:extLst>
          </p:cNvPr>
          <p:cNvSpPr txBox="1"/>
          <p:nvPr/>
        </p:nvSpPr>
        <p:spPr>
          <a:xfrm>
            <a:off x="2310175" y="192771"/>
            <a:ext cx="4543836" cy="861774"/>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Lattice Truss Designs Relative to </a:t>
            </a:r>
          </a:p>
          <a:p>
            <a:r>
              <a:rPr lang="en-US" sz="2200" dirty="0">
                <a:latin typeface="Times New Roman" panose="02020603050405020304" pitchFamily="18" charset="0"/>
                <a:cs typeface="Times New Roman" panose="02020603050405020304" pitchFamily="18" charset="0"/>
              </a:rPr>
              <a:t>Heat Transfer Conduction, Design #15             </a:t>
            </a:r>
          </a:p>
        </p:txBody>
      </p:sp>
      <p:grpSp>
        <p:nvGrpSpPr>
          <p:cNvPr id="156" name="Group 155">
            <a:extLst>
              <a:ext uri="{FF2B5EF4-FFF2-40B4-BE49-F238E27FC236}">
                <a16:creationId xmlns:a16="http://schemas.microsoft.com/office/drawing/2014/main" id="{2E29ED83-A8DF-BF40-AB68-63E041B57B2C}"/>
              </a:ext>
            </a:extLst>
          </p:cNvPr>
          <p:cNvGrpSpPr/>
          <p:nvPr/>
        </p:nvGrpSpPr>
        <p:grpSpPr>
          <a:xfrm>
            <a:off x="7379407" y="6049859"/>
            <a:ext cx="1339174" cy="421977"/>
            <a:chOff x="470514" y="6098501"/>
            <a:chExt cx="1339174" cy="421977"/>
          </a:xfrm>
        </p:grpSpPr>
        <p:sp>
          <p:nvSpPr>
            <p:cNvPr id="157" name="TextBox 156">
              <a:extLst>
                <a:ext uri="{FF2B5EF4-FFF2-40B4-BE49-F238E27FC236}">
                  <a16:creationId xmlns:a16="http://schemas.microsoft.com/office/drawing/2014/main" id="{8425C96D-F806-1746-A6C1-AEEDFB1E8C39}"/>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158" name="TextBox 157">
              <a:extLst>
                <a:ext uri="{FF2B5EF4-FFF2-40B4-BE49-F238E27FC236}">
                  <a16:creationId xmlns:a16="http://schemas.microsoft.com/office/drawing/2014/main" id="{E4C444D9-3592-6D45-B2F7-FF4220D94619}"/>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
        <p:nvSpPr>
          <p:cNvPr id="159" name="TextBox 158">
            <a:extLst>
              <a:ext uri="{FF2B5EF4-FFF2-40B4-BE49-F238E27FC236}">
                <a16:creationId xmlns:a16="http://schemas.microsoft.com/office/drawing/2014/main" id="{D4911AE7-F214-E742-BF63-A115CEE37519}"/>
              </a:ext>
            </a:extLst>
          </p:cNvPr>
          <p:cNvSpPr txBox="1"/>
          <p:nvPr/>
        </p:nvSpPr>
        <p:spPr>
          <a:xfrm>
            <a:off x="3689328" y="6046414"/>
            <a:ext cx="1913473" cy="461665"/>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A heat transfer design, but not a conduction design. </a:t>
            </a:r>
          </a:p>
        </p:txBody>
      </p:sp>
    </p:spTree>
    <p:extLst>
      <p:ext uri="{BB962C8B-B14F-4D97-AF65-F5344CB8AC3E}">
        <p14:creationId xmlns:p14="http://schemas.microsoft.com/office/powerpoint/2010/main" val="38369063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206150E-00CB-284C-BA4E-878F60795F0C}"/>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18F5584A-4E01-C84C-91B9-A3B69BC6E7F9}"/>
              </a:ext>
            </a:extLst>
          </p:cNvPr>
          <p:cNvCxnSpPr/>
          <p:nvPr/>
        </p:nvCxnSpPr>
        <p:spPr>
          <a:xfrm>
            <a:off x="277472" y="1040627"/>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55" name="Group 154">
            <a:extLst>
              <a:ext uri="{FF2B5EF4-FFF2-40B4-BE49-F238E27FC236}">
                <a16:creationId xmlns:a16="http://schemas.microsoft.com/office/drawing/2014/main" id="{44757E6C-D866-E849-AA75-5DE7C9E71DF6}"/>
              </a:ext>
            </a:extLst>
          </p:cNvPr>
          <p:cNvGrpSpPr/>
          <p:nvPr/>
        </p:nvGrpSpPr>
        <p:grpSpPr>
          <a:xfrm>
            <a:off x="1615313" y="1938376"/>
            <a:ext cx="6153204" cy="1395006"/>
            <a:chOff x="673188" y="2456348"/>
            <a:chExt cx="7176947" cy="1627101"/>
          </a:xfrm>
        </p:grpSpPr>
        <p:cxnSp>
          <p:nvCxnSpPr>
            <p:cNvPr id="5" name="Straight Connector 4">
              <a:extLst>
                <a:ext uri="{FF2B5EF4-FFF2-40B4-BE49-F238E27FC236}">
                  <a16:creationId xmlns:a16="http://schemas.microsoft.com/office/drawing/2014/main" id="{8263A11E-FAD6-7D4A-9780-C105D9289A73}"/>
                </a:ext>
              </a:extLst>
            </p:cNvPr>
            <p:cNvCxnSpPr>
              <a:cxnSpLocks/>
            </p:cNvCxnSpPr>
            <p:nvPr/>
          </p:nvCxnSpPr>
          <p:spPr>
            <a:xfrm>
              <a:off x="1911048" y="3029384"/>
              <a:ext cx="510347" cy="10058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E28DE323-4613-8B4A-9D9D-49813F7292B9}"/>
                </a:ext>
              </a:extLst>
            </p:cNvPr>
            <p:cNvCxnSpPr>
              <a:cxnSpLocks/>
            </p:cNvCxnSpPr>
            <p:nvPr/>
          </p:nvCxnSpPr>
          <p:spPr>
            <a:xfrm>
              <a:off x="2927659" y="3023007"/>
              <a:ext cx="510347" cy="10058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1164E30D-45CF-9F4C-A911-2E1D7087B32F}"/>
                </a:ext>
              </a:extLst>
            </p:cNvPr>
            <p:cNvCxnSpPr>
              <a:cxnSpLocks/>
            </p:cNvCxnSpPr>
            <p:nvPr/>
          </p:nvCxnSpPr>
          <p:spPr>
            <a:xfrm>
              <a:off x="5693053" y="3016211"/>
              <a:ext cx="510347" cy="10058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CA38DD7B-A803-FD45-AEE5-CFA1535B4F5F}"/>
                </a:ext>
              </a:extLst>
            </p:cNvPr>
            <p:cNvCxnSpPr>
              <a:cxnSpLocks/>
            </p:cNvCxnSpPr>
            <p:nvPr/>
          </p:nvCxnSpPr>
          <p:spPr>
            <a:xfrm flipV="1">
              <a:off x="5698965" y="3034298"/>
              <a:ext cx="1015949" cy="50229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739C9F74-242B-144D-BF59-449C1536FF33}"/>
                </a:ext>
              </a:extLst>
            </p:cNvPr>
            <p:cNvCxnSpPr>
              <a:cxnSpLocks/>
            </p:cNvCxnSpPr>
            <p:nvPr/>
          </p:nvCxnSpPr>
          <p:spPr>
            <a:xfrm>
              <a:off x="5700134" y="3024334"/>
              <a:ext cx="998820" cy="49713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B9BFC7E-CC8F-CC4C-B7AA-3A0C68FED2B6}"/>
                </a:ext>
              </a:extLst>
            </p:cNvPr>
            <p:cNvCxnSpPr>
              <a:cxnSpLocks/>
            </p:cNvCxnSpPr>
            <p:nvPr/>
          </p:nvCxnSpPr>
          <p:spPr>
            <a:xfrm flipV="1">
              <a:off x="2932231" y="3027246"/>
              <a:ext cx="1015949" cy="50229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54419EB-B4D4-E846-9EC7-24918D365841}"/>
                </a:ext>
              </a:extLst>
            </p:cNvPr>
            <p:cNvCxnSpPr>
              <a:cxnSpLocks/>
            </p:cNvCxnSpPr>
            <p:nvPr/>
          </p:nvCxnSpPr>
          <p:spPr>
            <a:xfrm>
              <a:off x="2928662" y="3026759"/>
              <a:ext cx="998820" cy="49713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DD5F4C26-F3BD-E347-AAB4-67B828E9659D}"/>
                </a:ext>
              </a:extLst>
            </p:cNvPr>
            <p:cNvCxnSpPr>
              <a:cxnSpLocks/>
            </p:cNvCxnSpPr>
            <p:nvPr/>
          </p:nvCxnSpPr>
          <p:spPr>
            <a:xfrm flipV="1">
              <a:off x="1901608" y="3024856"/>
              <a:ext cx="1015949" cy="50229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532700C0-FC1E-C249-93EC-C4A07EB61E83}"/>
                </a:ext>
              </a:extLst>
            </p:cNvPr>
            <p:cNvCxnSpPr>
              <a:cxnSpLocks/>
            </p:cNvCxnSpPr>
            <p:nvPr/>
          </p:nvCxnSpPr>
          <p:spPr>
            <a:xfrm>
              <a:off x="1898039" y="3024369"/>
              <a:ext cx="998820" cy="49713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E00F5790-AC9A-154A-9F3A-8866DB90FE5A}"/>
                </a:ext>
              </a:extLst>
            </p:cNvPr>
            <p:cNvCxnSpPr>
              <a:cxnSpLocks/>
            </p:cNvCxnSpPr>
            <p:nvPr/>
          </p:nvCxnSpPr>
          <p:spPr>
            <a:xfrm flipV="1">
              <a:off x="870985" y="3022467"/>
              <a:ext cx="1015949" cy="50229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1C4F7711-811F-8049-A1C5-A7D90BDA9C08}"/>
                </a:ext>
              </a:extLst>
            </p:cNvPr>
            <p:cNvCxnSpPr>
              <a:cxnSpLocks/>
            </p:cNvCxnSpPr>
            <p:nvPr/>
          </p:nvCxnSpPr>
          <p:spPr>
            <a:xfrm>
              <a:off x="867416" y="3021980"/>
              <a:ext cx="998820" cy="49713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D4AD1FB-E196-5644-AFA3-BB0D3B8ACDE4}"/>
                </a:ext>
              </a:extLst>
            </p:cNvPr>
            <p:cNvCxnSpPr>
              <a:cxnSpLocks/>
            </p:cNvCxnSpPr>
            <p:nvPr/>
          </p:nvCxnSpPr>
          <p:spPr>
            <a:xfrm flipV="1">
              <a:off x="873282" y="2525542"/>
              <a:ext cx="514052" cy="97481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CF09E152-8E89-7F4C-B194-67FA77D55C80}"/>
                </a:ext>
              </a:extLst>
            </p:cNvPr>
            <p:cNvCxnSpPr/>
            <p:nvPr/>
          </p:nvCxnSpPr>
          <p:spPr>
            <a:xfrm flipV="1">
              <a:off x="875846" y="2508911"/>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7ABB7846-6EFE-CC47-A505-21F5B21BEEA4}"/>
                </a:ext>
              </a:extLst>
            </p:cNvPr>
            <p:cNvCxnSpPr>
              <a:cxnSpLocks/>
            </p:cNvCxnSpPr>
            <p:nvPr/>
          </p:nvCxnSpPr>
          <p:spPr>
            <a:xfrm flipH="1" flipV="1">
              <a:off x="1388270" y="2503107"/>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7FFD6A32-4E0C-5E4D-8730-E35351B81196}"/>
                </a:ext>
              </a:extLst>
            </p:cNvPr>
            <p:cNvCxnSpPr/>
            <p:nvPr/>
          </p:nvCxnSpPr>
          <p:spPr>
            <a:xfrm flipV="1">
              <a:off x="1894710" y="2500115"/>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9B6E8FA9-0B9A-DA4C-B6C4-1F4A3AD11A78}"/>
                </a:ext>
              </a:extLst>
            </p:cNvPr>
            <p:cNvCxnSpPr>
              <a:cxnSpLocks/>
            </p:cNvCxnSpPr>
            <p:nvPr/>
          </p:nvCxnSpPr>
          <p:spPr>
            <a:xfrm flipH="1" flipV="1">
              <a:off x="2407135" y="2494310"/>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73EB028F-C5E8-A24A-8243-B3894236CBB8}"/>
                </a:ext>
              </a:extLst>
            </p:cNvPr>
            <p:cNvCxnSpPr/>
            <p:nvPr/>
          </p:nvCxnSpPr>
          <p:spPr>
            <a:xfrm flipV="1">
              <a:off x="2922713" y="2495887"/>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F528C557-FDDB-DA4A-A0FD-3EDD2642531E}"/>
                </a:ext>
              </a:extLst>
            </p:cNvPr>
            <p:cNvCxnSpPr>
              <a:cxnSpLocks/>
            </p:cNvCxnSpPr>
            <p:nvPr/>
          </p:nvCxnSpPr>
          <p:spPr>
            <a:xfrm flipH="1" flipV="1">
              <a:off x="3425999" y="2485513"/>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4A6B6FE6-19B3-254B-81BA-86EF7E327F63}"/>
                </a:ext>
              </a:extLst>
            </p:cNvPr>
            <p:cNvCxnSpPr>
              <a:cxnSpLocks/>
            </p:cNvCxnSpPr>
            <p:nvPr/>
          </p:nvCxnSpPr>
          <p:spPr>
            <a:xfrm flipV="1">
              <a:off x="1904214" y="2521516"/>
              <a:ext cx="492332" cy="10015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BBD63E15-BA4D-2B47-BC09-72B7B91C2747}"/>
                </a:ext>
              </a:extLst>
            </p:cNvPr>
            <p:cNvCxnSpPr>
              <a:cxnSpLocks/>
            </p:cNvCxnSpPr>
            <p:nvPr/>
          </p:nvCxnSpPr>
          <p:spPr>
            <a:xfrm flipV="1">
              <a:off x="2919749" y="2471566"/>
              <a:ext cx="533514" cy="10800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D483BFE3-B1B2-9B44-B071-3BDC081D885B}"/>
                </a:ext>
              </a:extLst>
            </p:cNvPr>
            <p:cNvCxnSpPr/>
            <p:nvPr/>
          </p:nvCxnSpPr>
          <p:spPr>
            <a:xfrm flipV="1">
              <a:off x="2416536" y="3546403"/>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B8A38A81-6313-6744-B5FD-5E0001C8E790}"/>
                </a:ext>
              </a:extLst>
            </p:cNvPr>
            <p:cNvCxnSpPr>
              <a:cxnSpLocks/>
            </p:cNvCxnSpPr>
            <p:nvPr/>
          </p:nvCxnSpPr>
          <p:spPr>
            <a:xfrm flipH="1" flipV="1">
              <a:off x="869907" y="3537409"/>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DDDF6A1A-FA5D-9242-92DB-51A308ACF0F2}"/>
                </a:ext>
              </a:extLst>
            </p:cNvPr>
            <p:cNvCxnSpPr>
              <a:cxnSpLocks/>
            </p:cNvCxnSpPr>
            <p:nvPr/>
          </p:nvCxnSpPr>
          <p:spPr>
            <a:xfrm flipH="1" flipV="1">
              <a:off x="1883761" y="3534362"/>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A0C2B582-66A7-B246-B682-7794D411E999}"/>
                </a:ext>
              </a:extLst>
            </p:cNvPr>
            <p:cNvCxnSpPr/>
            <p:nvPr/>
          </p:nvCxnSpPr>
          <p:spPr>
            <a:xfrm flipV="1">
              <a:off x="1382347" y="3525278"/>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968F2923-4A7F-6942-9699-83F4C13B4CF0}"/>
                </a:ext>
              </a:extLst>
            </p:cNvPr>
            <p:cNvCxnSpPr/>
            <p:nvPr/>
          </p:nvCxnSpPr>
          <p:spPr>
            <a:xfrm flipV="1">
              <a:off x="3443928" y="3525078"/>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5AFF65A0-A235-CB40-B6C6-27F870555C55}"/>
                </a:ext>
              </a:extLst>
            </p:cNvPr>
            <p:cNvCxnSpPr>
              <a:cxnSpLocks/>
            </p:cNvCxnSpPr>
            <p:nvPr/>
          </p:nvCxnSpPr>
          <p:spPr>
            <a:xfrm flipH="1" flipV="1">
              <a:off x="2928744" y="3559779"/>
              <a:ext cx="498970" cy="4603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0E6A93FF-E5D2-0242-8A88-ACE6FBED113F}"/>
                </a:ext>
              </a:extLst>
            </p:cNvPr>
            <p:cNvCxnSpPr/>
            <p:nvPr/>
          </p:nvCxnSpPr>
          <p:spPr>
            <a:xfrm flipV="1">
              <a:off x="5688011" y="2503877"/>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2C0C655-5152-1C41-A931-4CEF2D4F86F3}"/>
                </a:ext>
              </a:extLst>
            </p:cNvPr>
            <p:cNvCxnSpPr>
              <a:cxnSpLocks/>
              <a:stCxn id="61" idx="1"/>
            </p:cNvCxnSpPr>
            <p:nvPr/>
          </p:nvCxnSpPr>
          <p:spPr>
            <a:xfrm flipH="1" flipV="1">
              <a:off x="6204667" y="2484534"/>
              <a:ext cx="491440" cy="51531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936935EC-7847-884E-A2B5-9286F12B0CDA}"/>
                </a:ext>
              </a:extLst>
            </p:cNvPr>
            <p:cNvCxnSpPr>
              <a:cxnSpLocks/>
            </p:cNvCxnSpPr>
            <p:nvPr/>
          </p:nvCxnSpPr>
          <p:spPr>
            <a:xfrm flipV="1">
              <a:off x="5694186" y="2516224"/>
              <a:ext cx="510895" cy="102084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36829E95-5F89-0740-BE47-AA65874EF759}"/>
                </a:ext>
              </a:extLst>
            </p:cNvPr>
            <p:cNvCxnSpPr/>
            <p:nvPr/>
          </p:nvCxnSpPr>
          <p:spPr>
            <a:xfrm flipV="1">
              <a:off x="6213795" y="3537975"/>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A2C02227-CDF9-2D4C-8655-C54BF7D1F28E}"/>
                </a:ext>
              </a:extLst>
            </p:cNvPr>
            <p:cNvCxnSpPr>
              <a:cxnSpLocks/>
            </p:cNvCxnSpPr>
            <p:nvPr/>
          </p:nvCxnSpPr>
          <p:spPr>
            <a:xfrm flipH="1" flipV="1">
              <a:off x="5695238" y="3535412"/>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id="{DA4B77EB-369B-6749-B9F2-95018CF353D8}"/>
                </a:ext>
              </a:extLst>
            </p:cNvPr>
            <p:cNvSpPr/>
            <p:nvPr/>
          </p:nvSpPr>
          <p:spPr>
            <a:xfrm>
              <a:off x="1361135" y="2476040"/>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58125775-F47F-A146-9DCB-0166D14C99DE}"/>
                </a:ext>
              </a:extLst>
            </p:cNvPr>
            <p:cNvSpPr/>
            <p:nvPr/>
          </p:nvSpPr>
          <p:spPr>
            <a:xfrm>
              <a:off x="3412363" y="2457627"/>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EA697A5C-1B04-B143-8D1D-C1CBDB46DE30}"/>
                </a:ext>
              </a:extLst>
            </p:cNvPr>
            <p:cNvSpPr/>
            <p:nvPr/>
          </p:nvSpPr>
          <p:spPr>
            <a:xfrm>
              <a:off x="2377699" y="2471646"/>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a:extLst>
                <a:ext uri="{FF2B5EF4-FFF2-40B4-BE49-F238E27FC236}">
                  <a16:creationId xmlns:a16="http://schemas.microsoft.com/office/drawing/2014/main" id="{A39C8578-D91E-7540-B75A-0FC8339DB66B}"/>
                </a:ext>
              </a:extLst>
            </p:cNvPr>
            <p:cNvSpPr/>
            <p:nvPr/>
          </p:nvSpPr>
          <p:spPr>
            <a:xfrm>
              <a:off x="6182231" y="2461386"/>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0" name="Straight Connector 39">
              <a:extLst>
                <a:ext uri="{FF2B5EF4-FFF2-40B4-BE49-F238E27FC236}">
                  <a16:creationId xmlns:a16="http://schemas.microsoft.com/office/drawing/2014/main" id="{F0CD8222-221D-004A-B8DC-099FEDAC8F38}"/>
                </a:ext>
              </a:extLst>
            </p:cNvPr>
            <p:cNvCxnSpPr>
              <a:cxnSpLocks/>
            </p:cNvCxnSpPr>
            <p:nvPr/>
          </p:nvCxnSpPr>
          <p:spPr>
            <a:xfrm>
              <a:off x="870744" y="3021545"/>
              <a:ext cx="510347" cy="10058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1" name="Oval 50">
              <a:extLst>
                <a:ext uri="{FF2B5EF4-FFF2-40B4-BE49-F238E27FC236}">
                  <a16:creationId xmlns:a16="http://schemas.microsoft.com/office/drawing/2014/main" id="{609C37E5-89F8-1C4E-BD64-ECF0E520AA5E}"/>
                </a:ext>
              </a:extLst>
            </p:cNvPr>
            <p:cNvSpPr/>
            <p:nvPr/>
          </p:nvSpPr>
          <p:spPr>
            <a:xfrm>
              <a:off x="5666849" y="2994713"/>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EA91BDFC-E2B5-3342-BE46-5459230BEB08}"/>
                </a:ext>
              </a:extLst>
            </p:cNvPr>
            <p:cNvSpPr/>
            <p:nvPr/>
          </p:nvSpPr>
          <p:spPr>
            <a:xfrm>
              <a:off x="5675950" y="3503020"/>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903FEFCC-1B00-AE4B-98A5-833D915F582B}"/>
                </a:ext>
              </a:extLst>
            </p:cNvPr>
            <p:cNvSpPr/>
            <p:nvPr/>
          </p:nvSpPr>
          <p:spPr>
            <a:xfrm>
              <a:off x="1863856" y="2986137"/>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a:extLst>
                <a:ext uri="{FF2B5EF4-FFF2-40B4-BE49-F238E27FC236}">
                  <a16:creationId xmlns:a16="http://schemas.microsoft.com/office/drawing/2014/main" id="{9F857258-B1D4-414C-9ECD-BA6382720164}"/>
                </a:ext>
              </a:extLst>
            </p:cNvPr>
            <p:cNvSpPr/>
            <p:nvPr/>
          </p:nvSpPr>
          <p:spPr>
            <a:xfrm>
              <a:off x="1856867" y="3505171"/>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a:extLst>
                <a:ext uri="{FF2B5EF4-FFF2-40B4-BE49-F238E27FC236}">
                  <a16:creationId xmlns:a16="http://schemas.microsoft.com/office/drawing/2014/main" id="{88E281EF-E42D-214F-B7E6-133E3ECDEB48}"/>
                </a:ext>
              </a:extLst>
            </p:cNvPr>
            <p:cNvSpPr/>
            <p:nvPr/>
          </p:nvSpPr>
          <p:spPr>
            <a:xfrm>
              <a:off x="2886978" y="2986137"/>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a:extLst>
                <a:ext uri="{FF2B5EF4-FFF2-40B4-BE49-F238E27FC236}">
                  <a16:creationId xmlns:a16="http://schemas.microsoft.com/office/drawing/2014/main" id="{383ED56D-B041-5A4C-AECC-2F858C011D9D}"/>
                </a:ext>
              </a:extLst>
            </p:cNvPr>
            <p:cNvSpPr/>
            <p:nvPr/>
          </p:nvSpPr>
          <p:spPr>
            <a:xfrm>
              <a:off x="2883613" y="3505171"/>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a:extLst>
                <a:ext uri="{FF2B5EF4-FFF2-40B4-BE49-F238E27FC236}">
                  <a16:creationId xmlns:a16="http://schemas.microsoft.com/office/drawing/2014/main" id="{F1066EB9-B870-514F-B51B-729BFE0B29D7}"/>
                </a:ext>
              </a:extLst>
            </p:cNvPr>
            <p:cNvSpPr/>
            <p:nvPr/>
          </p:nvSpPr>
          <p:spPr>
            <a:xfrm>
              <a:off x="2392337" y="4019472"/>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a:extLst>
                <a:ext uri="{FF2B5EF4-FFF2-40B4-BE49-F238E27FC236}">
                  <a16:creationId xmlns:a16="http://schemas.microsoft.com/office/drawing/2014/main" id="{81BE22A4-F3DF-6B44-8BE2-E6ADBA5B2A8E}"/>
                </a:ext>
              </a:extLst>
            </p:cNvPr>
            <p:cNvSpPr/>
            <p:nvPr/>
          </p:nvSpPr>
          <p:spPr>
            <a:xfrm>
              <a:off x="3419729" y="3998146"/>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a:extLst>
                <a:ext uri="{FF2B5EF4-FFF2-40B4-BE49-F238E27FC236}">
                  <a16:creationId xmlns:a16="http://schemas.microsoft.com/office/drawing/2014/main" id="{3FE06E07-D4AA-6545-9250-DC3C837687FA}"/>
                </a:ext>
              </a:extLst>
            </p:cNvPr>
            <p:cNvSpPr/>
            <p:nvPr/>
          </p:nvSpPr>
          <p:spPr>
            <a:xfrm>
              <a:off x="6189596" y="4011044"/>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a:extLst>
                <a:ext uri="{FF2B5EF4-FFF2-40B4-BE49-F238E27FC236}">
                  <a16:creationId xmlns:a16="http://schemas.microsoft.com/office/drawing/2014/main" id="{19A8092F-C6BD-F54B-BD5E-118371137AC0}"/>
                </a:ext>
              </a:extLst>
            </p:cNvPr>
            <p:cNvSpPr/>
            <p:nvPr/>
          </p:nvSpPr>
          <p:spPr>
            <a:xfrm>
              <a:off x="1348952" y="3994738"/>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E5360AAB-048B-C44C-B31A-74131120FC93}"/>
                </a:ext>
              </a:extLst>
            </p:cNvPr>
            <p:cNvCxnSpPr>
              <a:cxnSpLocks/>
            </p:cNvCxnSpPr>
            <p:nvPr/>
          </p:nvCxnSpPr>
          <p:spPr>
            <a:xfrm>
              <a:off x="6714806" y="3018893"/>
              <a:ext cx="510347" cy="10058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A14C8E5A-6A91-C04C-B4F7-2ED8CFBD74AC}"/>
                </a:ext>
              </a:extLst>
            </p:cNvPr>
            <p:cNvCxnSpPr>
              <a:cxnSpLocks/>
            </p:cNvCxnSpPr>
            <p:nvPr/>
          </p:nvCxnSpPr>
          <p:spPr>
            <a:xfrm flipV="1">
              <a:off x="6720719" y="3036980"/>
              <a:ext cx="1015949" cy="50229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5A9CA9DB-A8ED-6541-A0C1-7AD170135E8F}"/>
                </a:ext>
              </a:extLst>
            </p:cNvPr>
            <p:cNvCxnSpPr>
              <a:cxnSpLocks/>
            </p:cNvCxnSpPr>
            <p:nvPr/>
          </p:nvCxnSpPr>
          <p:spPr>
            <a:xfrm>
              <a:off x="6721888" y="3027015"/>
              <a:ext cx="998820" cy="49713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917600DD-8836-484D-A693-D05CEF153D85}"/>
                </a:ext>
              </a:extLst>
            </p:cNvPr>
            <p:cNvCxnSpPr/>
            <p:nvPr/>
          </p:nvCxnSpPr>
          <p:spPr>
            <a:xfrm flipV="1">
              <a:off x="6709765" y="2506558"/>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4FE92CFA-E13A-C440-A51A-B52BC2CE27C0}"/>
                </a:ext>
              </a:extLst>
            </p:cNvPr>
            <p:cNvCxnSpPr>
              <a:cxnSpLocks/>
            </p:cNvCxnSpPr>
            <p:nvPr/>
          </p:nvCxnSpPr>
          <p:spPr>
            <a:xfrm flipH="1" flipV="1">
              <a:off x="7226420" y="2481852"/>
              <a:ext cx="491440" cy="51531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36642109-86F0-AD40-8549-00E02B8553AF}"/>
                </a:ext>
              </a:extLst>
            </p:cNvPr>
            <p:cNvCxnSpPr>
              <a:cxnSpLocks/>
            </p:cNvCxnSpPr>
            <p:nvPr/>
          </p:nvCxnSpPr>
          <p:spPr>
            <a:xfrm flipV="1">
              <a:off x="6715939" y="2518906"/>
              <a:ext cx="510895" cy="102084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3418D661-21BA-B449-9C53-90A5540E9CA3}"/>
                </a:ext>
              </a:extLst>
            </p:cNvPr>
            <p:cNvCxnSpPr/>
            <p:nvPr/>
          </p:nvCxnSpPr>
          <p:spPr>
            <a:xfrm flipV="1">
              <a:off x="7235549" y="3540657"/>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969DD285-538C-184A-AF19-31B4DDDBB11A}"/>
                </a:ext>
              </a:extLst>
            </p:cNvPr>
            <p:cNvCxnSpPr>
              <a:cxnSpLocks/>
            </p:cNvCxnSpPr>
            <p:nvPr/>
          </p:nvCxnSpPr>
          <p:spPr>
            <a:xfrm flipH="1" flipV="1">
              <a:off x="6716991" y="3538094"/>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8" name="Oval 97">
              <a:extLst>
                <a:ext uri="{FF2B5EF4-FFF2-40B4-BE49-F238E27FC236}">
                  <a16:creationId xmlns:a16="http://schemas.microsoft.com/office/drawing/2014/main" id="{124F16E8-D4A8-F44D-864A-EEDCB9370BE0}"/>
                </a:ext>
              </a:extLst>
            </p:cNvPr>
            <p:cNvSpPr/>
            <p:nvPr/>
          </p:nvSpPr>
          <p:spPr>
            <a:xfrm>
              <a:off x="7203985" y="2464067"/>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a:extLst>
                <a:ext uri="{FF2B5EF4-FFF2-40B4-BE49-F238E27FC236}">
                  <a16:creationId xmlns:a16="http://schemas.microsoft.com/office/drawing/2014/main" id="{89E07218-6D65-434D-BAEE-96635BED3AB5}"/>
                </a:ext>
              </a:extLst>
            </p:cNvPr>
            <p:cNvSpPr/>
            <p:nvPr/>
          </p:nvSpPr>
          <p:spPr>
            <a:xfrm>
              <a:off x="7211350" y="4013726"/>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2" name="Straight Connector 101">
              <a:extLst>
                <a:ext uri="{FF2B5EF4-FFF2-40B4-BE49-F238E27FC236}">
                  <a16:creationId xmlns:a16="http://schemas.microsoft.com/office/drawing/2014/main" id="{ACA46F20-F8EA-9A42-98A8-D16BB29D6305}"/>
                </a:ext>
              </a:extLst>
            </p:cNvPr>
            <p:cNvCxnSpPr>
              <a:cxnSpLocks/>
            </p:cNvCxnSpPr>
            <p:nvPr/>
          </p:nvCxnSpPr>
          <p:spPr>
            <a:xfrm>
              <a:off x="3953937" y="3015508"/>
              <a:ext cx="510347" cy="100587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D15A9A4A-AE8B-1C44-ADD2-2822C49320FE}"/>
                </a:ext>
              </a:extLst>
            </p:cNvPr>
            <p:cNvCxnSpPr>
              <a:cxnSpLocks/>
            </p:cNvCxnSpPr>
            <p:nvPr/>
          </p:nvCxnSpPr>
          <p:spPr>
            <a:xfrm flipV="1">
              <a:off x="3958509" y="3019747"/>
              <a:ext cx="1015949" cy="50229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42AB3F7D-1371-AA4C-88FD-1364E27DEF49}"/>
                </a:ext>
              </a:extLst>
            </p:cNvPr>
            <p:cNvCxnSpPr>
              <a:cxnSpLocks/>
            </p:cNvCxnSpPr>
            <p:nvPr/>
          </p:nvCxnSpPr>
          <p:spPr>
            <a:xfrm>
              <a:off x="3954940" y="3019260"/>
              <a:ext cx="998820" cy="49713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F0E3FDAE-E165-B64D-944C-54E3903F6E0E}"/>
                </a:ext>
              </a:extLst>
            </p:cNvPr>
            <p:cNvCxnSpPr/>
            <p:nvPr/>
          </p:nvCxnSpPr>
          <p:spPr>
            <a:xfrm flipV="1">
              <a:off x="3948991" y="2488388"/>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E3F8A218-B4EB-154D-8790-F42F6B514119}"/>
                </a:ext>
              </a:extLst>
            </p:cNvPr>
            <p:cNvCxnSpPr>
              <a:cxnSpLocks/>
            </p:cNvCxnSpPr>
            <p:nvPr/>
          </p:nvCxnSpPr>
          <p:spPr>
            <a:xfrm flipH="1" flipV="1">
              <a:off x="4452277" y="2478014"/>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EFD0044E-3F7C-694F-8201-65E4A64DFC83}"/>
                </a:ext>
              </a:extLst>
            </p:cNvPr>
            <p:cNvCxnSpPr>
              <a:cxnSpLocks/>
            </p:cNvCxnSpPr>
            <p:nvPr/>
          </p:nvCxnSpPr>
          <p:spPr>
            <a:xfrm flipV="1">
              <a:off x="3946027" y="2464067"/>
              <a:ext cx="533514" cy="10800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FA88E816-02CB-6647-BC1B-7B7C2ED93B79}"/>
                </a:ext>
              </a:extLst>
            </p:cNvPr>
            <p:cNvCxnSpPr/>
            <p:nvPr/>
          </p:nvCxnSpPr>
          <p:spPr>
            <a:xfrm flipV="1">
              <a:off x="4470206" y="3517579"/>
              <a:ext cx="511820" cy="5118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B512A7BD-A326-CD46-B48F-249C37FAB4B4}"/>
                </a:ext>
              </a:extLst>
            </p:cNvPr>
            <p:cNvCxnSpPr>
              <a:cxnSpLocks/>
            </p:cNvCxnSpPr>
            <p:nvPr/>
          </p:nvCxnSpPr>
          <p:spPr>
            <a:xfrm flipH="1" flipV="1">
              <a:off x="3955022" y="3552280"/>
              <a:ext cx="498970" cy="46033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0" name="Oval 109">
              <a:extLst>
                <a:ext uri="{FF2B5EF4-FFF2-40B4-BE49-F238E27FC236}">
                  <a16:creationId xmlns:a16="http://schemas.microsoft.com/office/drawing/2014/main" id="{F2C4312A-ACF9-3E49-89A0-25CC647C8108}"/>
                </a:ext>
              </a:extLst>
            </p:cNvPr>
            <p:cNvSpPr/>
            <p:nvPr/>
          </p:nvSpPr>
          <p:spPr>
            <a:xfrm>
              <a:off x="4438641" y="2456348"/>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a:extLst>
                <a:ext uri="{FF2B5EF4-FFF2-40B4-BE49-F238E27FC236}">
                  <a16:creationId xmlns:a16="http://schemas.microsoft.com/office/drawing/2014/main" id="{33ACC850-9305-8544-A88D-47591590F3F7}"/>
                </a:ext>
              </a:extLst>
            </p:cNvPr>
            <p:cNvSpPr/>
            <p:nvPr/>
          </p:nvSpPr>
          <p:spPr>
            <a:xfrm>
              <a:off x="4943148" y="2970080"/>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AE4D03B2-7B78-254E-8BDE-CAB4D2D4090D}"/>
                </a:ext>
              </a:extLst>
            </p:cNvPr>
            <p:cNvSpPr/>
            <p:nvPr/>
          </p:nvSpPr>
          <p:spPr>
            <a:xfrm>
              <a:off x="4936159" y="3489114"/>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a:extLst>
                <a:ext uri="{FF2B5EF4-FFF2-40B4-BE49-F238E27FC236}">
                  <a16:creationId xmlns:a16="http://schemas.microsoft.com/office/drawing/2014/main" id="{6D05D9EB-D0BE-5B48-A7BE-BF864D6F2162}"/>
                </a:ext>
              </a:extLst>
            </p:cNvPr>
            <p:cNvSpPr/>
            <p:nvPr/>
          </p:nvSpPr>
          <p:spPr>
            <a:xfrm>
              <a:off x="3915221" y="2974825"/>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038E7C0F-F205-FA44-B7AA-E8A303D956E6}"/>
                </a:ext>
              </a:extLst>
            </p:cNvPr>
            <p:cNvSpPr/>
            <p:nvPr/>
          </p:nvSpPr>
          <p:spPr>
            <a:xfrm>
              <a:off x="3911856" y="3493859"/>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a:extLst>
                <a:ext uri="{FF2B5EF4-FFF2-40B4-BE49-F238E27FC236}">
                  <a16:creationId xmlns:a16="http://schemas.microsoft.com/office/drawing/2014/main" id="{CAD7B733-1657-E440-A4E7-66200F44E773}"/>
                </a:ext>
              </a:extLst>
            </p:cNvPr>
            <p:cNvSpPr/>
            <p:nvPr/>
          </p:nvSpPr>
          <p:spPr>
            <a:xfrm>
              <a:off x="4446007" y="3990647"/>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a:extLst>
                <a:ext uri="{FF2B5EF4-FFF2-40B4-BE49-F238E27FC236}">
                  <a16:creationId xmlns:a16="http://schemas.microsoft.com/office/drawing/2014/main" id="{987EEDF6-205B-5144-AA62-EF08B0F168F2}"/>
                </a:ext>
              </a:extLst>
            </p:cNvPr>
            <p:cNvSpPr/>
            <p:nvPr/>
          </p:nvSpPr>
          <p:spPr>
            <a:xfrm>
              <a:off x="6679748" y="3509510"/>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a:extLst>
                <a:ext uri="{FF2B5EF4-FFF2-40B4-BE49-F238E27FC236}">
                  <a16:creationId xmlns:a16="http://schemas.microsoft.com/office/drawing/2014/main" id="{F2051C50-8187-5C47-AB8D-2A266D489B94}"/>
                </a:ext>
              </a:extLst>
            </p:cNvPr>
            <p:cNvSpPr/>
            <p:nvPr/>
          </p:nvSpPr>
          <p:spPr>
            <a:xfrm>
              <a:off x="6686737" y="2990477"/>
              <a:ext cx="63977" cy="6397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6" name="Group 115">
              <a:extLst>
                <a:ext uri="{FF2B5EF4-FFF2-40B4-BE49-F238E27FC236}">
                  <a16:creationId xmlns:a16="http://schemas.microsoft.com/office/drawing/2014/main" id="{2D98FE2F-E1AC-3C44-9D9A-C5895A240F60}"/>
                </a:ext>
              </a:extLst>
            </p:cNvPr>
            <p:cNvGrpSpPr/>
            <p:nvPr/>
          </p:nvGrpSpPr>
          <p:grpSpPr>
            <a:xfrm>
              <a:off x="673188" y="2921537"/>
              <a:ext cx="227388" cy="192796"/>
              <a:chOff x="1478549" y="2181747"/>
              <a:chExt cx="278369" cy="236021"/>
            </a:xfrm>
          </p:grpSpPr>
          <p:grpSp>
            <p:nvGrpSpPr>
              <p:cNvPr id="117" name="Group 116">
                <a:extLst>
                  <a:ext uri="{FF2B5EF4-FFF2-40B4-BE49-F238E27FC236}">
                    <a16:creationId xmlns:a16="http://schemas.microsoft.com/office/drawing/2014/main" id="{60094014-AFB2-7A4D-9144-92FFA1A88455}"/>
                  </a:ext>
                </a:extLst>
              </p:cNvPr>
              <p:cNvGrpSpPr/>
              <p:nvPr/>
            </p:nvGrpSpPr>
            <p:grpSpPr>
              <a:xfrm>
                <a:off x="1478549" y="2181747"/>
                <a:ext cx="220204" cy="236021"/>
                <a:chOff x="774700" y="3743756"/>
                <a:chExt cx="288257" cy="308962"/>
              </a:xfrm>
            </p:grpSpPr>
            <p:sp>
              <p:nvSpPr>
                <p:cNvPr id="119" name="Triangle 118">
                  <a:extLst>
                    <a:ext uri="{FF2B5EF4-FFF2-40B4-BE49-F238E27FC236}">
                      <a16:creationId xmlns:a16="http://schemas.microsoft.com/office/drawing/2014/main" id="{5E345DD7-521F-DD46-B45D-8560839D953B}"/>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a:extLst>
                    <a:ext uri="{FF2B5EF4-FFF2-40B4-BE49-F238E27FC236}">
                      <a16:creationId xmlns:a16="http://schemas.microsoft.com/office/drawing/2014/main" id="{37FBB293-C83A-054D-A100-08C3D99B9202}"/>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a:extLst>
                    <a:ext uri="{FF2B5EF4-FFF2-40B4-BE49-F238E27FC236}">
                      <a16:creationId xmlns:a16="http://schemas.microsoft.com/office/drawing/2014/main" id="{8FB05C8F-651D-944B-970F-10F7A67E3312}"/>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a:extLst>
                    <a:ext uri="{FF2B5EF4-FFF2-40B4-BE49-F238E27FC236}">
                      <a16:creationId xmlns:a16="http://schemas.microsoft.com/office/drawing/2014/main" id="{23359210-8F09-9741-BA74-74ABC4A6FB4A}"/>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3" name="Straight Connector 122">
                  <a:extLst>
                    <a:ext uri="{FF2B5EF4-FFF2-40B4-BE49-F238E27FC236}">
                      <a16:creationId xmlns:a16="http://schemas.microsoft.com/office/drawing/2014/main" id="{73E8B12E-273D-0342-BCF5-E8FD29C72DC6}"/>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8" name="Oval 117">
                <a:extLst>
                  <a:ext uri="{FF2B5EF4-FFF2-40B4-BE49-F238E27FC236}">
                    <a16:creationId xmlns:a16="http://schemas.microsoft.com/office/drawing/2014/main" id="{FFECC1EE-D2AD-A644-8900-7E9105F4C256}"/>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4" name="Group 123">
              <a:extLst>
                <a:ext uri="{FF2B5EF4-FFF2-40B4-BE49-F238E27FC236}">
                  <a16:creationId xmlns:a16="http://schemas.microsoft.com/office/drawing/2014/main" id="{E8BE8A2F-475F-F849-ACAB-81499328B6FD}"/>
                </a:ext>
              </a:extLst>
            </p:cNvPr>
            <p:cNvGrpSpPr/>
            <p:nvPr/>
          </p:nvGrpSpPr>
          <p:grpSpPr>
            <a:xfrm>
              <a:off x="683241" y="3424582"/>
              <a:ext cx="214977" cy="192796"/>
              <a:chOff x="1490677" y="2820474"/>
              <a:chExt cx="263175" cy="236021"/>
            </a:xfrm>
          </p:grpSpPr>
          <p:grpSp>
            <p:nvGrpSpPr>
              <p:cNvPr id="125" name="Group 124">
                <a:extLst>
                  <a:ext uri="{FF2B5EF4-FFF2-40B4-BE49-F238E27FC236}">
                    <a16:creationId xmlns:a16="http://schemas.microsoft.com/office/drawing/2014/main" id="{9E136559-895A-924E-A6A2-C2F43215601C}"/>
                  </a:ext>
                </a:extLst>
              </p:cNvPr>
              <p:cNvGrpSpPr/>
              <p:nvPr/>
            </p:nvGrpSpPr>
            <p:grpSpPr>
              <a:xfrm>
                <a:off x="1490677" y="2820474"/>
                <a:ext cx="211555" cy="236021"/>
                <a:chOff x="790575" y="4480628"/>
                <a:chExt cx="276935" cy="308962"/>
              </a:xfrm>
            </p:grpSpPr>
            <p:sp>
              <p:nvSpPr>
                <p:cNvPr id="127" name="Triangle 126">
                  <a:extLst>
                    <a:ext uri="{FF2B5EF4-FFF2-40B4-BE49-F238E27FC236}">
                      <a16:creationId xmlns:a16="http://schemas.microsoft.com/office/drawing/2014/main" id="{3C9C6D6C-DE10-1344-B8EC-4410A54E0E45}"/>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a:extLst>
                    <a:ext uri="{FF2B5EF4-FFF2-40B4-BE49-F238E27FC236}">
                      <a16:creationId xmlns:a16="http://schemas.microsoft.com/office/drawing/2014/main" id="{DEA2964A-3E97-954F-8971-4EE8482703DE}"/>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a:extLst>
                    <a:ext uri="{FF2B5EF4-FFF2-40B4-BE49-F238E27FC236}">
                      <a16:creationId xmlns:a16="http://schemas.microsoft.com/office/drawing/2014/main" id="{9F8CA1B4-B3A3-4E43-A7CE-1C7FFCD617E6}"/>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a:extLst>
                    <a:ext uri="{FF2B5EF4-FFF2-40B4-BE49-F238E27FC236}">
                      <a16:creationId xmlns:a16="http://schemas.microsoft.com/office/drawing/2014/main" id="{4E0D7BD6-A70C-8F4C-BCFD-9D7541D07AC6}"/>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1" name="Straight Connector 130">
                  <a:extLst>
                    <a:ext uri="{FF2B5EF4-FFF2-40B4-BE49-F238E27FC236}">
                      <a16:creationId xmlns:a16="http://schemas.microsoft.com/office/drawing/2014/main" id="{4FF1D55F-C982-C44A-A9E1-DEB20DF0FB9A}"/>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26" name="Oval 125">
                <a:extLst>
                  <a:ext uri="{FF2B5EF4-FFF2-40B4-BE49-F238E27FC236}">
                    <a16:creationId xmlns:a16="http://schemas.microsoft.com/office/drawing/2014/main" id="{6EA0D781-C33C-9B48-8FE4-0B5887F72522}"/>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2" name="Group 131">
              <a:extLst>
                <a:ext uri="{FF2B5EF4-FFF2-40B4-BE49-F238E27FC236}">
                  <a16:creationId xmlns:a16="http://schemas.microsoft.com/office/drawing/2014/main" id="{481FEF03-7574-A147-B6E4-BC322BA96068}"/>
                </a:ext>
              </a:extLst>
            </p:cNvPr>
            <p:cNvGrpSpPr/>
            <p:nvPr/>
          </p:nvGrpSpPr>
          <p:grpSpPr>
            <a:xfrm rot="5400000" flipV="1">
              <a:off x="7609539" y="2817119"/>
              <a:ext cx="240706" cy="204087"/>
              <a:chOff x="1478549" y="2181747"/>
              <a:chExt cx="278369" cy="236021"/>
            </a:xfrm>
          </p:grpSpPr>
          <p:grpSp>
            <p:nvGrpSpPr>
              <p:cNvPr id="133" name="Group 132">
                <a:extLst>
                  <a:ext uri="{FF2B5EF4-FFF2-40B4-BE49-F238E27FC236}">
                    <a16:creationId xmlns:a16="http://schemas.microsoft.com/office/drawing/2014/main" id="{3EF58E04-817B-6146-819A-49E6B9A844FC}"/>
                  </a:ext>
                </a:extLst>
              </p:cNvPr>
              <p:cNvGrpSpPr/>
              <p:nvPr/>
            </p:nvGrpSpPr>
            <p:grpSpPr>
              <a:xfrm>
                <a:off x="1478549" y="2181747"/>
                <a:ext cx="220204" cy="236021"/>
                <a:chOff x="774700" y="3743756"/>
                <a:chExt cx="288257" cy="308962"/>
              </a:xfrm>
            </p:grpSpPr>
            <p:sp>
              <p:nvSpPr>
                <p:cNvPr id="135" name="Triangle 134">
                  <a:extLst>
                    <a:ext uri="{FF2B5EF4-FFF2-40B4-BE49-F238E27FC236}">
                      <a16:creationId xmlns:a16="http://schemas.microsoft.com/office/drawing/2014/main" id="{DC85055A-C886-D943-B6E0-DECF58B6D09D}"/>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Oval 135">
                  <a:extLst>
                    <a:ext uri="{FF2B5EF4-FFF2-40B4-BE49-F238E27FC236}">
                      <a16:creationId xmlns:a16="http://schemas.microsoft.com/office/drawing/2014/main" id="{E3A7F4DB-4447-BB48-89F7-AACCD498CEAA}"/>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Oval 136">
                  <a:extLst>
                    <a:ext uri="{FF2B5EF4-FFF2-40B4-BE49-F238E27FC236}">
                      <a16:creationId xmlns:a16="http://schemas.microsoft.com/office/drawing/2014/main" id="{309BCAC4-13F6-9E4D-ABEB-52263E0681B6}"/>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a:extLst>
                    <a:ext uri="{FF2B5EF4-FFF2-40B4-BE49-F238E27FC236}">
                      <a16:creationId xmlns:a16="http://schemas.microsoft.com/office/drawing/2014/main" id="{F88EAC14-6BFA-B84A-8C1B-B057900A89E1}"/>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9" name="Straight Connector 138">
                  <a:extLst>
                    <a:ext uri="{FF2B5EF4-FFF2-40B4-BE49-F238E27FC236}">
                      <a16:creationId xmlns:a16="http://schemas.microsoft.com/office/drawing/2014/main" id="{BB05B418-66AD-7646-A717-C66988799B87}"/>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34" name="Oval 133">
                <a:extLst>
                  <a:ext uri="{FF2B5EF4-FFF2-40B4-BE49-F238E27FC236}">
                    <a16:creationId xmlns:a16="http://schemas.microsoft.com/office/drawing/2014/main" id="{615A673B-BD6F-D24D-901A-F0B4FF5550A9}"/>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0" name="Group 139">
              <a:extLst>
                <a:ext uri="{FF2B5EF4-FFF2-40B4-BE49-F238E27FC236}">
                  <a16:creationId xmlns:a16="http://schemas.microsoft.com/office/drawing/2014/main" id="{30EF192B-CA17-7A43-8F67-0408F2257EBA}"/>
                </a:ext>
              </a:extLst>
            </p:cNvPr>
            <p:cNvGrpSpPr/>
            <p:nvPr/>
          </p:nvGrpSpPr>
          <p:grpSpPr>
            <a:xfrm>
              <a:off x="7646047" y="3502460"/>
              <a:ext cx="204088" cy="233836"/>
              <a:chOff x="8289105" y="4673055"/>
              <a:chExt cx="274257" cy="314233"/>
            </a:xfrm>
          </p:grpSpPr>
          <p:grpSp>
            <p:nvGrpSpPr>
              <p:cNvPr id="141" name="Group 140">
                <a:extLst>
                  <a:ext uri="{FF2B5EF4-FFF2-40B4-BE49-F238E27FC236}">
                    <a16:creationId xmlns:a16="http://schemas.microsoft.com/office/drawing/2014/main" id="{FE7F2ADB-C808-D64A-A7D8-A0B488AB9992}"/>
                  </a:ext>
                </a:extLst>
              </p:cNvPr>
              <p:cNvGrpSpPr/>
              <p:nvPr/>
            </p:nvGrpSpPr>
            <p:grpSpPr>
              <a:xfrm rot="16200000">
                <a:off x="8273329" y="4697254"/>
                <a:ext cx="305810" cy="274257"/>
                <a:chOff x="1490677" y="2820474"/>
                <a:chExt cx="263175" cy="236021"/>
              </a:xfrm>
            </p:grpSpPr>
            <p:grpSp>
              <p:nvGrpSpPr>
                <p:cNvPr id="143" name="Group 142">
                  <a:extLst>
                    <a:ext uri="{FF2B5EF4-FFF2-40B4-BE49-F238E27FC236}">
                      <a16:creationId xmlns:a16="http://schemas.microsoft.com/office/drawing/2014/main" id="{944D6E44-8BBE-6E40-BD54-6685A24044BB}"/>
                    </a:ext>
                  </a:extLst>
                </p:cNvPr>
                <p:cNvGrpSpPr/>
                <p:nvPr/>
              </p:nvGrpSpPr>
              <p:grpSpPr>
                <a:xfrm>
                  <a:off x="1490677" y="2820474"/>
                  <a:ext cx="211555" cy="236021"/>
                  <a:chOff x="790575" y="4480628"/>
                  <a:chExt cx="276935" cy="308962"/>
                </a:xfrm>
              </p:grpSpPr>
              <p:sp>
                <p:nvSpPr>
                  <p:cNvPr id="145" name="Triangle 144">
                    <a:extLst>
                      <a:ext uri="{FF2B5EF4-FFF2-40B4-BE49-F238E27FC236}">
                        <a16:creationId xmlns:a16="http://schemas.microsoft.com/office/drawing/2014/main" id="{0C079B83-E45A-7743-989C-5ED568FDEBEE}"/>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a:extLst>
                      <a:ext uri="{FF2B5EF4-FFF2-40B4-BE49-F238E27FC236}">
                        <a16:creationId xmlns:a16="http://schemas.microsoft.com/office/drawing/2014/main" id="{DE87A67F-727D-B042-A23D-D26881579369}"/>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a:extLst>
                      <a:ext uri="{FF2B5EF4-FFF2-40B4-BE49-F238E27FC236}">
                        <a16:creationId xmlns:a16="http://schemas.microsoft.com/office/drawing/2014/main" id="{11976B57-4616-3745-BD8F-AFE44021DA5D}"/>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a:extLst>
                      <a:ext uri="{FF2B5EF4-FFF2-40B4-BE49-F238E27FC236}">
                        <a16:creationId xmlns:a16="http://schemas.microsoft.com/office/drawing/2014/main" id="{50316819-A85D-C04B-ACD5-BA8A57983195}"/>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9" name="Straight Connector 148">
                    <a:extLst>
                      <a:ext uri="{FF2B5EF4-FFF2-40B4-BE49-F238E27FC236}">
                        <a16:creationId xmlns:a16="http://schemas.microsoft.com/office/drawing/2014/main" id="{4113284D-FF3A-CC49-A14E-DBBC4037958B}"/>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4" name="Oval 143">
                  <a:extLst>
                    <a:ext uri="{FF2B5EF4-FFF2-40B4-BE49-F238E27FC236}">
                      <a16:creationId xmlns:a16="http://schemas.microsoft.com/office/drawing/2014/main" id="{6ACEA23D-68EE-8A43-8B2D-00BC60C1E5C7}"/>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2" name="Oval 141">
                <a:extLst>
                  <a:ext uri="{FF2B5EF4-FFF2-40B4-BE49-F238E27FC236}">
                    <a16:creationId xmlns:a16="http://schemas.microsoft.com/office/drawing/2014/main" id="{E4CB044D-CFD4-C746-B649-145DF4FC4148}"/>
                  </a:ext>
                </a:extLst>
              </p:cNvPr>
              <p:cNvSpPr/>
              <p:nvPr/>
            </p:nvSpPr>
            <p:spPr>
              <a:xfrm>
                <a:off x="8386577" y="467305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cxnSp>
        <p:nvCxnSpPr>
          <p:cNvPr id="150" name="Straight Arrow Connector 149">
            <a:extLst>
              <a:ext uri="{FF2B5EF4-FFF2-40B4-BE49-F238E27FC236}">
                <a16:creationId xmlns:a16="http://schemas.microsoft.com/office/drawing/2014/main" id="{980AC7AC-4D8E-9346-914D-391EB98BD9D8}"/>
              </a:ext>
            </a:extLst>
          </p:cNvPr>
          <p:cNvCxnSpPr>
            <a:cxnSpLocks/>
          </p:cNvCxnSpPr>
          <p:nvPr/>
        </p:nvCxnSpPr>
        <p:spPr>
          <a:xfrm>
            <a:off x="1678882" y="3072100"/>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cxnSp>
        <p:nvCxnSpPr>
          <p:cNvPr id="151" name="Straight Arrow Connector 150">
            <a:extLst>
              <a:ext uri="{FF2B5EF4-FFF2-40B4-BE49-F238E27FC236}">
                <a16:creationId xmlns:a16="http://schemas.microsoft.com/office/drawing/2014/main" id="{10D9FD27-E378-4A4A-BE31-BA09EC6B5C24}"/>
              </a:ext>
            </a:extLst>
          </p:cNvPr>
          <p:cNvCxnSpPr>
            <a:cxnSpLocks/>
          </p:cNvCxnSpPr>
          <p:nvPr/>
        </p:nvCxnSpPr>
        <p:spPr>
          <a:xfrm flipV="1">
            <a:off x="1675891" y="1930984"/>
            <a:ext cx="1" cy="179051"/>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52" name="TextBox 151">
            <a:extLst>
              <a:ext uri="{FF2B5EF4-FFF2-40B4-BE49-F238E27FC236}">
                <a16:creationId xmlns:a16="http://schemas.microsoft.com/office/drawing/2014/main" id="{D7944358-EA80-924C-9271-6E598F402A2D}"/>
              </a:ext>
            </a:extLst>
          </p:cNvPr>
          <p:cNvSpPr txBox="1"/>
          <p:nvPr/>
        </p:nvSpPr>
        <p:spPr>
          <a:xfrm>
            <a:off x="1488148" y="1618012"/>
            <a:ext cx="445285"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sp>
        <p:nvSpPr>
          <p:cNvPr id="153" name="TextBox 152">
            <a:extLst>
              <a:ext uri="{FF2B5EF4-FFF2-40B4-BE49-F238E27FC236}">
                <a16:creationId xmlns:a16="http://schemas.microsoft.com/office/drawing/2014/main" id="{B896C691-1F35-BE4D-83E9-710DD2AD90B6}"/>
              </a:ext>
            </a:extLst>
          </p:cNvPr>
          <p:cNvSpPr txBox="1"/>
          <p:nvPr/>
        </p:nvSpPr>
        <p:spPr>
          <a:xfrm>
            <a:off x="1473517" y="3278531"/>
            <a:ext cx="423170"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grpSp>
        <p:nvGrpSpPr>
          <p:cNvPr id="185" name="Group 184">
            <a:extLst>
              <a:ext uri="{FF2B5EF4-FFF2-40B4-BE49-F238E27FC236}">
                <a16:creationId xmlns:a16="http://schemas.microsoft.com/office/drawing/2014/main" id="{1A7A261E-98A4-104C-9D01-1006CB14FC9F}"/>
              </a:ext>
            </a:extLst>
          </p:cNvPr>
          <p:cNvGrpSpPr/>
          <p:nvPr/>
        </p:nvGrpSpPr>
        <p:grpSpPr>
          <a:xfrm>
            <a:off x="3405935" y="3994343"/>
            <a:ext cx="2451185" cy="1787689"/>
            <a:chOff x="3405935" y="4302819"/>
            <a:chExt cx="2451185" cy="1787689"/>
          </a:xfrm>
        </p:grpSpPr>
        <p:cxnSp>
          <p:nvCxnSpPr>
            <p:cNvPr id="156" name="Straight Connector 155">
              <a:extLst>
                <a:ext uri="{FF2B5EF4-FFF2-40B4-BE49-F238E27FC236}">
                  <a16:creationId xmlns:a16="http://schemas.microsoft.com/office/drawing/2014/main" id="{24CCA30D-96E2-6741-996D-DC44ADE5ADCC}"/>
                </a:ext>
              </a:extLst>
            </p:cNvPr>
            <p:cNvCxnSpPr>
              <a:cxnSpLocks/>
            </p:cNvCxnSpPr>
            <p:nvPr/>
          </p:nvCxnSpPr>
          <p:spPr>
            <a:xfrm flipH="1" flipV="1">
              <a:off x="4644556" y="4895657"/>
              <a:ext cx="601556" cy="117000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5405D4D5-5193-3141-8C43-402E045DDE16}"/>
                </a:ext>
              </a:extLst>
            </p:cNvPr>
            <p:cNvCxnSpPr>
              <a:cxnSpLocks/>
            </p:cNvCxnSpPr>
            <p:nvPr/>
          </p:nvCxnSpPr>
          <p:spPr>
            <a:xfrm flipV="1">
              <a:off x="4627146" y="4376613"/>
              <a:ext cx="574921" cy="111090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a:extLst>
                <a:ext uri="{FF2B5EF4-FFF2-40B4-BE49-F238E27FC236}">
                  <a16:creationId xmlns:a16="http://schemas.microsoft.com/office/drawing/2014/main" id="{1EF07C52-B9F1-BB45-AEF0-F54EA2BCADCE}"/>
                </a:ext>
              </a:extLst>
            </p:cNvPr>
            <p:cNvCxnSpPr>
              <a:cxnSpLocks/>
            </p:cNvCxnSpPr>
            <p:nvPr/>
          </p:nvCxnSpPr>
          <p:spPr>
            <a:xfrm flipV="1">
              <a:off x="4638948" y="4340891"/>
              <a:ext cx="568576" cy="5608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E50017D4-7E4C-E147-9F28-2A2AE39BC7FF}"/>
                </a:ext>
              </a:extLst>
            </p:cNvPr>
            <p:cNvCxnSpPr>
              <a:cxnSpLocks/>
            </p:cNvCxnSpPr>
            <p:nvPr/>
          </p:nvCxnSpPr>
          <p:spPr>
            <a:xfrm>
              <a:off x="4620372" y="5485085"/>
              <a:ext cx="579104" cy="53394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a:extLst>
                <a:ext uri="{FF2B5EF4-FFF2-40B4-BE49-F238E27FC236}">
                  <a16:creationId xmlns:a16="http://schemas.microsoft.com/office/drawing/2014/main" id="{549CEC3E-B0EA-7744-B2F0-7DBA55EC4657}"/>
                </a:ext>
              </a:extLst>
            </p:cNvPr>
            <p:cNvCxnSpPr>
              <a:cxnSpLocks/>
            </p:cNvCxnSpPr>
            <p:nvPr/>
          </p:nvCxnSpPr>
          <p:spPr>
            <a:xfrm flipH="1">
              <a:off x="4614971" y="4852002"/>
              <a:ext cx="1225904" cy="64291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E6D4DF35-D868-4349-9A8F-593C16321BD7}"/>
                </a:ext>
              </a:extLst>
            </p:cNvPr>
            <p:cNvCxnSpPr/>
            <p:nvPr/>
          </p:nvCxnSpPr>
          <p:spPr>
            <a:xfrm flipH="1" flipV="1">
              <a:off x="4631312" y="4885530"/>
              <a:ext cx="1157078" cy="5661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a:extLst>
                <a:ext uri="{FF2B5EF4-FFF2-40B4-BE49-F238E27FC236}">
                  <a16:creationId xmlns:a16="http://schemas.microsoft.com/office/drawing/2014/main" id="{3CF64C3F-D2AF-7A4F-97DA-A7C48AC3A180}"/>
                </a:ext>
              </a:extLst>
            </p:cNvPr>
            <p:cNvCxnSpPr>
              <a:cxnSpLocks/>
              <a:endCxn id="166" idx="5"/>
            </p:cNvCxnSpPr>
            <p:nvPr/>
          </p:nvCxnSpPr>
          <p:spPr>
            <a:xfrm flipH="1" flipV="1">
              <a:off x="5248702" y="4365700"/>
              <a:ext cx="562939" cy="11012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a:extLst>
                <a:ext uri="{FF2B5EF4-FFF2-40B4-BE49-F238E27FC236}">
                  <a16:creationId xmlns:a16="http://schemas.microsoft.com/office/drawing/2014/main" id="{66948CFA-2774-C34F-A7A1-D1904A5FA3CC}"/>
                </a:ext>
              </a:extLst>
            </p:cNvPr>
            <p:cNvCxnSpPr>
              <a:cxnSpLocks/>
            </p:cNvCxnSpPr>
            <p:nvPr/>
          </p:nvCxnSpPr>
          <p:spPr>
            <a:xfrm flipV="1">
              <a:off x="5230979" y="4874676"/>
              <a:ext cx="590538" cy="11281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64" name="Oval 163">
              <a:extLst>
                <a:ext uri="{FF2B5EF4-FFF2-40B4-BE49-F238E27FC236}">
                  <a16:creationId xmlns:a16="http://schemas.microsoft.com/office/drawing/2014/main" id="{469366C9-533F-FE41-8BF1-4C14BE6865C5}"/>
                </a:ext>
              </a:extLst>
            </p:cNvPr>
            <p:cNvSpPr/>
            <p:nvPr/>
          </p:nvSpPr>
          <p:spPr>
            <a:xfrm>
              <a:off x="5783451" y="4835757"/>
              <a:ext cx="73669" cy="7366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a:extLst>
                <a:ext uri="{FF2B5EF4-FFF2-40B4-BE49-F238E27FC236}">
                  <a16:creationId xmlns:a16="http://schemas.microsoft.com/office/drawing/2014/main" id="{BAFEE468-E4DF-A741-AA91-771C6589AF91}"/>
                </a:ext>
              </a:extLst>
            </p:cNvPr>
            <p:cNvSpPr/>
            <p:nvPr/>
          </p:nvSpPr>
          <p:spPr>
            <a:xfrm>
              <a:off x="5775404" y="5433414"/>
              <a:ext cx="73669" cy="7366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a:extLst>
                <a:ext uri="{FF2B5EF4-FFF2-40B4-BE49-F238E27FC236}">
                  <a16:creationId xmlns:a16="http://schemas.microsoft.com/office/drawing/2014/main" id="{A6464DE5-46A7-AD4F-9C96-03D6F0BDC114}"/>
                </a:ext>
              </a:extLst>
            </p:cNvPr>
            <p:cNvSpPr/>
            <p:nvPr/>
          </p:nvSpPr>
          <p:spPr>
            <a:xfrm>
              <a:off x="5185822" y="4302819"/>
              <a:ext cx="73669" cy="7366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Oval 166">
              <a:extLst>
                <a:ext uri="{FF2B5EF4-FFF2-40B4-BE49-F238E27FC236}">
                  <a16:creationId xmlns:a16="http://schemas.microsoft.com/office/drawing/2014/main" id="{63ADBCD3-1078-8742-B86D-164A17990474}"/>
                </a:ext>
              </a:extLst>
            </p:cNvPr>
            <p:cNvSpPr/>
            <p:nvPr/>
          </p:nvSpPr>
          <p:spPr>
            <a:xfrm>
              <a:off x="5183231" y="6002781"/>
              <a:ext cx="73669" cy="7366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8" name="Straight Connector 167">
              <a:extLst>
                <a:ext uri="{FF2B5EF4-FFF2-40B4-BE49-F238E27FC236}">
                  <a16:creationId xmlns:a16="http://schemas.microsoft.com/office/drawing/2014/main" id="{2D23DE2E-8FF3-9046-B2BC-5D9542FACD3D}"/>
                </a:ext>
              </a:extLst>
            </p:cNvPr>
            <p:cNvCxnSpPr>
              <a:cxnSpLocks/>
            </p:cNvCxnSpPr>
            <p:nvPr/>
          </p:nvCxnSpPr>
          <p:spPr>
            <a:xfrm flipH="1" flipV="1">
              <a:off x="3460073" y="4909715"/>
              <a:ext cx="601556" cy="117000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a:extLst>
                <a:ext uri="{FF2B5EF4-FFF2-40B4-BE49-F238E27FC236}">
                  <a16:creationId xmlns:a16="http://schemas.microsoft.com/office/drawing/2014/main" id="{1CAF84DE-CBCD-C14D-ABDF-A34BE08BA78E}"/>
                </a:ext>
              </a:extLst>
            </p:cNvPr>
            <p:cNvCxnSpPr>
              <a:cxnSpLocks/>
            </p:cNvCxnSpPr>
            <p:nvPr/>
          </p:nvCxnSpPr>
          <p:spPr>
            <a:xfrm flipV="1">
              <a:off x="3442663" y="4390671"/>
              <a:ext cx="574921" cy="111090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a:extLst>
                <a:ext uri="{FF2B5EF4-FFF2-40B4-BE49-F238E27FC236}">
                  <a16:creationId xmlns:a16="http://schemas.microsoft.com/office/drawing/2014/main" id="{3F2AD5D8-7978-5047-AFF9-1F3B0C9DFC96}"/>
                </a:ext>
              </a:extLst>
            </p:cNvPr>
            <p:cNvCxnSpPr>
              <a:cxnSpLocks/>
            </p:cNvCxnSpPr>
            <p:nvPr/>
          </p:nvCxnSpPr>
          <p:spPr>
            <a:xfrm flipV="1">
              <a:off x="3454465" y="4354949"/>
              <a:ext cx="568576" cy="56081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a:extLst>
                <a:ext uri="{FF2B5EF4-FFF2-40B4-BE49-F238E27FC236}">
                  <a16:creationId xmlns:a16="http://schemas.microsoft.com/office/drawing/2014/main" id="{A430A5E9-3544-7741-BF74-BB1ED4779069}"/>
                </a:ext>
              </a:extLst>
            </p:cNvPr>
            <p:cNvCxnSpPr>
              <a:cxnSpLocks/>
            </p:cNvCxnSpPr>
            <p:nvPr/>
          </p:nvCxnSpPr>
          <p:spPr>
            <a:xfrm>
              <a:off x="3435889" y="5499143"/>
              <a:ext cx="579104" cy="53394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a:extLst>
                <a:ext uri="{FF2B5EF4-FFF2-40B4-BE49-F238E27FC236}">
                  <a16:creationId xmlns:a16="http://schemas.microsoft.com/office/drawing/2014/main" id="{3E1FA1BE-317C-F44D-BF9A-ED87306AD5A4}"/>
                </a:ext>
              </a:extLst>
            </p:cNvPr>
            <p:cNvCxnSpPr>
              <a:cxnSpLocks/>
            </p:cNvCxnSpPr>
            <p:nvPr/>
          </p:nvCxnSpPr>
          <p:spPr>
            <a:xfrm flipH="1">
              <a:off x="3430488" y="4866060"/>
              <a:ext cx="1225904" cy="64291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3" name="Straight Connector 172">
              <a:extLst>
                <a:ext uri="{FF2B5EF4-FFF2-40B4-BE49-F238E27FC236}">
                  <a16:creationId xmlns:a16="http://schemas.microsoft.com/office/drawing/2014/main" id="{58047520-C74D-E540-8561-3CB0E0426F06}"/>
                </a:ext>
              </a:extLst>
            </p:cNvPr>
            <p:cNvCxnSpPr/>
            <p:nvPr/>
          </p:nvCxnSpPr>
          <p:spPr>
            <a:xfrm flipH="1" flipV="1">
              <a:off x="3446829" y="4899588"/>
              <a:ext cx="1157078" cy="5661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4" name="Straight Connector 173">
              <a:extLst>
                <a:ext uri="{FF2B5EF4-FFF2-40B4-BE49-F238E27FC236}">
                  <a16:creationId xmlns:a16="http://schemas.microsoft.com/office/drawing/2014/main" id="{483E81BF-AB96-AB45-A18B-9291AFA4F904}"/>
                </a:ext>
              </a:extLst>
            </p:cNvPr>
            <p:cNvCxnSpPr>
              <a:cxnSpLocks/>
              <a:endCxn id="178" idx="5"/>
            </p:cNvCxnSpPr>
            <p:nvPr/>
          </p:nvCxnSpPr>
          <p:spPr>
            <a:xfrm flipH="1" flipV="1">
              <a:off x="4064219" y="4379758"/>
              <a:ext cx="562939" cy="11012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a:extLst>
                <a:ext uri="{FF2B5EF4-FFF2-40B4-BE49-F238E27FC236}">
                  <a16:creationId xmlns:a16="http://schemas.microsoft.com/office/drawing/2014/main" id="{BA0F50DF-40F5-9F42-AAF4-354679D60399}"/>
                </a:ext>
              </a:extLst>
            </p:cNvPr>
            <p:cNvCxnSpPr>
              <a:cxnSpLocks/>
            </p:cNvCxnSpPr>
            <p:nvPr/>
          </p:nvCxnSpPr>
          <p:spPr>
            <a:xfrm flipV="1">
              <a:off x="4046496" y="4888734"/>
              <a:ext cx="590538" cy="112810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76" name="Oval 175">
              <a:extLst>
                <a:ext uri="{FF2B5EF4-FFF2-40B4-BE49-F238E27FC236}">
                  <a16:creationId xmlns:a16="http://schemas.microsoft.com/office/drawing/2014/main" id="{A42E5BA5-3BEF-3446-B1D5-74FEDF9A37CB}"/>
                </a:ext>
              </a:extLst>
            </p:cNvPr>
            <p:cNvSpPr/>
            <p:nvPr/>
          </p:nvSpPr>
          <p:spPr>
            <a:xfrm>
              <a:off x="4598968" y="4849815"/>
              <a:ext cx="73669" cy="7366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Oval 176">
              <a:extLst>
                <a:ext uri="{FF2B5EF4-FFF2-40B4-BE49-F238E27FC236}">
                  <a16:creationId xmlns:a16="http://schemas.microsoft.com/office/drawing/2014/main" id="{21CCAED9-CD95-0E41-8550-AFAE7BF1214C}"/>
                </a:ext>
              </a:extLst>
            </p:cNvPr>
            <p:cNvSpPr/>
            <p:nvPr/>
          </p:nvSpPr>
          <p:spPr>
            <a:xfrm>
              <a:off x="4590921" y="5447472"/>
              <a:ext cx="73669" cy="7366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Oval 177">
              <a:extLst>
                <a:ext uri="{FF2B5EF4-FFF2-40B4-BE49-F238E27FC236}">
                  <a16:creationId xmlns:a16="http://schemas.microsoft.com/office/drawing/2014/main" id="{8E05858A-125E-F942-A39E-003DD7D5F894}"/>
                </a:ext>
              </a:extLst>
            </p:cNvPr>
            <p:cNvSpPr/>
            <p:nvPr/>
          </p:nvSpPr>
          <p:spPr>
            <a:xfrm>
              <a:off x="4001339" y="4316877"/>
              <a:ext cx="73669" cy="7366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a:extLst>
                <a:ext uri="{FF2B5EF4-FFF2-40B4-BE49-F238E27FC236}">
                  <a16:creationId xmlns:a16="http://schemas.microsoft.com/office/drawing/2014/main" id="{54A1188A-7E43-C647-9F42-7C13145FE1C8}"/>
                </a:ext>
              </a:extLst>
            </p:cNvPr>
            <p:cNvSpPr/>
            <p:nvPr/>
          </p:nvSpPr>
          <p:spPr>
            <a:xfrm>
              <a:off x="3998748" y="6016839"/>
              <a:ext cx="73669" cy="7366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Oval 179">
              <a:extLst>
                <a:ext uri="{FF2B5EF4-FFF2-40B4-BE49-F238E27FC236}">
                  <a16:creationId xmlns:a16="http://schemas.microsoft.com/office/drawing/2014/main" id="{35221303-1C2C-444C-97CC-3299D6BC3575}"/>
                </a:ext>
              </a:extLst>
            </p:cNvPr>
            <p:cNvSpPr/>
            <p:nvPr/>
          </p:nvSpPr>
          <p:spPr>
            <a:xfrm>
              <a:off x="3420202" y="4871589"/>
              <a:ext cx="73669" cy="7366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a:extLst>
                <a:ext uri="{FF2B5EF4-FFF2-40B4-BE49-F238E27FC236}">
                  <a16:creationId xmlns:a16="http://schemas.microsoft.com/office/drawing/2014/main" id="{50D91AA9-D3CD-CB47-A71E-12C414F30D7A}"/>
                </a:ext>
              </a:extLst>
            </p:cNvPr>
            <p:cNvSpPr/>
            <p:nvPr/>
          </p:nvSpPr>
          <p:spPr>
            <a:xfrm>
              <a:off x="3405935" y="5463026"/>
              <a:ext cx="73669" cy="73669"/>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2" name="Oval 181">
            <a:extLst>
              <a:ext uri="{FF2B5EF4-FFF2-40B4-BE49-F238E27FC236}">
                <a16:creationId xmlns:a16="http://schemas.microsoft.com/office/drawing/2014/main" id="{738549F9-041A-2F45-B51B-54B76CE48D49}"/>
              </a:ext>
            </a:extLst>
          </p:cNvPr>
          <p:cNvSpPr/>
          <p:nvPr/>
        </p:nvSpPr>
        <p:spPr>
          <a:xfrm>
            <a:off x="5455268" y="2622316"/>
            <a:ext cx="45719" cy="45719"/>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83" name="Oval 182">
            <a:extLst>
              <a:ext uri="{FF2B5EF4-FFF2-40B4-BE49-F238E27FC236}">
                <a16:creationId xmlns:a16="http://schemas.microsoft.com/office/drawing/2014/main" id="{125BCAD8-DD91-D644-AA0D-F57888413172}"/>
              </a:ext>
            </a:extLst>
          </p:cNvPr>
          <p:cNvSpPr/>
          <p:nvPr/>
        </p:nvSpPr>
        <p:spPr>
          <a:xfrm>
            <a:off x="5586651" y="2618671"/>
            <a:ext cx="45719" cy="45719"/>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84" name="Oval 183">
            <a:extLst>
              <a:ext uri="{FF2B5EF4-FFF2-40B4-BE49-F238E27FC236}">
                <a16:creationId xmlns:a16="http://schemas.microsoft.com/office/drawing/2014/main" id="{79201433-1AFC-8143-A992-C8711CEBAFB2}"/>
              </a:ext>
            </a:extLst>
          </p:cNvPr>
          <p:cNvSpPr/>
          <p:nvPr/>
        </p:nvSpPr>
        <p:spPr>
          <a:xfrm>
            <a:off x="5724678" y="2623411"/>
            <a:ext cx="45719" cy="45719"/>
          </a:xfrm>
          <a:prstGeom prst="ellipse">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186" name="Group 185">
            <a:extLst>
              <a:ext uri="{FF2B5EF4-FFF2-40B4-BE49-F238E27FC236}">
                <a16:creationId xmlns:a16="http://schemas.microsoft.com/office/drawing/2014/main" id="{D660F8F0-A45A-3E47-B0F3-53C955544D93}"/>
              </a:ext>
            </a:extLst>
          </p:cNvPr>
          <p:cNvGrpSpPr/>
          <p:nvPr/>
        </p:nvGrpSpPr>
        <p:grpSpPr>
          <a:xfrm>
            <a:off x="442038" y="5443320"/>
            <a:ext cx="924602" cy="1058574"/>
            <a:chOff x="536432" y="5376415"/>
            <a:chExt cx="924602" cy="1058574"/>
          </a:xfrm>
        </p:grpSpPr>
        <p:cxnSp>
          <p:nvCxnSpPr>
            <p:cNvPr id="187" name="Straight Arrow Connector 186">
              <a:extLst>
                <a:ext uri="{FF2B5EF4-FFF2-40B4-BE49-F238E27FC236}">
                  <a16:creationId xmlns:a16="http://schemas.microsoft.com/office/drawing/2014/main" id="{A0E1121F-9EA7-5E45-B232-429094DAC644}"/>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8" name="TextBox 187">
              <a:extLst>
                <a:ext uri="{FF2B5EF4-FFF2-40B4-BE49-F238E27FC236}">
                  <a16:creationId xmlns:a16="http://schemas.microsoft.com/office/drawing/2014/main" id="{5AAAA744-7ECD-DE44-A635-A761DD30FA63}"/>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89" name="Straight Arrow Connector 188">
              <a:extLst>
                <a:ext uri="{FF2B5EF4-FFF2-40B4-BE49-F238E27FC236}">
                  <a16:creationId xmlns:a16="http://schemas.microsoft.com/office/drawing/2014/main" id="{DDB893DF-EA34-CA41-85C3-CB68D63EAE36}"/>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0" name="TextBox 189">
              <a:extLst>
                <a:ext uri="{FF2B5EF4-FFF2-40B4-BE49-F238E27FC236}">
                  <a16:creationId xmlns:a16="http://schemas.microsoft.com/office/drawing/2014/main" id="{104A5000-4B3A-E044-8D77-9ABA95040664}"/>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154" name="TextBox 153">
            <a:extLst>
              <a:ext uri="{FF2B5EF4-FFF2-40B4-BE49-F238E27FC236}">
                <a16:creationId xmlns:a16="http://schemas.microsoft.com/office/drawing/2014/main" id="{FCA543ED-8204-0C45-ACF2-84A5FF4EFBDC}"/>
              </a:ext>
            </a:extLst>
          </p:cNvPr>
          <p:cNvSpPr txBox="1"/>
          <p:nvPr/>
        </p:nvSpPr>
        <p:spPr>
          <a:xfrm>
            <a:off x="2303955" y="180331"/>
            <a:ext cx="4543836" cy="861774"/>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Lattice Truss Designs Relative to </a:t>
            </a:r>
          </a:p>
          <a:p>
            <a:r>
              <a:rPr lang="en-US" sz="2200" dirty="0">
                <a:latin typeface="Times New Roman" panose="02020603050405020304" pitchFamily="18" charset="0"/>
                <a:cs typeface="Times New Roman" panose="02020603050405020304" pitchFamily="18" charset="0"/>
              </a:rPr>
              <a:t>Heat Transfer Conduction, Design #15             </a:t>
            </a:r>
          </a:p>
        </p:txBody>
      </p:sp>
      <p:grpSp>
        <p:nvGrpSpPr>
          <p:cNvPr id="191" name="Group 190">
            <a:extLst>
              <a:ext uri="{FF2B5EF4-FFF2-40B4-BE49-F238E27FC236}">
                <a16:creationId xmlns:a16="http://schemas.microsoft.com/office/drawing/2014/main" id="{FC8EBE22-D372-2647-9F26-473BBAE0B8D1}"/>
              </a:ext>
            </a:extLst>
          </p:cNvPr>
          <p:cNvGrpSpPr/>
          <p:nvPr/>
        </p:nvGrpSpPr>
        <p:grpSpPr>
          <a:xfrm>
            <a:off x="7461625" y="6084644"/>
            <a:ext cx="1339174" cy="421977"/>
            <a:chOff x="470514" y="6098501"/>
            <a:chExt cx="1339174" cy="421977"/>
          </a:xfrm>
        </p:grpSpPr>
        <p:sp>
          <p:nvSpPr>
            <p:cNvPr id="192" name="TextBox 191">
              <a:extLst>
                <a:ext uri="{FF2B5EF4-FFF2-40B4-BE49-F238E27FC236}">
                  <a16:creationId xmlns:a16="http://schemas.microsoft.com/office/drawing/2014/main" id="{BD156318-BDB6-6843-AC68-3EF34E1A4BBC}"/>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193" name="TextBox 192">
              <a:extLst>
                <a:ext uri="{FF2B5EF4-FFF2-40B4-BE49-F238E27FC236}">
                  <a16:creationId xmlns:a16="http://schemas.microsoft.com/office/drawing/2014/main" id="{67BB78F3-DE27-EC41-9CC6-F09BBA141AFF}"/>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
        <p:nvSpPr>
          <p:cNvPr id="194" name="TextBox 193">
            <a:extLst>
              <a:ext uri="{FF2B5EF4-FFF2-40B4-BE49-F238E27FC236}">
                <a16:creationId xmlns:a16="http://schemas.microsoft.com/office/drawing/2014/main" id="{8E82D962-FB09-CC49-AAFA-76C7A449AAF8}"/>
              </a:ext>
            </a:extLst>
          </p:cNvPr>
          <p:cNvSpPr txBox="1"/>
          <p:nvPr/>
        </p:nvSpPr>
        <p:spPr>
          <a:xfrm>
            <a:off x="3864376" y="6021500"/>
            <a:ext cx="1913473" cy="461665"/>
          </a:xfrm>
          <a:prstGeom prst="rect">
            <a:avLst/>
          </a:prstGeom>
          <a:noFill/>
        </p:spPr>
        <p:txBody>
          <a:bodyPr wrap="square" rtlCol="0">
            <a:spAutoFit/>
          </a:bodyPr>
          <a:lstStyle/>
          <a:p>
            <a:r>
              <a:rPr lang="en-US" sz="1200" dirty="0">
                <a:latin typeface="Times New Roman" panose="02020603050405020304" pitchFamily="18" charset="0"/>
                <a:cs typeface="Times New Roman" panose="02020603050405020304" pitchFamily="18" charset="0"/>
              </a:rPr>
              <a:t>A heat transfer design, but not a conduction design. </a:t>
            </a:r>
          </a:p>
        </p:txBody>
      </p:sp>
    </p:spTree>
    <p:extLst>
      <p:ext uri="{BB962C8B-B14F-4D97-AF65-F5344CB8AC3E}">
        <p14:creationId xmlns:p14="http://schemas.microsoft.com/office/powerpoint/2010/main" val="18707094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30C8E76-2C45-C14A-9219-ADCD682D509F}"/>
              </a:ext>
            </a:extLst>
          </p:cNvPr>
          <p:cNvSpPr/>
          <p:nvPr/>
        </p:nvSpPr>
        <p:spPr>
          <a:xfrm>
            <a:off x="277472" y="264860"/>
            <a:ext cx="8563829" cy="6369269"/>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5AF19C05-25EE-824B-91A7-B14389463F60}"/>
              </a:ext>
            </a:extLst>
          </p:cNvPr>
          <p:cNvSpPr/>
          <p:nvPr/>
        </p:nvSpPr>
        <p:spPr>
          <a:xfrm>
            <a:off x="2117036" y="1959425"/>
            <a:ext cx="4884701" cy="2838039"/>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EBE5F463-2F5C-5246-9231-402ABA57423D}"/>
              </a:ext>
            </a:extLst>
          </p:cNvPr>
          <p:cNvSpPr txBox="1"/>
          <p:nvPr/>
        </p:nvSpPr>
        <p:spPr>
          <a:xfrm>
            <a:off x="3373669" y="3880857"/>
            <a:ext cx="2723896" cy="707886"/>
          </a:xfrm>
          <a:prstGeom prst="rect">
            <a:avLst/>
          </a:prstGeom>
          <a:noFill/>
        </p:spPr>
        <p:txBody>
          <a:bodyPr wrap="square" rtlCol="0">
            <a:spAutoFit/>
          </a:bodyPr>
          <a:lstStyle/>
          <a:p>
            <a:r>
              <a:rPr lang="en-US" sz="4000" dirty="0">
                <a:latin typeface="Times New Roman" panose="02020603050405020304" pitchFamily="18" charset="0"/>
                <a:cs typeface="Times New Roman" panose="02020603050405020304" pitchFamily="18" charset="0"/>
              </a:rPr>
              <a:t>Thank you </a:t>
            </a:r>
          </a:p>
        </p:txBody>
      </p:sp>
      <p:cxnSp>
        <p:nvCxnSpPr>
          <p:cNvPr id="9" name="Straight Connector 8">
            <a:extLst>
              <a:ext uri="{FF2B5EF4-FFF2-40B4-BE49-F238E27FC236}">
                <a16:creationId xmlns:a16="http://schemas.microsoft.com/office/drawing/2014/main" id="{F1364E72-A67B-7143-8C6F-996AD7214E39}"/>
              </a:ext>
            </a:extLst>
          </p:cNvPr>
          <p:cNvCxnSpPr>
            <a:cxnSpLocks/>
          </p:cNvCxnSpPr>
          <p:nvPr/>
        </p:nvCxnSpPr>
        <p:spPr>
          <a:xfrm>
            <a:off x="2951921" y="3706725"/>
            <a:ext cx="326144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88F3E5D9-6D7D-384B-8D9D-DCC5FC073478}"/>
              </a:ext>
            </a:extLst>
          </p:cNvPr>
          <p:cNvGrpSpPr/>
          <p:nvPr/>
        </p:nvGrpSpPr>
        <p:grpSpPr>
          <a:xfrm>
            <a:off x="2247163" y="2192181"/>
            <a:ext cx="4544641" cy="1323439"/>
            <a:chOff x="2532198" y="1487207"/>
            <a:chExt cx="4544641" cy="1323439"/>
          </a:xfrm>
        </p:grpSpPr>
        <p:sp>
          <p:nvSpPr>
            <p:cNvPr id="10" name="TextBox 9">
              <a:extLst>
                <a:ext uri="{FF2B5EF4-FFF2-40B4-BE49-F238E27FC236}">
                  <a16:creationId xmlns:a16="http://schemas.microsoft.com/office/drawing/2014/main" id="{294D3722-2D1E-B447-9E90-3B18E8915DCD}"/>
                </a:ext>
              </a:extLst>
            </p:cNvPr>
            <p:cNvSpPr txBox="1"/>
            <p:nvPr/>
          </p:nvSpPr>
          <p:spPr>
            <a:xfrm>
              <a:off x="2532198" y="1487207"/>
              <a:ext cx="4184485" cy="1323439"/>
            </a:xfrm>
            <a:prstGeom prst="rect">
              <a:avLst/>
            </a:prstGeom>
            <a:noFill/>
          </p:spPr>
          <p:txBody>
            <a:bodyPr wrap="square" rtlCol="0">
              <a:spAutoFit/>
            </a:bodyPr>
            <a:lstStyle/>
            <a:p>
              <a:r>
                <a:rPr lang="en-US" sz="8000" dirty="0">
                  <a:latin typeface="Times New Roman" panose="02020603050405020304" pitchFamily="18" charset="0"/>
                  <a:cs typeface="Times New Roman" panose="02020603050405020304" pitchFamily="18" charset="0"/>
                </a:rPr>
                <a:t> </a:t>
              </a:r>
              <a:r>
                <a:rPr lang="en-US" sz="8000" dirty="0" err="1">
                  <a:latin typeface="Times New Roman" panose="02020603050405020304" pitchFamily="18" charset="0"/>
                  <a:cs typeface="Times New Roman" panose="02020603050405020304" pitchFamily="18" charset="0"/>
                </a:rPr>
                <a:t>Lattogle</a:t>
              </a:r>
              <a:r>
                <a:rPr lang="en-US" sz="8000" dirty="0">
                  <a:latin typeface="Times New Roman" panose="02020603050405020304" pitchFamily="18" charset="0"/>
                  <a:cs typeface="Times New Roman" panose="02020603050405020304" pitchFamily="18" charset="0"/>
                </a:rPr>
                <a:t> </a:t>
              </a:r>
              <a:endParaRPr lang="en-US" sz="4000" baseline="30000" dirty="0">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id="{F7389A84-9B1D-0246-8E74-BB9DC82138C0}"/>
                </a:ext>
              </a:extLst>
            </p:cNvPr>
            <p:cNvSpPr txBox="1"/>
            <p:nvPr/>
          </p:nvSpPr>
          <p:spPr>
            <a:xfrm>
              <a:off x="6246953" y="1594229"/>
              <a:ext cx="829886" cy="707886"/>
            </a:xfrm>
            <a:prstGeom prst="rect">
              <a:avLst/>
            </a:prstGeom>
            <a:noFill/>
          </p:spPr>
          <p:txBody>
            <a:bodyPr wrap="square" rtlCol="0">
              <a:spAutoFit/>
            </a:bodyPr>
            <a:lstStyle/>
            <a:p>
              <a:r>
                <a:rPr lang="en-US" sz="4000" dirty="0">
                  <a:latin typeface="Times New Roman" panose="02020603050405020304" pitchFamily="18" charset="0"/>
                  <a:cs typeface="Times New Roman" panose="02020603050405020304" pitchFamily="18" charset="0"/>
                </a:rPr>
                <a:t>™ </a:t>
              </a:r>
              <a:r>
                <a:rPr lang="en-US" dirty="0"/>
                <a:t>  </a:t>
              </a:r>
            </a:p>
          </p:txBody>
        </p:sp>
      </p:grpSp>
    </p:spTree>
    <p:extLst>
      <p:ext uri="{BB962C8B-B14F-4D97-AF65-F5344CB8AC3E}">
        <p14:creationId xmlns:p14="http://schemas.microsoft.com/office/powerpoint/2010/main" val="2333691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Rectangle 78">
            <a:extLst>
              <a:ext uri="{FF2B5EF4-FFF2-40B4-BE49-F238E27FC236}">
                <a16:creationId xmlns:a16="http://schemas.microsoft.com/office/drawing/2014/main" id="{7F263522-5BB4-5D4C-BCF5-388A6FF36B98}"/>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0" name="Straight Connector 79">
            <a:extLst>
              <a:ext uri="{FF2B5EF4-FFF2-40B4-BE49-F238E27FC236}">
                <a16:creationId xmlns:a16="http://schemas.microsoft.com/office/drawing/2014/main" id="{1A3B7025-E416-6F45-8864-CE3195917FA0}"/>
              </a:ext>
            </a:extLst>
          </p:cNvPr>
          <p:cNvCxnSpPr/>
          <p:nvPr/>
        </p:nvCxnSpPr>
        <p:spPr>
          <a:xfrm>
            <a:off x="277472" y="1059298"/>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741EB20A-8EAC-9948-8328-EDE0B1A98E06}"/>
              </a:ext>
            </a:extLst>
          </p:cNvPr>
          <p:cNvSpPr txBox="1"/>
          <p:nvPr/>
        </p:nvSpPr>
        <p:spPr>
          <a:xfrm>
            <a:off x="1050919" y="2326118"/>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sp>
        <p:nvSpPr>
          <p:cNvPr id="62" name="TextBox 61">
            <a:extLst>
              <a:ext uri="{FF2B5EF4-FFF2-40B4-BE49-F238E27FC236}">
                <a16:creationId xmlns:a16="http://schemas.microsoft.com/office/drawing/2014/main" id="{AA483815-D21C-FF4E-8254-FAECB92706D1}"/>
              </a:ext>
            </a:extLst>
          </p:cNvPr>
          <p:cNvSpPr txBox="1"/>
          <p:nvPr/>
        </p:nvSpPr>
        <p:spPr>
          <a:xfrm>
            <a:off x="1044885" y="4033720"/>
            <a:ext cx="642607" cy="400110"/>
          </a:xfrm>
          <a:prstGeom prst="rect">
            <a:avLst/>
          </a:prstGeom>
          <a:noFill/>
        </p:spPr>
        <p:txBody>
          <a:bodyPr wrap="square" rtlCol="0">
            <a:spAutoFit/>
          </a:bodyPr>
          <a:lstStyle/>
          <a:p>
            <a:r>
              <a:rPr lang="en-US" sz="2000" dirty="0">
                <a:solidFill>
                  <a:srgbClr val="FF0000"/>
                </a:solidFill>
                <a:latin typeface="Times New Roman" panose="02020603050405020304" pitchFamily="18" charset="0"/>
                <a:cs typeface="Times New Roman" panose="02020603050405020304" pitchFamily="18" charset="0"/>
              </a:rPr>
              <a:t>F/2</a:t>
            </a:r>
            <a:r>
              <a:rPr lang="en-US" sz="2000" dirty="0">
                <a:latin typeface="Times New Roman" panose="02020603050405020304" pitchFamily="18" charset="0"/>
                <a:cs typeface="Times New Roman" panose="02020603050405020304" pitchFamily="18" charset="0"/>
              </a:rPr>
              <a:t> </a:t>
            </a:r>
          </a:p>
        </p:txBody>
      </p:sp>
      <p:grpSp>
        <p:nvGrpSpPr>
          <p:cNvPr id="63" name="Group 62">
            <a:extLst>
              <a:ext uri="{FF2B5EF4-FFF2-40B4-BE49-F238E27FC236}">
                <a16:creationId xmlns:a16="http://schemas.microsoft.com/office/drawing/2014/main" id="{7C5E7799-172E-AF4B-8A10-35CB648CE05E}"/>
              </a:ext>
            </a:extLst>
          </p:cNvPr>
          <p:cNvGrpSpPr/>
          <p:nvPr/>
        </p:nvGrpSpPr>
        <p:grpSpPr>
          <a:xfrm>
            <a:off x="558032" y="5390815"/>
            <a:ext cx="924602" cy="1058574"/>
            <a:chOff x="536432" y="5376415"/>
            <a:chExt cx="924602" cy="1058574"/>
          </a:xfrm>
        </p:grpSpPr>
        <p:cxnSp>
          <p:nvCxnSpPr>
            <p:cNvPr id="64" name="Straight Arrow Connector 63">
              <a:extLst>
                <a:ext uri="{FF2B5EF4-FFF2-40B4-BE49-F238E27FC236}">
                  <a16:creationId xmlns:a16="http://schemas.microsoft.com/office/drawing/2014/main" id="{53E3ACB3-589D-E947-A16B-F9543557A7DB}"/>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5" name="TextBox 64">
              <a:extLst>
                <a:ext uri="{FF2B5EF4-FFF2-40B4-BE49-F238E27FC236}">
                  <a16:creationId xmlns:a16="http://schemas.microsoft.com/office/drawing/2014/main" id="{72639BC0-7647-A640-97F0-6C4CB0720885}"/>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66" name="Straight Arrow Connector 65">
              <a:extLst>
                <a:ext uri="{FF2B5EF4-FFF2-40B4-BE49-F238E27FC236}">
                  <a16:creationId xmlns:a16="http://schemas.microsoft.com/office/drawing/2014/main" id="{4051840C-3EC8-C343-9DFA-4421FC09F44B}"/>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7" name="TextBox 66">
              <a:extLst>
                <a:ext uri="{FF2B5EF4-FFF2-40B4-BE49-F238E27FC236}">
                  <a16:creationId xmlns:a16="http://schemas.microsoft.com/office/drawing/2014/main" id="{166CC786-4482-364E-8993-7E2DE47E214B}"/>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grpSp>
        <p:nvGrpSpPr>
          <p:cNvPr id="2" name="Group 1">
            <a:extLst>
              <a:ext uri="{FF2B5EF4-FFF2-40B4-BE49-F238E27FC236}">
                <a16:creationId xmlns:a16="http://schemas.microsoft.com/office/drawing/2014/main" id="{79105D8B-F7AD-0748-8614-06BA5BFB7C7B}"/>
              </a:ext>
            </a:extLst>
          </p:cNvPr>
          <p:cNvGrpSpPr/>
          <p:nvPr/>
        </p:nvGrpSpPr>
        <p:grpSpPr>
          <a:xfrm>
            <a:off x="838768" y="2796636"/>
            <a:ext cx="7444829" cy="1280230"/>
            <a:chOff x="838768" y="2753096"/>
            <a:chExt cx="7444829" cy="1280230"/>
          </a:xfrm>
        </p:grpSpPr>
        <p:cxnSp>
          <p:nvCxnSpPr>
            <p:cNvPr id="115" name="Straight Connector 114">
              <a:extLst>
                <a:ext uri="{FF2B5EF4-FFF2-40B4-BE49-F238E27FC236}">
                  <a16:creationId xmlns:a16="http://schemas.microsoft.com/office/drawing/2014/main" id="{C6FCC28E-93F4-3041-BA2C-D91D5AD71474}"/>
                </a:ext>
              </a:extLst>
            </p:cNvPr>
            <p:cNvCxnSpPr/>
            <p:nvPr/>
          </p:nvCxnSpPr>
          <p:spPr>
            <a:xfrm>
              <a:off x="6702307" y="376729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87F1EEDF-26A2-0641-A20B-05FBF652CB66}"/>
                </a:ext>
              </a:extLst>
            </p:cNvPr>
            <p:cNvCxnSpPr/>
            <p:nvPr/>
          </p:nvCxnSpPr>
          <p:spPr>
            <a:xfrm>
              <a:off x="6700374" y="303559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17901A93-5FF3-B647-8C5D-65F16E8EF81B}"/>
                </a:ext>
              </a:extLst>
            </p:cNvPr>
            <p:cNvCxnSpPr/>
            <p:nvPr/>
          </p:nvCxnSpPr>
          <p:spPr>
            <a:xfrm flipH="1" flipV="1">
              <a:off x="6697327" y="303448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122C31F5-588F-8F45-85E1-60FBC6A8E162}"/>
                </a:ext>
              </a:extLst>
            </p:cNvPr>
            <p:cNvCxnSpPr/>
            <p:nvPr/>
          </p:nvCxnSpPr>
          <p:spPr>
            <a:xfrm flipV="1">
              <a:off x="6689265" y="303760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1" name="Oval 120">
              <a:extLst>
                <a:ext uri="{FF2B5EF4-FFF2-40B4-BE49-F238E27FC236}">
                  <a16:creationId xmlns:a16="http://schemas.microsoft.com/office/drawing/2014/main" id="{6FB47E3A-7B58-3A46-9BEA-4154ADF5EF5C}"/>
                </a:ext>
              </a:extLst>
            </p:cNvPr>
            <p:cNvSpPr/>
            <p:nvPr/>
          </p:nvSpPr>
          <p:spPr>
            <a:xfrm>
              <a:off x="6649748" y="299756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Oval 121">
              <a:extLst>
                <a:ext uri="{FF2B5EF4-FFF2-40B4-BE49-F238E27FC236}">
                  <a16:creationId xmlns:a16="http://schemas.microsoft.com/office/drawing/2014/main" id="{72E4B16C-0129-C54B-A170-A8D39142D74D}"/>
                </a:ext>
              </a:extLst>
            </p:cNvPr>
            <p:cNvSpPr/>
            <p:nvPr/>
          </p:nvSpPr>
          <p:spPr>
            <a:xfrm>
              <a:off x="6639759" y="373939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7" name="Group 106">
              <a:extLst>
                <a:ext uri="{FF2B5EF4-FFF2-40B4-BE49-F238E27FC236}">
                  <a16:creationId xmlns:a16="http://schemas.microsoft.com/office/drawing/2014/main" id="{57ED7058-B9D7-064C-9858-82B60AA5CD79}"/>
                </a:ext>
              </a:extLst>
            </p:cNvPr>
            <p:cNvGrpSpPr/>
            <p:nvPr/>
          </p:nvGrpSpPr>
          <p:grpSpPr>
            <a:xfrm rot="16200000">
              <a:off x="7985502" y="3743292"/>
              <a:ext cx="305810" cy="274257"/>
              <a:chOff x="1490677" y="2820474"/>
              <a:chExt cx="263175" cy="236021"/>
            </a:xfrm>
          </p:grpSpPr>
          <p:grpSp>
            <p:nvGrpSpPr>
              <p:cNvPr id="108" name="Group 107">
                <a:extLst>
                  <a:ext uri="{FF2B5EF4-FFF2-40B4-BE49-F238E27FC236}">
                    <a16:creationId xmlns:a16="http://schemas.microsoft.com/office/drawing/2014/main" id="{FBA7056C-91D4-BD4D-BD84-2DB93A6E7E59}"/>
                  </a:ext>
                </a:extLst>
              </p:cNvPr>
              <p:cNvGrpSpPr/>
              <p:nvPr/>
            </p:nvGrpSpPr>
            <p:grpSpPr>
              <a:xfrm>
                <a:off x="1490677" y="2820474"/>
                <a:ext cx="211555" cy="236021"/>
                <a:chOff x="790575" y="4480628"/>
                <a:chExt cx="276935" cy="308962"/>
              </a:xfrm>
            </p:grpSpPr>
            <p:sp>
              <p:nvSpPr>
                <p:cNvPr id="110" name="Triangle 109">
                  <a:extLst>
                    <a:ext uri="{FF2B5EF4-FFF2-40B4-BE49-F238E27FC236}">
                      <a16:creationId xmlns:a16="http://schemas.microsoft.com/office/drawing/2014/main" id="{0C14716E-E845-1D4A-A342-2671719B5357}"/>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a:extLst>
                    <a:ext uri="{FF2B5EF4-FFF2-40B4-BE49-F238E27FC236}">
                      <a16:creationId xmlns:a16="http://schemas.microsoft.com/office/drawing/2014/main" id="{951D1F1C-0059-FC46-A201-2978AD464C0B}"/>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a:extLst>
                    <a:ext uri="{FF2B5EF4-FFF2-40B4-BE49-F238E27FC236}">
                      <a16:creationId xmlns:a16="http://schemas.microsoft.com/office/drawing/2014/main" id="{B834879C-01F0-2C46-AF8C-43180FFA0A21}"/>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a:extLst>
                    <a:ext uri="{FF2B5EF4-FFF2-40B4-BE49-F238E27FC236}">
                      <a16:creationId xmlns:a16="http://schemas.microsoft.com/office/drawing/2014/main" id="{EC0F9D38-EA10-5641-AC0B-7772841D8148}"/>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4" name="Straight Connector 113">
                  <a:extLst>
                    <a:ext uri="{FF2B5EF4-FFF2-40B4-BE49-F238E27FC236}">
                      <a16:creationId xmlns:a16="http://schemas.microsoft.com/office/drawing/2014/main" id="{4CF8D9DA-A124-C14E-A412-B7D3F9015CBC}"/>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9" name="Oval 108">
                <a:extLst>
                  <a:ext uri="{FF2B5EF4-FFF2-40B4-BE49-F238E27FC236}">
                    <a16:creationId xmlns:a16="http://schemas.microsoft.com/office/drawing/2014/main" id="{B0ED3C29-E872-9E4F-BFF4-4AC8F683429D}"/>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9" name="Group 98">
              <a:extLst>
                <a:ext uri="{FF2B5EF4-FFF2-40B4-BE49-F238E27FC236}">
                  <a16:creationId xmlns:a16="http://schemas.microsoft.com/office/drawing/2014/main" id="{B44BB6BF-2416-8043-A318-986965A6C591}"/>
                </a:ext>
              </a:extLst>
            </p:cNvPr>
            <p:cNvGrpSpPr/>
            <p:nvPr/>
          </p:nvGrpSpPr>
          <p:grpSpPr>
            <a:xfrm rot="5400000" flipV="1">
              <a:off x="7984736" y="2777700"/>
              <a:ext cx="323465" cy="274257"/>
              <a:chOff x="1478549" y="2181747"/>
              <a:chExt cx="278369" cy="236021"/>
            </a:xfrm>
          </p:grpSpPr>
          <p:grpSp>
            <p:nvGrpSpPr>
              <p:cNvPr id="100" name="Group 99">
                <a:extLst>
                  <a:ext uri="{FF2B5EF4-FFF2-40B4-BE49-F238E27FC236}">
                    <a16:creationId xmlns:a16="http://schemas.microsoft.com/office/drawing/2014/main" id="{F2EA3B47-8981-3F4A-8EFA-21DD02D16534}"/>
                  </a:ext>
                </a:extLst>
              </p:cNvPr>
              <p:cNvGrpSpPr/>
              <p:nvPr/>
            </p:nvGrpSpPr>
            <p:grpSpPr>
              <a:xfrm>
                <a:off x="1478549" y="2181747"/>
                <a:ext cx="220204" cy="236021"/>
                <a:chOff x="774700" y="3743756"/>
                <a:chExt cx="288257" cy="308962"/>
              </a:xfrm>
            </p:grpSpPr>
            <p:sp>
              <p:nvSpPr>
                <p:cNvPr id="102" name="Triangle 101">
                  <a:extLst>
                    <a:ext uri="{FF2B5EF4-FFF2-40B4-BE49-F238E27FC236}">
                      <a16:creationId xmlns:a16="http://schemas.microsoft.com/office/drawing/2014/main" id="{8D37470E-A9D9-A04F-8857-702942861705}"/>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a:extLst>
                    <a:ext uri="{FF2B5EF4-FFF2-40B4-BE49-F238E27FC236}">
                      <a16:creationId xmlns:a16="http://schemas.microsoft.com/office/drawing/2014/main" id="{556461C2-CD43-DE42-8F8F-6F705FF90DA9}"/>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a:extLst>
                    <a:ext uri="{FF2B5EF4-FFF2-40B4-BE49-F238E27FC236}">
                      <a16:creationId xmlns:a16="http://schemas.microsoft.com/office/drawing/2014/main" id="{246D9A5D-8E55-8B45-9D3F-0B7DEEFC801B}"/>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a:extLst>
                    <a:ext uri="{FF2B5EF4-FFF2-40B4-BE49-F238E27FC236}">
                      <a16:creationId xmlns:a16="http://schemas.microsoft.com/office/drawing/2014/main" id="{46CCE9CE-BD16-A14B-A645-2ADB42AA6500}"/>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6" name="Straight Connector 105">
                  <a:extLst>
                    <a:ext uri="{FF2B5EF4-FFF2-40B4-BE49-F238E27FC236}">
                      <a16:creationId xmlns:a16="http://schemas.microsoft.com/office/drawing/2014/main" id="{3BFF3918-6AD2-3240-BE75-9B7FA06FB877}"/>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1" name="Oval 100">
                <a:extLst>
                  <a:ext uri="{FF2B5EF4-FFF2-40B4-BE49-F238E27FC236}">
                    <a16:creationId xmlns:a16="http://schemas.microsoft.com/office/drawing/2014/main" id="{F4EE0D22-17C3-764F-8CA3-E9783D5B2FDD}"/>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82" name="Straight Connector 81">
              <a:extLst>
                <a:ext uri="{FF2B5EF4-FFF2-40B4-BE49-F238E27FC236}">
                  <a16:creationId xmlns:a16="http://schemas.microsoft.com/office/drawing/2014/main" id="{DAD26829-33FC-C24D-B77C-940F4C54CC8B}"/>
                </a:ext>
              </a:extLst>
            </p:cNvPr>
            <p:cNvCxnSpPr/>
            <p:nvPr/>
          </p:nvCxnSpPr>
          <p:spPr>
            <a:xfrm>
              <a:off x="1858547" y="377218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FE1428D2-232A-3743-A3DA-37AE591D8107}"/>
                </a:ext>
              </a:extLst>
            </p:cNvPr>
            <p:cNvCxnSpPr/>
            <p:nvPr/>
          </p:nvCxnSpPr>
          <p:spPr>
            <a:xfrm>
              <a:off x="1856614" y="304048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FC227903-D3E9-274D-B93B-841AAEDEAD7B}"/>
                </a:ext>
              </a:extLst>
            </p:cNvPr>
            <p:cNvCxnSpPr/>
            <p:nvPr/>
          </p:nvCxnSpPr>
          <p:spPr>
            <a:xfrm>
              <a:off x="2584954" y="377086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F82EF2B6-0253-EB44-8AE9-906573E3E7E3}"/>
                </a:ext>
              </a:extLst>
            </p:cNvPr>
            <p:cNvCxnSpPr/>
            <p:nvPr/>
          </p:nvCxnSpPr>
          <p:spPr>
            <a:xfrm>
              <a:off x="2583021" y="303916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7E0436CA-5FFA-5146-AD44-692CB5756F1E}"/>
                </a:ext>
              </a:extLst>
            </p:cNvPr>
            <p:cNvCxnSpPr/>
            <p:nvPr/>
          </p:nvCxnSpPr>
          <p:spPr>
            <a:xfrm>
              <a:off x="3311361" y="376954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D2D55929-1062-D940-AAFD-5DF9422D3AB9}"/>
                </a:ext>
              </a:extLst>
            </p:cNvPr>
            <p:cNvCxnSpPr/>
            <p:nvPr/>
          </p:nvCxnSpPr>
          <p:spPr>
            <a:xfrm>
              <a:off x="3309428" y="303784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4171638E-BA9B-754E-ACA1-05114A509E39}"/>
                </a:ext>
              </a:extLst>
            </p:cNvPr>
            <p:cNvCxnSpPr/>
            <p:nvPr/>
          </p:nvCxnSpPr>
          <p:spPr>
            <a:xfrm>
              <a:off x="4037768" y="376822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9647F9C8-19CB-6744-A603-3B7E2F7BCA32}"/>
                </a:ext>
              </a:extLst>
            </p:cNvPr>
            <p:cNvCxnSpPr/>
            <p:nvPr/>
          </p:nvCxnSpPr>
          <p:spPr>
            <a:xfrm>
              <a:off x="4035835" y="303652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25EB8487-E6AF-4445-815E-1D18D4A8BCBA}"/>
                </a:ext>
              </a:extLst>
            </p:cNvPr>
            <p:cNvCxnSpPr/>
            <p:nvPr/>
          </p:nvCxnSpPr>
          <p:spPr>
            <a:xfrm>
              <a:off x="4789547" y="375796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CFB5F787-DD5A-0B44-9266-6B1E14DAD80A}"/>
                </a:ext>
              </a:extLst>
            </p:cNvPr>
            <p:cNvCxnSpPr/>
            <p:nvPr/>
          </p:nvCxnSpPr>
          <p:spPr>
            <a:xfrm>
              <a:off x="4787614" y="303248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0278F80F-9762-9C42-B408-37B65AFA5566}"/>
                </a:ext>
              </a:extLst>
            </p:cNvPr>
            <p:cNvCxnSpPr/>
            <p:nvPr/>
          </p:nvCxnSpPr>
          <p:spPr>
            <a:xfrm flipH="1" flipV="1">
              <a:off x="4784567" y="302515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1D9791EE-53E7-A04E-9D8D-9C615E58E561}"/>
                </a:ext>
              </a:extLst>
            </p:cNvPr>
            <p:cNvCxnSpPr/>
            <p:nvPr/>
          </p:nvCxnSpPr>
          <p:spPr>
            <a:xfrm flipV="1">
              <a:off x="4776505" y="302827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Oval 6">
              <a:extLst>
                <a:ext uri="{FF2B5EF4-FFF2-40B4-BE49-F238E27FC236}">
                  <a16:creationId xmlns:a16="http://schemas.microsoft.com/office/drawing/2014/main" id="{DC616AFB-0E28-5A41-96B1-7080E45D1125}"/>
                </a:ext>
              </a:extLst>
            </p:cNvPr>
            <p:cNvSpPr/>
            <p:nvPr/>
          </p:nvSpPr>
          <p:spPr>
            <a:xfrm>
              <a:off x="5470504" y="299103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15134058-E9C5-1249-A4D1-50C94E4F5CBA}"/>
                </a:ext>
              </a:extLst>
            </p:cNvPr>
            <p:cNvSpPr/>
            <p:nvPr/>
          </p:nvSpPr>
          <p:spPr>
            <a:xfrm>
              <a:off x="5466735" y="370846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7B896D18-EE6A-7A49-9571-83754C653D58}"/>
                </a:ext>
              </a:extLst>
            </p:cNvPr>
            <p:cNvCxnSpPr/>
            <p:nvPr/>
          </p:nvCxnSpPr>
          <p:spPr>
            <a:xfrm>
              <a:off x="7427782" y="376859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85629F69-61AC-2641-B48A-8BBBF23FC091}"/>
                </a:ext>
              </a:extLst>
            </p:cNvPr>
            <p:cNvCxnSpPr/>
            <p:nvPr/>
          </p:nvCxnSpPr>
          <p:spPr>
            <a:xfrm>
              <a:off x="7425849" y="303689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6DC12625-831A-2747-ACFE-316064B36B11}"/>
                </a:ext>
              </a:extLst>
            </p:cNvPr>
            <p:cNvCxnSpPr/>
            <p:nvPr/>
          </p:nvCxnSpPr>
          <p:spPr>
            <a:xfrm>
              <a:off x="1128384" y="377192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0FB94A73-DF79-9049-ACA7-880E08DE0F44}"/>
                </a:ext>
              </a:extLst>
            </p:cNvPr>
            <p:cNvCxnSpPr/>
            <p:nvPr/>
          </p:nvCxnSpPr>
          <p:spPr>
            <a:xfrm>
              <a:off x="1126451" y="304619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F1995DEB-4FC4-3043-8239-5482E4E65537}"/>
                </a:ext>
              </a:extLst>
            </p:cNvPr>
            <p:cNvCxnSpPr/>
            <p:nvPr/>
          </p:nvCxnSpPr>
          <p:spPr>
            <a:xfrm flipH="1" flipV="1">
              <a:off x="1131515" y="304117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978EABC-6857-1646-83F2-60FBC783B23F}"/>
                </a:ext>
              </a:extLst>
            </p:cNvPr>
            <p:cNvCxnSpPr/>
            <p:nvPr/>
          </p:nvCxnSpPr>
          <p:spPr>
            <a:xfrm flipH="1" flipV="1">
              <a:off x="1857421" y="304117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446C3F9-E09A-1A48-9FAF-28D79A1BEF9D}"/>
                </a:ext>
              </a:extLst>
            </p:cNvPr>
            <p:cNvCxnSpPr/>
            <p:nvPr/>
          </p:nvCxnSpPr>
          <p:spPr>
            <a:xfrm flipH="1" flipV="1">
              <a:off x="2577351" y="304077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CE3BC8A7-1542-1D41-B973-1472D54927BC}"/>
                </a:ext>
              </a:extLst>
            </p:cNvPr>
            <p:cNvCxnSpPr/>
            <p:nvPr/>
          </p:nvCxnSpPr>
          <p:spPr>
            <a:xfrm flipH="1" flipV="1">
              <a:off x="3318925" y="304117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7112D9D-B0EA-D146-80E4-F07A97BAD40D}"/>
                </a:ext>
              </a:extLst>
            </p:cNvPr>
            <p:cNvCxnSpPr/>
            <p:nvPr/>
          </p:nvCxnSpPr>
          <p:spPr>
            <a:xfrm flipH="1" flipV="1">
              <a:off x="4044831" y="304675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C3D961B4-DD34-9640-8EF1-4EC7F5E34AB6}"/>
                </a:ext>
              </a:extLst>
            </p:cNvPr>
            <p:cNvCxnSpPr/>
            <p:nvPr/>
          </p:nvCxnSpPr>
          <p:spPr>
            <a:xfrm flipH="1" flipV="1">
              <a:off x="7422802" y="303578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5C6D4254-6EFD-9C40-95F6-6D288F1FC4F4}"/>
                </a:ext>
              </a:extLst>
            </p:cNvPr>
            <p:cNvCxnSpPr/>
            <p:nvPr/>
          </p:nvCxnSpPr>
          <p:spPr>
            <a:xfrm flipV="1">
              <a:off x="1123453" y="304429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Oval 24">
              <a:extLst>
                <a:ext uri="{FF2B5EF4-FFF2-40B4-BE49-F238E27FC236}">
                  <a16:creationId xmlns:a16="http://schemas.microsoft.com/office/drawing/2014/main" id="{33636A2C-029A-A249-9330-7731ED917F28}"/>
                </a:ext>
              </a:extLst>
            </p:cNvPr>
            <p:cNvSpPr/>
            <p:nvPr/>
          </p:nvSpPr>
          <p:spPr>
            <a:xfrm>
              <a:off x="1811260" y="300017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50C58602-8545-6F48-8C45-20140CCDF60F}"/>
                </a:ext>
              </a:extLst>
            </p:cNvPr>
            <p:cNvCxnSpPr/>
            <p:nvPr/>
          </p:nvCxnSpPr>
          <p:spPr>
            <a:xfrm flipV="1">
              <a:off x="1849359" y="304429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Oval 34">
              <a:extLst>
                <a:ext uri="{FF2B5EF4-FFF2-40B4-BE49-F238E27FC236}">
                  <a16:creationId xmlns:a16="http://schemas.microsoft.com/office/drawing/2014/main" id="{73166F82-C1FF-BA48-A558-11900FB3C468}"/>
                </a:ext>
              </a:extLst>
            </p:cNvPr>
            <p:cNvSpPr/>
            <p:nvPr/>
          </p:nvSpPr>
          <p:spPr>
            <a:xfrm>
              <a:off x="1807247" y="372407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6" name="Straight Connector 35">
              <a:extLst>
                <a:ext uri="{FF2B5EF4-FFF2-40B4-BE49-F238E27FC236}">
                  <a16:creationId xmlns:a16="http://schemas.microsoft.com/office/drawing/2014/main" id="{314C90CB-91A6-A549-883D-614BDB8A6B67}"/>
                </a:ext>
              </a:extLst>
            </p:cNvPr>
            <p:cNvCxnSpPr/>
            <p:nvPr/>
          </p:nvCxnSpPr>
          <p:spPr>
            <a:xfrm flipV="1">
              <a:off x="2569289" y="304389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Oval 36">
              <a:extLst>
                <a:ext uri="{FF2B5EF4-FFF2-40B4-BE49-F238E27FC236}">
                  <a16:creationId xmlns:a16="http://schemas.microsoft.com/office/drawing/2014/main" id="{3505785D-297D-9145-A15A-09FFA5556BB4}"/>
                </a:ext>
              </a:extLst>
            </p:cNvPr>
            <p:cNvSpPr/>
            <p:nvPr/>
          </p:nvSpPr>
          <p:spPr>
            <a:xfrm>
              <a:off x="2543372" y="299121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2325B4D9-CCC6-D045-91A5-7D0637DE4093}"/>
                </a:ext>
              </a:extLst>
            </p:cNvPr>
            <p:cNvSpPr/>
            <p:nvPr/>
          </p:nvSpPr>
          <p:spPr>
            <a:xfrm>
              <a:off x="2533383" y="373304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 name="Straight Connector 40">
              <a:extLst>
                <a:ext uri="{FF2B5EF4-FFF2-40B4-BE49-F238E27FC236}">
                  <a16:creationId xmlns:a16="http://schemas.microsoft.com/office/drawing/2014/main" id="{A205B895-E607-1547-B579-20BFC02AD4DF}"/>
                </a:ext>
              </a:extLst>
            </p:cNvPr>
            <p:cNvCxnSpPr/>
            <p:nvPr/>
          </p:nvCxnSpPr>
          <p:spPr>
            <a:xfrm flipV="1">
              <a:off x="3310863" y="304429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6141B320-2CDF-2943-B39E-C92B523E178A}"/>
                </a:ext>
              </a:extLst>
            </p:cNvPr>
            <p:cNvCxnSpPr/>
            <p:nvPr/>
          </p:nvCxnSpPr>
          <p:spPr>
            <a:xfrm flipV="1">
              <a:off x="4036769" y="304987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Oval 42">
              <a:extLst>
                <a:ext uri="{FF2B5EF4-FFF2-40B4-BE49-F238E27FC236}">
                  <a16:creationId xmlns:a16="http://schemas.microsoft.com/office/drawing/2014/main" id="{83EC2026-27E8-2E44-9DB7-AFA8850850C8}"/>
                </a:ext>
              </a:extLst>
            </p:cNvPr>
            <p:cNvSpPr/>
            <p:nvPr/>
          </p:nvSpPr>
          <p:spPr>
            <a:xfrm>
              <a:off x="3998900" y="299121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a:extLst>
                <a:ext uri="{FF2B5EF4-FFF2-40B4-BE49-F238E27FC236}">
                  <a16:creationId xmlns:a16="http://schemas.microsoft.com/office/drawing/2014/main" id="{C45D309A-C9C8-9842-88E3-B5E6398A29A9}"/>
                </a:ext>
              </a:extLst>
            </p:cNvPr>
            <p:cNvSpPr/>
            <p:nvPr/>
          </p:nvSpPr>
          <p:spPr>
            <a:xfrm>
              <a:off x="4000863" y="373304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a:extLst>
                <a:ext uri="{FF2B5EF4-FFF2-40B4-BE49-F238E27FC236}">
                  <a16:creationId xmlns:a16="http://schemas.microsoft.com/office/drawing/2014/main" id="{5A8CB550-6216-2E40-9FF7-62ADE86237F3}"/>
                </a:ext>
              </a:extLst>
            </p:cNvPr>
            <p:cNvSpPr/>
            <p:nvPr/>
          </p:nvSpPr>
          <p:spPr>
            <a:xfrm>
              <a:off x="4736988" y="299445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a:extLst>
                <a:ext uri="{FF2B5EF4-FFF2-40B4-BE49-F238E27FC236}">
                  <a16:creationId xmlns:a16="http://schemas.microsoft.com/office/drawing/2014/main" id="{C8C1C5A3-0531-AB46-99F3-522807F5E436}"/>
                </a:ext>
              </a:extLst>
            </p:cNvPr>
            <p:cNvSpPr/>
            <p:nvPr/>
          </p:nvSpPr>
          <p:spPr>
            <a:xfrm>
              <a:off x="4726999" y="373006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A6F96BC2-A6B6-4E43-8E5E-9470DF7C9175}"/>
                </a:ext>
              </a:extLst>
            </p:cNvPr>
            <p:cNvSpPr/>
            <p:nvPr/>
          </p:nvSpPr>
          <p:spPr>
            <a:xfrm>
              <a:off x="3269508" y="298823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065C3F31-A9F2-4C4C-9403-55813C53CD3C}"/>
                </a:ext>
              </a:extLst>
            </p:cNvPr>
            <p:cNvSpPr/>
            <p:nvPr/>
          </p:nvSpPr>
          <p:spPr>
            <a:xfrm>
              <a:off x="3259519" y="373006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9" name="Straight Connector 48">
              <a:extLst>
                <a:ext uri="{FF2B5EF4-FFF2-40B4-BE49-F238E27FC236}">
                  <a16:creationId xmlns:a16="http://schemas.microsoft.com/office/drawing/2014/main" id="{BF1A23A7-A596-1147-8C25-E4C56D4505A4}"/>
                </a:ext>
              </a:extLst>
            </p:cNvPr>
            <p:cNvCxnSpPr/>
            <p:nvPr/>
          </p:nvCxnSpPr>
          <p:spPr>
            <a:xfrm flipV="1">
              <a:off x="7414740" y="303889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Oval 49">
              <a:extLst>
                <a:ext uri="{FF2B5EF4-FFF2-40B4-BE49-F238E27FC236}">
                  <a16:creationId xmlns:a16="http://schemas.microsoft.com/office/drawing/2014/main" id="{D4EE8E7C-340D-AA4F-B230-6B956BDD575E}"/>
                </a:ext>
              </a:extLst>
            </p:cNvPr>
            <p:cNvSpPr/>
            <p:nvPr/>
          </p:nvSpPr>
          <p:spPr>
            <a:xfrm>
              <a:off x="7376871" y="300029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FEF7B91B-3E76-3348-80BA-709E33174182}"/>
                </a:ext>
              </a:extLst>
            </p:cNvPr>
            <p:cNvSpPr/>
            <p:nvPr/>
          </p:nvSpPr>
          <p:spPr>
            <a:xfrm>
              <a:off x="7378834" y="372207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9A7A8E04-3C8E-1844-A33B-DD36D8DD52E3}"/>
                </a:ext>
              </a:extLst>
            </p:cNvPr>
            <p:cNvSpPr/>
            <p:nvPr/>
          </p:nvSpPr>
          <p:spPr>
            <a:xfrm>
              <a:off x="8106867" y="299730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a:extLst>
                <a:ext uri="{FF2B5EF4-FFF2-40B4-BE49-F238E27FC236}">
                  <a16:creationId xmlns:a16="http://schemas.microsoft.com/office/drawing/2014/main" id="{16C6ED9E-265A-FC44-B41F-1B6C500E4B32}"/>
                </a:ext>
              </a:extLst>
            </p:cNvPr>
            <p:cNvSpPr/>
            <p:nvPr/>
          </p:nvSpPr>
          <p:spPr>
            <a:xfrm>
              <a:off x="8104970" y="371909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a:extLst>
                <a:ext uri="{FF2B5EF4-FFF2-40B4-BE49-F238E27FC236}">
                  <a16:creationId xmlns:a16="http://schemas.microsoft.com/office/drawing/2014/main" id="{C235D036-FF8D-9E43-9BA3-4B745B56A962}"/>
                </a:ext>
              </a:extLst>
            </p:cNvPr>
            <p:cNvSpPr/>
            <p:nvPr/>
          </p:nvSpPr>
          <p:spPr>
            <a:xfrm>
              <a:off x="5757704" y="3355530"/>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7" name="Oval 76">
              <a:extLst>
                <a:ext uri="{FF2B5EF4-FFF2-40B4-BE49-F238E27FC236}">
                  <a16:creationId xmlns:a16="http://schemas.microsoft.com/office/drawing/2014/main" id="{476D985C-B262-1446-B6AC-6B09DD475C1D}"/>
                </a:ext>
              </a:extLst>
            </p:cNvPr>
            <p:cNvSpPr/>
            <p:nvPr/>
          </p:nvSpPr>
          <p:spPr>
            <a:xfrm>
              <a:off x="6056289" y="3355527"/>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8" name="Oval 77">
              <a:extLst>
                <a:ext uri="{FF2B5EF4-FFF2-40B4-BE49-F238E27FC236}">
                  <a16:creationId xmlns:a16="http://schemas.microsoft.com/office/drawing/2014/main" id="{FD99AD84-BD7D-5A40-A0A3-07D6B7CC6E82}"/>
                </a:ext>
              </a:extLst>
            </p:cNvPr>
            <p:cNvSpPr/>
            <p:nvPr/>
          </p:nvSpPr>
          <p:spPr>
            <a:xfrm>
              <a:off x="6376642" y="3358635"/>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69" name="Group 68">
              <a:extLst>
                <a:ext uri="{FF2B5EF4-FFF2-40B4-BE49-F238E27FC236}">
                  <a16:creationId xmlns:a16="http://schemas.microsoft.com/office/drawing/2014/main" id="{C2BAC861-5925-474E-B3C3-1D31F94C7907}"/>
                </a:ext>
              </a:extLst>
            </p:cNvPr>
            <p:cNvGrpSpPr/>
            <p:nvPr/>
          </p:nvGrpSpPr>
          <p:grpSpPr>
            <a:xfrm>
              <a:off x="838768" y="2900142"/>
              <a:ext cx="323465" cy="274257"/>
              <a:chOff x="1478549" y="2181747"/>
              <a:chExt cx="278369" cy="236021"/>
            </a:xfrm>
          </p:grpSpPr>
          <p:grpSp>
            <p:nvGrpSpPr>
              <p:cNvPr id="70" name="Group 69">
                <a:extLst>
                  <a:ext uri="{FF2B5EF4-FFF2-40B4-BE49-F238E27FC236}">
                    <a16:creationId xmlns:a16="http://schemas.microsoft.com/office/drawing/2014/main" id="{8E0224AE-3810-B24D-B7B7-F0E2551B5760}"/>
                  </a:ext>
                </a:extLst>
              </p:cNvPr>
              <p:cNvGrpSpPr/>
              <p:nvPr/>
            </p:nvGrpSpPr>
            <p:grpSpPr>
              <a:xfrm>
                <a:off x="1478549" y="2181747"/>
                <a:ext cx="220204" cy="236021"/>
                <a:chOff x="774700" y="3743756"/>
                <a:chExt cx="288257" cy="308962"/>
              </a:xfrm>
            </p:grpSpPr>
            <p:sp>
              <p:nvSpPr>
                <p:cNvPr id="72" name="Triangle 71">
                  <a:extLst>
                    <a:ext uri="{FF2B5EF4-FFF2-40B4-BE49-F238E27FC236}">
                      <a16:creationId xmlns:a16="http://schemas.microsoft.com/office/drawing/2014/main" id="{3515EBD7-C27F-2349-B83D-D8C753136349}"/>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a:extLst>
                    <a:ext uri="{FF2B5EF4-FFF2-40B4-BE49-F238E27FC236}">
                      <a16:creationId xmlns:a16="http://schemas.microsoft.com/office/drawing/2014/main" id="{48681492-3C7B-964C-8FCF-E516845C85F3}"/>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6B4A91B3-5A66-EE4B-A5D9-59C05EE0970D}"/>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DA2C084F-B253-FB4D-BEE1-F469D60C1F80}"/>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1" name="Straight Connector 80">
                  <a:extLst>
                    <a:ext uri="{FF2B5EF4-FFF2-40B4-BE49-F238E27FC236}">
                      <a16:creationId xmlns:a16="http://schemas.microsoft.com/office/drawing/2014/main" id="{0067F195-D28A-5C42-B4F0-9DB1594EEEF5}"/>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1" name="Oval 70">
                <a:extLst>
                  <a:ext uri="{FF2B5EF4-FFF2-40B4-BE49-F238E27FC236}">
                    <a16:creationId xmlns:a16="http://schemas.microsoft.com/office/drawing/2014/main" id="{B24EB1FC-364E-2D47-A686-1B9E69BDD3F1}"/>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0" name="Group 89">
              <a:extLst>
                <a:ext uri="{FF2B5EF4-FFF2-40B4-BE49-F238E27FC236}">
                  <a16:creationId xmlns:a16="http://schemas.microsoft.com/office/drawing/2014/main" id="{195CDD5C-D51E-7A49-946C-8A43F5147292}"/>
                </a:ext>
              </a:extLst>
            </p:cNvPr>
            <p:cNvGrpSpPr/>
            <p:nvPr/>
          </p:nvGrpSpPr>
          <p:grpSpPr>
            <a:xfrm>
              <a:off x="850428" y="3626615"/>
              <a:ext cx="305810" cy="274257"/>
              <a:chOff x="1490677" y="2820474"/>
              <a:chExt cx="263175" cy="236021"/>
            </a:xfrm>
          </p:grpSpPr>
          <p:grpSp>
            <p:nvGrpSpPr>
              <p:cNvPr id="91" name="Group 90">
                <a:extLst>
                  <a:ext uri="{FF2B5EF4-FFF2-40B4-BE49-F238E27FC236}">
                    <a16:creationId xmlns:a16="http://schemas.microsoft.com/office/drawing/2014/main" id="{6694010B-31E5-4C40-B14A-6AEA14392867}"/>
                  </a:ext>
                </a:extLst>
              </p:cNvPr>
              <p:cNvGrpSpPr/>
              <p:nvPr/>
            </p:nvGrpSpPr>
            <p:grpSpPr>
              <a:xfrm>
                <a:off x="1490677" y="2820474"/>
                <a:ext cx="211555" cy="236021"/>
                <a:chOff x="790575" y="4480628"/>
                <a:chExt cx="276935" cy="308962"/>
              </a:xfrm>
            </p:grpSpPr>
            <p:sp>
              <p:nvSpPr>
                <p:cNvPr id="93" name="Triangle 92">
                  <a:extLst>
                    <a:ext uri="{FF2B5EF4-FFF2-40B4-BE49-F238E27FC236}">
                      <a16:creationId xmlns:a16="http://schemas.microsoft.com/office/drawing/2014/main" id="{D292682E-8CBD-0C4D-B2FF-8D0492955AEC}"/>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a:extLst>
                    <a:ext uri="{FF2B5EF4-FFF2-40B4-BE49-F238E27FC236}">
                      <a16:creationId xmlns:a16="http://schemas.microsoft.com/office/drawing/2014/main" id="{B2DD6337-1A1E-7E40-B0DF-7B4766C2C19B}"/>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4198F3AB-874B-0B47-9372-27CE581EA98C}"/>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16C46EB2-9D7F-CF4E-B1F9-5BFEF2B48A8B}"/>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7" name="Straight Connector 96">
                  <a:extLst>
                    <a:ext uri="{FF2B5EF4-FFF2-40B4-BE49-F238E27FC236}">
                      <a16:creationId xmlns:a16="http://schemas.microsoft.com/office/drawing/2014/main" id="{5EB6BCE1-31DC-C643-BC5F-9C594BE619DE}"/>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2" name="Oval 91">
                <a:extLst>
                  <a:ext uri="{FF2B5EF4-FFF2-40B4-BE49-F238E27FC236}">
                    <a16:creationId xmlns:a16="http://schemas.microsoft.com/office/drawing/2014/main" id="{BD4E8648-93E1-8D4B-ADBA-647F5789CEE2}"/>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 name="Oval 21">
              <a:extLst>
                <a:ext uri="{FF2B5EF4-FFF2-40B4-BE49-F238E27FC236}">
                  <a16:creationId xmlns:a16="http://schemas.microsoft.com/office/drawing/2014/main" id="{BEACA379-E0B4-CB48-B9DE-C7FFA6750029}"/>
                </a:ext>
              </a:extLst>
            </p:cNvPr>
            <p:cNvSpPr/>
            <p:nvPr/>
          </p:nvSpPr>
          <p:spPr>
            <a:xfrm>
              <a:off x="1072392" y="299667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185F07F9-F0B3-3F49-988E-837BAC61EE22}"/>
                </a:ext>
              </a:extLst>
            </p:cNvPr>
            <p:cNvSpPr/>
            <p:nvPr/>
          </p:nvSpPr>
          <p:spPr>
            <a:xfrm>
              <a:off x="1077328" y="372207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23" name="Straight Arrow Connector 122">
            <a:extLst>
              <a:ext uri="{FF2B5EF4-FFF2-40B4-BE49-F238E27FC236}">
                <a16:creationId xmlns:a16="http://schemas.microsoft.com/office/drawing/2014/main" id="{33AAA0C8-10F7-C648-B1AA-263AA83FB61B}"/>
              </a:ext>
            </a:extLst>
          </p:cNvPr>
          <p:cNvCxnSpPr>
            <a:cxnSpLocks/>
          </p:cNvCxnSpPr>
          <p:nvPr/>
        </p:nvCxnSpPr>
        <p:spPr>
          <a:xfrm flipV="1">
            <a:off x="926510" y="2398494"/>
            <a:ext cx="0" cy="218677"/>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24" name="Straight Arrow Connector 123">
            <a:extLst>
              <a:ext uri="{FF2B5EF4-FFF2-40B4-BE49-F238E27FC236}">
                <a16:creationId xmlns:a16="http://schemas.microsoft.com/office/drawing/2014/main" id="{A0FBE2B1-D54A-9A43-8EBB-AF8C18C26B66}"/>
              </a:ext>
            </a:extLst>
          </p:cNvPr>
          <p:cNvCxnSpPr>
            <a:cxnSpLocks/>
          </p:cNvCxnSpPr>
          <p:nvPr/>
        </p:nvCxnSpPr>
        <p:spPr>
          <a:xfrm>
            <a:off x="932965" y="4153439"/>
            <a:ext cx="0" cy="205680"/>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25" name="TextBox 124">
            <a:extLst>
              <a:ext uri="{FF2B5EF4-FFF2-40B4-BE49-F238E27FC236}">
                <a16:creationId xmlns:a16="http://schemas.microsoft.com/office/drawing/2014/main" id="{F51ED880-8E74-7041-B5AB-B5B848B7689E}"/>
              </a:ext>
            </a:extLst>
          </p:cNvPr>
          <p:cNvSpPr txBox="1"/>
          <p:nvPr/>
        </p:nvSpPr>
        <p:spPr>
          <a:xfrm>
            <a:off x="2303955" y="192771"/>
            <a:ext cx="4543836" cy="861774"/>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Lattice Truss Designs Relative to </a:t>
            </a:r>
          </a:p>
          <a:p>
            <a:r>
              <a:rPr lang="en-US" sz="2200" dirty="0">
                <a:latin typeface="Times New Roman" panose="02020603050405020304" pitchFamily="18" charset="0"/>
                <a:cs typeface="Times New Roman" panose="02020603050405020304" pitchFamily="18" charset="0"/>
              </a:rPr>
              <a:t>Heat Transfer Conduction, Design #1            </a:t>
            </a:r>
          </a:p>
        </p:txBody>
      </p:sp>
      <p:grpSp>
        <p:nvGrpSpPr>
          <p:cNvPr id="119" name="Group 118">
            <a:extLst>
              <a:ext uri="{FF2B5EF4-FFF2-40B4-BE49-F238E27FC236}">
                <a16:creationId xmlns:a16="http://schemas.microsoft.com/office/drawing/2014/main" id="{CA2A3AD6-E0B0-B442-ADBC-E11C039D4444}"/>
              </a:ext>
            </a:extLst>
          </p:cNvPr>
          <p:cNvGrpSpPr/>
          <p:nvPr/>
        </p:nvGrpSpPr>
        <p:grpSpPr>
          <a:xfrm>
            <a:off x="7514562" y="6110937"/>
            <a:ext cx="1339174" cy="421977"/>
            <a:chOff x="470514" y="6098501"/>
            <a:chExt cx="1339174" cy="421977"/>
          </a:xfrm>
        </p:grpSpPr>
        <p:sp>
          <p:nvSpPr>
            <p:cNvPr id="120" name="TextBox 119">
              <a:extLst>
                <a:ext uri="{FF2B5EF4-FFF2-40B4-BE49-F238E27FC236}">
                  <a16:creationId xmlns:a16="http://schemas.microsoft.com/office/drawing/2014/main" id="{F0DC5F37-3951-6C4B-BEDC-3569EDE5C49B}"/>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126" name="TextBox 125">
              <a:extLst>
                <a:ext uri="{FF2B5EF4-FFF2-40B4-BE49-F238E27FC236}">
                  <a16:creationId xmlns:a16="http://schemas.microsoft.com/office/drawing/2014/main" id="{F139EA16-0874-6440-949F-A772F0BCF9C1}"/>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3127433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9" name="Group 208">
            <a:extLst>
              <a:ext uri="{FF2B5EF4-FFF2-40B4-BE49-F238E27FC236}">
                <a16:creationId xmlns:a16="http://schemas.microsoft.com/office/drawing/2014/main" id="{F8A472E6-2AC9-E345-B4FD-56B51EE4242D}"/>
              </a:ext>
            </a:extLst>
          </p:cNvPr>
          <p:cNvGrpSpPr/>
          <p:nvPr/>
        </p:nvGrpSpPr>
        <p:grpSpPr>
          <a:xfrm>
            <a:off x="4452028" y="4116202"/>
            <a:ext cx="323465" cy="274257"/>
            <a:chOff x="1478549" y="2181747"/>
            <a:chExt cx="278369" cy="236021"/>
          </a:xfrm>
        </p:grpSpPr>
        <p:grpSp>
          <p:nvGrpSpPr>
            <p:cNvPr id="210" name="Group 209">
              <a:extLst>
                <a:ext uri="{FF2B5EF4-FFF2-40B4-BE49-F238E27FC236}">
                  <a16:creationId xmlns:a16="http://schemas.microsoft.com/office/drawing/2014/main" id="{117FC7B3-8C86-0048-9F3A-91553D9F638D}"/>
                </a:ext>
              </a:extLst>
            </p:cNvPr>
            <p:cNvGrpSpPr/>
            <p:nvPr/>
          </p:nvGrpSpPr>
          <p:grpSpPr>
            <a:xfrm>
              <a:off x="1478549" y="2181747"/>
              <a:ext cx="220204" cy="236021"/>
              <a:chOff x="774700" y="3743756"/>
              <a:chExt cx="288257" cy="308962"/>
            </a:xfrm>
          </p:grpSpPr>
          <p:sp>
            <p:nvSpPr>
              <p:cNvPr id="212" name="Triangle 211">
                <a:extLst>
                  <a:ext uri="{FF2B5EF4-FFF2-40B4-BE49-F238E27FC236}">
                    <a16:creationId xmlns:a16="http://schemas.microsoft.com/office/drawing/2014/main" id="{5F6C0EED-371E-D149-93AF-ED05A2419924}"/>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3" name="Oval 212">
                <a:extLst>
                  <a:ext uri="{FF2B5EF4-FFF2-40B4-BE49-F238E27FC236}">
                    <a16:creationId xmlns:a16="http://schemas.microsoft.com/office/drawing/2014/main" id="{BACCA245-555F-8143-9477-61DAA13C88FC}"/>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 name="Oval 213">
                <a:extLst>
                  <a:ext uri="{FF2B5EF4-FFF2-40B4-BE49-F238E27FC236}">
                    <a16:creationId xmlns:a16="http://schemas.microsoft.com/office/drawing/2014/main" id="{8A12B4ED-58DB-7642-9458-66B845B85D7F}"/>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 name="Oval 214">
                <a:extLst>
                  <a:ext uri="{FF2B5EF4-FFF2-40B4-BE49-F238E27FC236}">
                    <a16:creationId xmlns:a16="http://schemas.microsoft.com/office/drawing/2014/main" id="{E91755B2-5FFF-CB47-8FF6-01A0BEF72433}"/>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6" name="Straight Connector 215">
                <a:extLst>
                  <a:ext uri="{FF2B5EF4-FFF2-40B4-BE49-F238E27FC236}">
                    <a16:creationId xmlns:a16="http://schemas.microsoft.com/office/drawing/2014/main" id="{E76E1A1E-6538-114A-8664-C9AB66C47AB5}"/>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11" name="Oval 210">
              <a:extLst>
                <a:ext uri="{FF2B5EF4-FFF2-40B4-BE49-F238E27FC236}">
                  <a16:creationId xmlns:a16="http://schemas.microsoft.com/office/drawing/2014/main" id="{A69C4123-18C2-BD4C-A7C2-15E9220CDCD6}"/>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7" name="Group 216">
            <a:extLst>
              <a:ext uri="{FF2B5EF4-FFF2-40B4-BE49-F238E27FC236}">
                <a16:creationId xmlns:a16="http://schemas.microsoft.com/office/drawing/2014/main" id="{38EE6408-CB06-2A4A-8679-D7A191C59130}"/>
              </a:ext>
            </a:extLst>
          </p:cNvPr>
          <p:cNvGrpSpPr/>
          <p:nvPr/>
        </p:nvGrpSpPr>
        <p:grpSpPr>
          <a:xfrm>
            <a:off x="4463688" y="4842675"/>
            <a:ext cx="305810" cy="274257"/>
            <a:chOff x="1490677" y="2820474"/>
            <a:chExt cx="263175" cy="236021"/>
          </a:xfrm>
        </p:grpSpPr>
        <p:grpSp>
          <p:nvGrpSpPr>
            <p:cNvPr id="218" name="Group 217">
              <a:extLst>
                <a:ext uri="{FF2B5EF4-FFF2-40B4-BE49-F238E27FC236}">
                  <a16:creationId xmlns:a16="http://schemas.microsoft.com/office/drawing/2014/main" id="{2270C056-EDD7-C344-BAB9-0C3F50C8E817}"/>
                </a:ext>
              </a:extLst>
            </p:cNvPr>
            <p:cNvGrpSpPr/>
            <p:nvPr/>
          </p:nvGrpSpPr>
          <p:grpSpPr>
            <a:xfrm>
              <a:off x="1490677" y="2820474"/>
              <a:ext cx="211555" cy="236021"/>
              <a:chOff x="790575" y="4480628"/>
              <a:chExt cx="276935" cy="308962"/>
            </a:xfrm>
          </p:grpSpPr>
          <p:sp>
            <p:nvSpPr>
              <p:cNvPr id="220" name="Triangle 219">
                <a:extLst>
                  <a:ext uri="{FF2B5EF4-FFF2-40B4-BE49-F238E27FC236}">
                    <a16:creationId xmlns:a16="http://schemas.microsoft.com/office/drawing/2014/main" id="{A2055DD4-11CD-A244-AC2C-7B3AF05C5408}"/>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Oval 220">
                <a:extLst>
                  <a:ext uri="{FF2B5EF4-FFF2-40B4-BE49-F238E27FC236}">
                    <a16:creationId xmlns:a16="http://schemas.microsoft.com/office/drawing/2014/main" id="{6C835502-3891-F44F-B259-129BF2F87EFB}"/>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2" name="Oval 221">
                <a:extLst>
                  <a:ext uri="{FF2B5EF4-FFF2-40B4-BE49-F238E27FC236}">
                    <a16:creationId xmlns:a16="http://schemas.microsoft.com/office/drawing/2014/main" id="{207AF905-9C27-804F-ADE7-FC50FA936150}"/>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3" name="Oval 222">
                <a:extLst>
                  <a:ext uri="{FF2B5EF4-FFF2-40B4-BE49-F238E27FC236}">
                    <a16:creationId xmlns:a16="http://schemas.microsoft.com/office/drawing/2014/main" id="{7D249716-B4E1-A448-8343-57695D30AF7B}"/>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4" name="Straight Connector 223">
                <a:extLst>
                  <a:ext uri="{FF2B5EF4-FFF2-40B4-BE49-F238E27FC236}">
                    <a16:creationId xmlns:a16="http://schemas.microsoft.com/office/drawing/2014/main" id="{49A28B83-CB5E-FA4A-9337-9DC4BC399466}"/>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19" name="Oval 218">
              <a:extLst>
                <a:ext uri="{FF2B5EF4-FFF2-40B4-BE49-F238E27FC236}">
                  <a16:creationId xmlns:a16="http://schemas.microsoft.com/office/drawing/2014/main" id="{5B6AB929-7CC7-1148-A508-77EC9FB91991}"/>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32" name="Straight Connector 131">
            <a:extLst>
              <a:ext uri="{FF2B5EF4-FFF2-40B4-BE49-F238E27FC236}">
                <a16:creationId xmlns:a16="http://schemas.microsoft.com/office/drawing/2014/main" id="{0D338A26-E961-7149-B426-DB815961B8E9}"/>
              </a:ext>
            </a:extLst>
          </p:cNvPr>
          <p:cNvCxnSpPr/>
          <p:nvPr/>
        </p:nvCxnSpPr>
        <p:spPr>
          <a:xfrm>
            <a:off x="6923097" y="498366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1D9E5692-F0E6-9F4D-B86B-2281CF9B24C6}"/>
              </a:ext>
            </a:extLst>
          </p:cNvPr>
          <p:cNvCxnSpPr/>
          <p:nvPr/>
        </p:nvCxnSpPr>
        <p:spPr>
          <a:xfrm>
            <a:off x="6921164" y="425793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299DC724-B29B-6349-9082-047603FDF6E6}"/>
              </a:ext>
            </a:extLst>
          </p:cNvPr>
          <p:cNvCxnSpPr/>
          <p:nvPr/>
        </p:nvCxnSpPr>
        <p:spPr>
          <a:xfrm flipH="1" flipV="1">
            <a:off x="6926228" y="425291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7B7C2619-743B-E445-BE57-BBF123021EDA}"/>
              </a:ext>
            </a:extLst>
          </p:cNvPr>
          <p:cNvCxnSpPr/>
          <p:nvPr/>
        </p:nvCxnSpPr>
        <p:spPr>
          <a:xfrm flipV="1">
            <a:off x="6918166" y="4256033"/>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9" name="Oval 138">
            <a:extLst>
              <a:ext uri="{FF2B5EF4-FFF2-40B4-BE49-F238E27FC236}">
                <a16:creationId xmlns:a16="http://schemas.microsoft.com/office/drawing/2014/main" id="{874FFAFD-1914-C64A-90F8-68E3E9A32633}"/>
              </a:ext>
            </a:extLst>
          </p:cNvPr>
          <p:cNvSpPr/>
          <p:nvPr/>
        </p:nvSpPr>
        <p:spPr>
          <a:xfrm>
            <a:off x="7605973" y="421813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Oval 148">
            <a:extLst>
              <a:ext uri="{FF2B5EF4-FFF2-40B4-BE49-F238E27FC236}">
                <a16:creationId xmlns:a16="http://schemas.microsoft.com/office/drawing/2014/main" id="{753BB534-F8AA-094F-A80F-92DE73FF2DE1}"/>
              </a:ext>
            </a:extLst>
          </p:cNvPr>
          <p:cNvSpPr/>
          <p:nvPr/>
        </p:nvSpPr>
        <p:spPr>
          <a:xfrm>
            <a:off x="7601960" y="493581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a:extLst>
              <a:ext uri="{FF2B5EF4-FFF2-40B4-BE49-F238E27FC236}">
                <a16:creationId xmlns:a16="http://schemas.microsoft.com/office/drawing/2014/main" id="{7F263522-5BB4-5D4C-BCF5-388A6FF36B98}"/>
              </a:ext>
            </a:extLst>
          </p:cNvPr>
          <p:cNvSpPr/>
          <p:nvPr/>
        </p:nvSpPr>
        <p:spPr>
          <a:xfrm>
            <a:off x="277472"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0" name="Straight Connector 79">
            <a:extLst>
              <a:ext uri="{FF2B5EF4-FFF2-40B4-BE49-F238E27FC236}">
                <a16:creationId xmlns:a16="http://schemas.microsoft.com/office/drawing/2014/main" id="{1A3B7025-E416-6F45-8864-CE3195917FA0}"/>
              </a:ext>
            </a:extLst>
          </p:cNvPr>
          <p:cNvCxnSpPr/>
          <p:nvPr/>
        </p:nvCxnSpPr>
        <p:spPr>
          <a:xfrm>
            <a:off x="277472" y="1059292"/>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31318D51-9D59-FB4D-94DB-8405C0E3908D}"/>
              </a:ext>
            </a:extLst>
          </p:cNvPr>
          <p:cNvCxnSpPr/>
          <p:nvPr/>
        </p:nvCxnSpPr>
        <p:spPr>
          <a:xfrm>
            <a:off x="5468698" y="499125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74E42ED7-402C-3F48-A5C9-7355C25271D7}"/>
              </a:ext>
            </a:extLst>
          </p:cNvPr>
          <p:cNvCxnSpPr/>
          <p:nvPr/>
        </p:nvCxnSpPr>
        <p:spPr>
          <a:xfrm>
            <a:off x="5466765" y="425955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2B942BFC-0DA1-434B-B23A-11B460092DEB}"/>
              </a:ext>
            </a:extLst>
          </p:cNvPr>
          <p:cNvCxnSpPr/>
          <p:nvPr/>
        </p:nvCxnSpPr>
        <p:spPr>
          <a:xfrm>
            <a:off x="6195105" y="4989931"/>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BC5F12FC-43D4-244D-9DF9-EA21EEAA2B8A}"/>
              </a:ext>
            </a:extLst>
          </p:cNvPr>
          <p:cNvCxnSpPr/>
          <p:nvPr/>
        </p:nvCxnSpPr>
        <p:spPr>
          <a:xfrm>
            <a:off x="6193172" y="4258230"/>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35CDC4CB-B88F-244F-A221-6D56F1294D25}"/>
              </a:ext>
            </a:extLst>
          </p:cNvPr>
          <p:cNvCxnSpPr/>
          <p:nvPr/>
        </p:nvCxnSpPr>
        <p:spPr>
          <a:xfrm>
            <a:off x="4738535" y="499098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14144605-B8A9-8A47-B1BC-19FEDA2F13A3}"/>
              </a:ext>
            </a:extLst>
          </p:cNvPr>
          <p:cNvCxnSpPr/>
          <p:nvPr/>
        </p:nvCxnSpPr>
        <p:spPr>
          <a:xfrm>
            <a:off x="4736602" y="426526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41C942C7-0DBB-F645-950E-B1C87A89C2AB}"/>
              </a:ext>
            </a:extLst>
          </p:cNvPr>
          <p:cNvCxnSpPr/>
          <p:nvPr/>
        </p:nvCxnSpPr>
        <p:spPr>
          <a:xfrm flipH="1" flipV="1">
            <a:off x="4741666" y="426024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94522D0E-F4F7-C244-9BAE-5B159AB6C883}"/>
              </a:ext>
            </a:extLst>
          </p:cNvPr>
          <p:cNvCxnSpPr/>
          <p:nvPr/>
        </p:nvCxnSpPr>
        <p:spPr>
          <a:xfrm flipH="1" flipV="1">
            <a:off x="5467572" y="426024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FADEAAF4-D009-9B4A-8432-ED8CE1AEBF3B}"/>
              </a:ext>
            </a:extLst>
          </p:cNvPr>
          <p:cNvCxnSpPr/>
          <p:nvPr/>
        </p:nvCxnSpPr>
        <p:spPr>
          <a:xfrm flipH="1" flipV="1">
            <a:off x="6187502" y="425984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0" name="Oval 69">
            <a:extLst>
              <a:ext uri="{FF2B5EF4-FFF2-40B4-BE49-F238E27FC236}">
                <a16:creationId xmlns:a16="http://schemas.microsoft.com/office/drawing/2014/main" id="{751FCEC5-5369-B24B-87EF-067A29F9ECA0}"/>
              </a:ext>
            </a:extLst>
          </p:cNvPr>
          <p:cNvSpPr/>
          <p:nvPr/>
        </p:nvSpPr>
        <p:spPr>
          <a:xfrm>
            <a:off x="4691492" y="421723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1" name="Straight Connector 70">
            <a:extLst>
              <a:ext uri="{FF2B5EF4-FFF2-40B4-BE49-F238E27FC236}">
                <a16:creationId xmlns:a16="http://schemas.microsoft.com/office/drawing/2014/main" id="{C0F42C32-246D-4440-9D98-BAC6BD377530}"/>
              </a:ext>
            </a:extLst>
          </p:cNvPr>
          <p:cNvCxnSpPr/>
          <p:nvPr/>
        </p:nvCxnSpPr>
        <p:spPr>
          <a:xfrm flipV="1">
            <a:off x="4733604" y="426335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Oval 71">
            <a:extLst>
              <a:ext uri="{FF2B5EF4-FFF2-40B4-BE49-F238E27FC236}">
                <a16:creationId xmlns:a16="http://schemas.microsoft.com/office/drawing/2014/main" id="{A84A1095-B5B6-D547-8263-EA9AD17BEAAA}"/>
              </a:ext>
            </a:extLst>
          </p:cNvPr>
          <p:cNvSpPr/>
          <p:nvPr/>
        </p:nvSpPr>
        <p:spPr>
          <a:xfrm>
            <a:off x="4687479" y="494114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a:extLst>
              <a:ext uri="{FF2B5EF4-FFF2-40B4-BE49-F238E27FC236}">
                <a16:creationId xmlns:a16="http://schemas.microsoft.com/office/drawing/2014/main" id="{C3E5FFB6-80F0-A246-811D-1BA0FF495ACB}"/>
              </a:ext>
            </a:extLst>
          </p:cNvPr>
          <p:cNvSpPr/>
          <p:nvPr/>
        </p:nvSpPr>
        <p:spPr>
          <a:xfrm>
            <a:off x="5421411" y="421924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4" name="Straight Connector 73">
            <a:extLst>
              <a:ext uri="{FF2B5EF4-FFF2-40B4-BE49-F238E27FC236}">
                <a16:creationId xmlns:a16="http://schemas.microsoft.com/office/drawing/2014/main" id="{13E5FA4B-3EDF-3E42-9637-FF336223AD85}"/>
              </a:ext>
            </a:extLst>
          </p:cNvPr>
          <p:cNvCxnSpPr/>
          <p:nvPr/>
        </p:nvCxnSpPr>
        <p:spPr>
          <a:xfrm flipV="1">
            <a:off x="5459510" y="426335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6" name="Oval 95">
            <a:extLst>
              <a:ext uri="{FF2B5EF4-FFF2-40B4-BE49-F238E27FC236}">
                <a16:creationId xmlns:a16="http://schemas.microsoft.com/office/drawing/2014/main" id="{7015C32E-059D-B243-BB1D-2786913D98C2}"/>
              </a:ext>
            </a:extLst>
          </p:cNvPr>
          <p:cNvSpPr/>
          <p:nvPr/>
        </p:nvSpPr>
        <p:spPr>
          <a:xfrm>
            <a:off x="5417398" y="494314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7" name="Straight Connector 96">
            <a:extLst>
              <a:ext uri="{FF2B5EF4-FFF2-40B4-BE49-F238E27FC236}">
                <a16:creationId xmlns:a16="http://schemas.microsoft.com/office/drawing/2014/main" id="{9DD5F445-4955-294F-975A-23E70E2E9A00}"/>
              </a:ext>
            </a:extLst>
          </p:cNvPr>
          <p:cNvCxnSpPr/>
          <p:nvPr/>
        </p:nvCxnSpPr>
        <p:spPr>
          <a:xfrm flipV="1">
            <a:off x="6179440" y="426295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8" name="Oval 97">
            <a:extLst>
              <a:ext uri="{FF2B5EF4-FFF2-40B4-BE49-F238E27FC236}">
                <a16:creationId xmlns:a16="http://schemas.microsoft.com/office/drawing/2014/main" id="{A0BBE142-7388-E44A-AB9B-3074824E4D30}"/>
              </a:ext>
            </a:extLst>
          </p:cNvPr>
          <p:cNvSpPr/>
          <p:nvPr/>
        </p:nvSpPr>
        <p:spPr>
          <a:xfrm>
            <a:off x="6153523" y="42102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a:extLst>
              <a:ext uri="{FF2B5EF4-FFF2-40B4-BE49-F238E27FC236}">
                <a16:creationId xmlns:a16="http://schemas.microsoft.com/office/drawing/2014/main" id="{FE245F6E-FBAF-8E4B-A036-4BD6733091AC}"/>
              </a:ext>
            </a:extLst>
          </p:cNvPr>
          <p:cNvSpPr/>
          <p:nvPr/>
        </p:nvSpPr>
        <p:spPr>
          <a:xfrm>
            <a:off x="6143534" y="495211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a:extLst>
              <a:ext uri="{FF2B5EF4-FFF2-40B4-BE49-F238E27FC236}">
                <a16:creationId xmlns:a16="http://schemas.microsoft.com/office/drawing/2014/main" id="{89F41E1D-2BC0-B74E-A05C-E38550670520}"/>
              </a:ext>
            </a:extLst>
          </p:cNvPr>
          <p:cNvSpPr/>
          <p:nvPr/>
        </p:nvSpPr>
        <p:spPr>
          <a:xfrm>
            <a:off x="6879659" y="421351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a:extLst>
              <a:ext uri="{FF2B5EF4-FFF2-40B4-BE49-F238E27FC236}">
                <a16:creationId xmlns:a16="http://schemas.microsoft.com/office/drawing/2014/main" id="{55657E91-3E06-B94F-91FA-2F3641172123}"/>
              </a:ext>
            </a:extLst>
          </p:cNvPr>
          <p:cNvSpPr/>
          <p:nvPr/>
        </p:nvSpPr>
        <p:spPr>
          <a:xfrm>
            <a:off x="6869670" y="494912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TextBox 151">
            <a:extLst>
              <a:ext uri="{FF2B5EF4-FFF2-40B4-BE49-F238E27FC236}">
                <a16:creationId xmlns:a16="http://schemas.microsoft.com/office/drawing/2014/main" id="{DA9F36FA-D773-214C-96D2-CDA3EFDE2054}"/>
              </a:ext>
            </a:extLst>
          </p:cNvPr>
          <p:cNvSpPr txBox="1"/>
          <p:nvPr/>
        </p:nvSpPr>
        <p:spPr>
          <a:xfrm>
            <a:off x="5749847" y="5390614"/>
            <a:ext cx="1015112" cy="430887"/>
          </a:xfrm>
          <a:prstGeom prst="rect">
            <a:avLst/>
          </a:prstGeom>
          <a:noFill/>
        </p:spPr>
        <p:txBody>
          <a:bodyPr wrap="square" rtlCol="0">
            <a:spAutoFit/>
          </a:bodyPr>
          <a:lstStyle/>
          <a:p>
            <a:r>
              <a:rPr lang="en-US" sz="2200" dirty="0">
                <a:latin typeface="Times New Roman" panose="02020603050405020304" pitchFamily="18" charset="0"/>
                <a:cs typeface="Times New Roman" panose="02020603050405020304" pitchFamily="18" charset="0"/>
              </a:rPr>
              <a:t> </a:t>
            </a:r>
            <a:r>
              <a:rPr lang="en-US" sz="2200" dirty="0">
                <a:solidFill>
                  <a:srgbClr val="FF0000"/>
                </a:solidFill>
                <a:latin typeface="Times New Roman" panose="02020603050405020304" pitchFamily="18" charset="0"/>
                <a:cs typeface="Times New Roman" panose="02020603050405020304" pitchFamily="18" charset="0"/>
              </a:rPr>
              <a:t>n = 2 </a:t>
            </a:r>
            <a:r>
              <a:rPr lang="en-US" sz="2200" dirty="0">
                <a:latin typeface="Times New Roman" panose="02020603050405020304" pitchFamily="18" charset="0"/>
                <a:cs typeface="Times New Roman" panose="02020603050405020304" pitchFamily="18" charset="0"/>
              </a:rPr>
              <a:t>   </a:t>
            </a:r>
          </a:p>
        </p:txBody>
      </p:sp>
      <p:sp>
        <p:nvSpPr>
          <p:cNvPr id="153" name="TextBox 152">
            <a:extLst>
              <a:ext uri="{FF2B5EF4-FFF2-40B4-BE49-F238E27FC236}">
                <a16:creationId xmlns:a16="http://schemas.microsoft.com/office/drawing/2014/main" id="{2BD3F3E5-7122-EB43-B0D9-02E8205F75E8}"/>
              </a:ext>
            </a:extLst>
          </p:cNvPr>
          <p:cNvSpPr txBox="1"/>
          <p:nvPr/>
        </p:nvSpPr>
        <p:spPr>
          <a:xfrm>
            <a:off x="2006432" y="5384858"/>
            <a:ext cx="802854" cy="430887"/>
          </a:xfrm>
          <a:prstGeom prst="rect">
            <a:avLst/>
          </a:prstGeom>
          <a:noFill/>
        </p:spPr>
        <p:txBody>
          <a:bodyPr wrap="square" rtlCol="0">
            <a:spAutoFit/>
          </a:bodyPr>
          <a:lstStyle/>
          <a:p>
            <a:r>
              <a:rPr lang="en-US" sz="2200" dirty="0">
                <a:solidFill>
                  <a:srgbClr val="FF0000"/>
                </a:solidFill>
                <a:latin typeface="Times New Roman" panose="02020603050405020304" pitchFamily="18" charset="0"/>
                <a:cs typeface="Times New Roman" panose="02020603050405020304" pitchFamily="18" charset="0"/>
              </a:rPr>
              <a:t>n = 1 </a:t>
            </a:r>
            <a:r>
              <a:rPr lang="en-US" sz="2200" dirty="0">
                <a:latin typeface="Times New Roman" panose="02020603050405020304" pitchFamily="18" charset="0"/>
                <a:cs typeface="Times New Roman" panose="02020603050405020304" pitchFamily="18" charset="0"/>
              </a:rPr>
              <a:t>   </a:t>
            </a:r>
          </a:p>
        </p:txBody>
      </p:sp>
      <p:grpSp>
        <p:nvGrpSpPr>
          <p:cNvPr id="135" name="Group 134">
            <a:extLst>
              <a:ext uri="{FF2B5EF4-FFF2-40B4-BE49-F238E27FC236}">
                <a16:creationId xmlns:a16="http://schemas.microsoft.com/office/drawing/2014/main" id="{12AAC32C-6698-4849-BE54-BC97C6096B24}"/>
              </a:ext>
            </a:extLst>
          </p:cNvPr>
          <p:cNvGrpSpPr/>
          <p:nvPr/>
        </p:nvGrpSpPr>
        <p:grpSpPr>
          <a:xfrm>
            <a:off x="529232" y="5390815"/>
            <a:ext cx="924602" cy="1058574"/>
            <a:chOff x="536432" y="5376415"/>
            <a:chExt cx="924602" cy="1058574"/>
          </a:xfrm>
        </p:grpSpPr>
        <p:cxnSp>
          <p:nvCxnSpPr>
            <p:cNvPr id="140" name="Straight Arrow Connector 139">
              <a:extLst>
                <a:ext uri="{FF2B5EF4-FFF2-40B4-BE49-F238E27FC236}">
                  <a16:creationId xmlns:a16="http://schemas.microsoft.com/office/drawing/2014/main" id="{0CCB5E0F-BB09-5B41-A4CC-69FBBF211CD7}"/>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0" name="TextBox 149">
              <a:extLst>
                <a:ext uri="{FF2B5EF4-FFF2-40B4-BE49-F238E27FC236}">
                  <a16:creationId xmlns:a16="http://schemas.microsoft.com/office/drawing/2014/main" id="{416A4C9F-EE6F-F141-9DB0-A2D9BC283659}"/>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151" name="Straight Arrow Connector 150">
              <a:extLst>
                <a:ext uri="{FF2B5EF4-FFF2-40B4-BE49-F238E27FC236}">
                  <a16:creationId xmlns:a16="http://schemas.microsoft.com/office/drawing/2014/main" id="{73A3586D-6541-0448-A302-4B0B770563EB}"/>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5" name="TextBox 154">
              <a:extLst>
                <a:ext uri="{FF2B5EF4-FFF2-40B4-BE49-F238E27FC236}">
                  <a16:creationId xmlns:a16="http://schemas.microsoft.com/office/drawing/2014/main" id="{F2180FAB-89BA-DB4E-9E88-5334ABA5B0D5}"/>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grpSp>
        <p:nvGrpSpPr>
          <p:cNvPr id="165" name="Group 164">
            <a:extLst>
              <a:ext uri="{FF2B5EF4-FFF2-40B4-BE49-F238E27FC236}">
                <a16:creationId xmlns:a16="http://schemas.microsoft.com/office/drawing/2014/main" id="{042C5AE3-B023-3342-82B2-BD3A27248521}"/>
              </a:ext>
            </a:extLst>
          </p:cNvPr>
          <p:cNvGrpSpPr/>
          <p:nvPr/>
        </p:nvGrpSpPr>
        <p:grpSpPr>
          <a:xfrm rot="5400000" flipV="1">
            <a:off x="7487953" y="3997633"/>
            <a:ext cx="323465" cy="274257"/>
            <a:chOff x="1478549" y="2181747"/>
            <a:chExt cx="278369" cy="236021"/>
          </a:xfrm>
        </p:grpSpPr>
        <p:grpSp>
          <p:nvGrpSpPr>
            <p:cNvPr id="166" name="Group 165">
              <a:extLst>
                <a:ext uri="{FF2B5EF4-FFF2-40B4-BE49-F238E27FC236}">
                  <a16:creationId xmlns:a16="http://schemas.microsoft.com/office/drawing/2014/main" id="{45B9E886-D23C-F94B-8426-419F487F6523}"/>
                </a:ext>
              </a:extLst>
            </p:cNvPr>
            <p:cNvGrpSpPr/>
            <p:nvPr/>
          </p:nvGrpSpPr>
          <p:grpSpPr>
            <a:xfrm>
              <a:off x="1478549" y="2181747"/>
              <a:ext cx="220204" cy="236021"/>
              <a:chOff x="774700" y="3743756"/>
              <a:chExt cx="288257" cy="308962"/>
            </a:xfrm>
          </p:grpSpPr>
          <p:sp>
            <p:nvSpPr>
              <p:cNvPr id="168" name="Triangle 167">
                <a:extLst>
                  <a:ext uri="{FF2B5EF4-FFF2-40B4-BE49-F238E27FC236}">
                    <a16:creationId xmlns:a16="http://schemas.microsoft.com/office/drawing/2014/main" id="{715548D7-E33C-CB4E-98CD-377EB805AACC}"/>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Oval 168">
                <a:extLst>
                  <a:ext uri="{FF2B5EF4-FFF2-40B4-BE49-F238E27FC236}">
                    <a16:creationId xmlns:a16="http://schemas.microsoft.com/office/drawing/2014/main" id="{09FA9AF5-C511-1D42-BA22-781D308220B4}"/>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a:extLst>
                  <a:ext uri="{FF2B5EF4-FFF2-40B4-BE49-F238E27FC236}">
                    <a16:creationId xmlns:a16="http://schemas.microsoft.com/office/drawing/2014/main" id="{E169250B-98A1-5A43-A800-B245205E7381}"/>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a:extLst>
                  <a:ext uri="{FF2B5EF4-FFF2-40B4-BE49-F238E27FC236}">
                    <a16:creationId xmlns:a16="http://schemas.microsoft.com/office/drawing/2014/main" id="{F21F3739-2358-8147-A19F-6B50486D3762}"/>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2" name="Straight Connector 171">
                <a:extLst>
                  <a:ext uri="{FF2B5EF4-FFF2-40B4-BE49-F238E27FC236}">
                    <a16:creationId xmlns:a16="http://schemas.microsoft.com/office/drawing/2014/main" id="{7531A5FD-6A89-E342-8E24-BFF0AB679D22}"/>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67" name="Oval 166">
              <a:extLst>
                <a:ext uri="{FF2B5EF4-FFF2-40B4-BE49-F238E27FC236}">
                  <a16:creationId xmlns:a16="http://schemas.microsoft.com/office/drawing/2014/main" id="{7CFC86C0-CA7C-8648-9326-F0EB0BCCBFB9}"/>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3" name="Oval 172">
            <a:extLst>
              <a:ext uri="{FF2B5EF4-FFF2-40B4-BE49-F238E27FC236}">
                <a16:creationId xmlns:a16="http://schemas.microsoft.com/office/drawing/2014/main" id="{97F4E1FA-E9E6-8A4F-A7DE-3A363E7D4D91}"/>
              </a:ext>
            </a:extLst>
          </p:cNvPr>
          <p:cNvSpPr/>
          <p:nvPr/>
        </p:nvSpPr>
        <p:spPr>
          <a:xfrm>
            <a:off x="7610084" y="421723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 name="Group 1">
            <a:extLst>
              <a:ext uri="{FF2B5EF4-FFF2-40B4-BE49-F238E27FC236}">
                <a16:creationId xmlns:a16="http://schemas.microsoft.com/office/drawing/2014/main" id="{51FC20A2-927D-F64F-B4FF-BBCAC8384C11}"/>
              </a:ext>
            </a:extLst>
          </p:cNvPr>
          <p:cNvGrpSpPr/>
          <p:nvPr/>
        </p:nvGrpSpPr>
        <p:grpSpPr>
          <a:xfrm>
            <a:off x="7508782" y="4938378"/>
            <a:ext cx="274257" cy="314233"/>
            <a:chOff x="8289105" y="4673055"/>
            <a:chExt cx="274257" cy="314233"/>
          </a:xfrm>
        </p:grpSpPr>
        <p:grpSp>
          <p:nvGrpSpPr>
            <p:cNvPr id="157" name="Group 156">
              <a:extLst>
                <a:ext uri="{FF2B5EF4-FFF2-40B4-BE49-F238E27FC236}">
                  <a16:creationId xmlns:a16="http://schemas.microsoft.com/office/drawing/2014/main" id="{93C254B4-67FB-454E-BEC1-E52FD679511C}"/>
                </a:ext>
              </a:extLst>
            </p:cNvPr>
            <p:cNvGrpSpPr/>
            <p:nvPr/>
          </p:nvGrpSpPr>
          <p:grpSpPr>
            <a:xfrm rot="16200000">
              <a:off x="8273329" y="4697254"/>
              <a:ext cx="305810" cy="274257"/>
              <a:chOff x="1490677" y="2820474"/>
              <a:chExt cx="263175" cy="236021"/>
            </a:xfrm>
          </p:grpSpPr>
          <p:grpSp>
            <p:nvGrpSpPr>
              <p:cNvPr id="158" name="Group 157">
                <a:extLst>
                  <a:ext uri="{FF2B5EF4-FFF2-40B4-BE49-F238E27FC236}">
                    <a16:creationId xmlns:a16="http://schemas.microsoft.com/office/drawing/2014/main" id="{01524D66-AA03-7D49-847E-FEB1404FD015}"/>
                  </a:ext>
                </a:extLst>
              </p:cNvPr>
              <p:cNvGrpSpPr/>
              <p:nvPr/>
            </p:nvGrpSpPr>
            <p:grpSpPr>
              <a:xfrm>
                <a:off x="1490677" y="2820474"/>
                <a:ext cx="211555" cy="236021"/>
                <a:chOff x="790575" y="4480628"/>
                <a:chExt cx="276935" cy="308962"/>
              </a:xfrm>
            </p:grpSpPr>
            <p:sp>
              <p:nvSpPr>
                <p:cNvPr id="160" name="Triangle 159">
                  <a:extLst>
                    <a:ext uri="{FF2B5EF4-FFF2-40B4-BE49-F238E27FC236}">
                      <a16:creationId xmlns:a16="http://schemas.microsoft.com/office/drawing/2014/main" id="{E5C35B23-8668-3148-A1B2-3F1B60572C07}"/>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a:extLst>
                    <a:ext uri="{FF2B5EF4-FFF2-40B4-BE49-F238E27FC236}">
                      <a16:creationId xmlns:a16="http://schemas.microsoft.com/office/drawing/2014/main" id="{6AABFD3C-04A1-DC4C-A0AC-B90C3D6D0138}"/>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a:extLst>
                    <a:ext uri="{FF2B5EF4-FFF2-40B4-BE49-F238E27FC236}">
                      <a16:creationId xmlns:a16="http://schemas.microsoft.com/office/drawing/2014/main" id="{F4D5CA78-F180-E846-BE52-972B894D0298}"/>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a:extLst>
                    <a:ext uri="{FF2B5EF4-FFF2-40B4-BE49-F238E27FC236}">
                      <a16:creationId xmlns:a16="http://schemas.microsoft.com/office/drawing/2014/main" id="{426146EE-D0AD-8941-BB02-3BF885496005}"/>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4" name="Straight Connector 163">
                  <a:extLst>
                    <a:ext uri="{FF2B5EF4-FFF2-40B4-BE49-F238E27FC236}">
                      <a16:creationId xmlns:a16="http://schemas.microsoft.com/office/drawing/2014/main" id="{92BCD4A6-B6DB-FF49-BD17-6263B5FB9FDD}"/>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59" name="Oval 158">
                <a:extLst>
                  <a:ext uri="{FF2B5EF4-FFF2-40B4-BE49-F238E27FC236}">
                    <a16:creationId xmlns:a16="http://schemas.microsoft.com/office/drawing/2014/main" id="{31054F4E-0E7D-5840-980A-A43244F9D806}"/>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4" name="Oval 173">
              <a:extLst>
                <a:ext uri="{FF2B5EF4-FFF2-40B4-BE49-F238E27FC236}">
                  <a16:creationId xmlns:a16="http://schemas.microsoft.com/office/drawing/2014/main" id="{8F784D59-D88E-6841-881C-A4FA1BEC27D2}"/>
                </a:ext>
              </a:extLst>
            </p:cNvPr>
            <p:cNvSpPr/>
            <p:nvPr/>
          </p:nvSpPr>
          <p:spPr>
            <a:xfrm>
              <a:off x="8386577" y="467305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 name="Group 2">
            <a:extLst>
              <a:ext uri="{FF2B5EF4-FFF2-40B4-BE49-F238E27FC236}">
                <a16:creationId xmlns:a16="http://schemas.microsoft.com/office/drawing/2014/main" id="{6F2E4EAA-7C68-8C42-8A6D-1A7B98A577B1}"/>
              </a:ext>
            </a:extLst>
          </p:cNvPr>
          <p:cNvGrpSpPr/>
          <p:nvPr/>
        </p:nvGrpSpPr>
        <p:grpSpPr>
          <a:xfrm>
            <a:off x="1387805" y="3966769"/>
            <a:ext cx="1869643" cy="1292022"/>
            <a:chOff x="1425126" y="3694380"/>
            <a:chExt cx="1869643" cy="1292022"/>
          </a:xfrm>
        </p:grpSpPr>
        <p:grpSp>
          <p:nvGrpSpPr>
            <p:cNvPr id="193" name="Group 192">
              <a:extLst>
                <a:ext uri="{FF2B5EF4-FFF2-40B4-BE49-F238E27FC236}">
                  <a16:creationId xmlns:a16="http://schemas.microsoft.com/office/drawing/2014/main" id="{4F28CC32-FFB0-FB4D-9B1F-1C3B911E2ACD}"/>
                </a:ext>
              </a:extLst>
            </p:cNvPr>
            <p:cNvGrpSpPr/>
            <p:nvPr/>
          </p:nvGrpSpPr>
          <p:grpSpPr>
            <a:xfrm>
              <a:off x="1425126" y="3841636"/>
              <a:ext cx="323465" cy="274257"/>
              <a:chOff x="1478549" y="2181747"/>
              <a:chExt cx="278369" cy="236021"/>
            </a:xfrm>
          </p:grpSpPr>
          <p:grpSp>
            <p:nvGrpSpPr>
              <p:cNvPr id="194" name="Group 193">
                <a:extLst>
                  <a:ext uri="{FF2B5EF4-FFF2-40B4-BE49-F238E27FC236}">
                    <a16:creationId xmlns:a16="http://schemas.microsoft.com/office/drawing/2014/main" id="{09DBC091-7F6C-264B-8F5B-B161E2185B39}"/>
                  </a:ext>
                </a:extLst>
              </p:cNvPr>
              <p:cNvGrpSpPr/>
              <p:nvPr/>
            </p:nvGrpSpPr>
            <p:grpSpPr>
              <a:xfrm>
                <a:off x="1478549" y="2181747"/>
                <a:ext cx="220204" cy="236021"/>
                <a:chOff x="774700" y="3743756"/>
                <a:chExt cx="288257" cy="308962"/>
              </a:xfrm>
            </p:grpSpPr>
            <p:sp>
              <p:nvSpPr>
                <p:cNvPr id="196" name="Triangle 195">
                  <a:extLst>
                    <a:ext uri="{FF2B5EF4-FFF2-40B4-BE49-F238E27FC236}">
                      <a16:creationId xmlns:a16="http://schemas.microsoft.com/office/drawing/2014/main" id="{501D795D-B510-7545-B650-0946122C1284}"/>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Oval 196">
                  <a:extLst>
                    <a:ext uri="{FF2B5EF4-FFF2-40B4-BE49-F238E27FC236}">
                      <a16:creationId xmlns:a16="http://schemas.microsoft.com/office/drawing/2014/main" id="{57C1A144-5AD1-4748-BDCE-FFA42CC2F39A}"/>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8" name="Oval 197">
                  <a:extLst>
                    <a:ext uri="{FF2B5EF4-FFF2-40B4-BE49-F238E27FC236}">
                      <a16:creationId xmlns:a16="http://schemas.microsoft.com/office/drawing/2014/main" id="{42A4A0D2-18BB-1F41-9DD8-9A56E49D3591}"/>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Oval 198">
                  <a:extLst>
                    <a:ext uri="{FF2B5EF4-FFF2-40B4-BE49-F238E27FC236}">
                      <a16:creationId xmlns:a16="http://schemas.microsoft.com/office/drawing/2014/main" id="{954865F9-FB57-AE4E-9399-E8754F080263}"/>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0" name="Straight Connector 199">
                  <a:extLst>
                    <a:ext uri="{FF2B5EF4-FFF2-40B4-BE49-F238E27FC236}">
                      <a16:creationId xmlns:a16="http://schemas.microsoft.com/office/drawing/2014/main" id="{7575FE26-3190-A24C-AEAC-995852DA673D}"/>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95" name="Oval 194">
                <a:extLst>
                  <a:ext uri="{FF2B5EF4-FFF2-40B4-BE49-F238E27FC236}">
                    <a16:creationId xmlns:a16="http://schemas.microsoft.com/office/drawing/2014/main" id="{5646F34E-9900-544A-87DA-1C7024A07D97}"/>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1" name="Group 200">
              <a:extLst>
                <a:ext uri="{FF2B5EF4-FFF2-40B4-BE49-F238E27FC236}">
                  <a16:creationId xmlns:a16="http://schemas.microsoft.com/office/drawing/2014/main" id="{A526BD10-7276-0F4D-935B-B1A30E8EB667}"/>
                </a:ext>
              </a:extLst>
            </p:cNvPr>
            <p:cNvGrpSpPr/>
            <p:nvPr/>
          </p:nvGrpSpPr>
          <p:grpSpPr>
            <a:xfrm>
              <a:off x="1436786" y="4568109"/>
              <a:ext cx="305810" cy="274257"/>
              <a:chOff x="1490677" y="2820474"/>
              <a:chExt cx="263175" cy="236021"/>
            </a:xfrm>
          </p:grpSpPr>
          <p:grpSp>
            <p:nvGrpSpPr>
              <p:cNvPr id="202" name="Group 201">
                <a:extLst>
                  <a:ext uri="{FF2B5EF4-FFF2-40B4-BE49-F238E27FC236}">
                    <a16:creationId xmlns:a16="http://schemas.microsoft.com/office/drawing/2014/main" id="{A80739D4-4491-D040-91DB-C729A3EDB118}"/>
                  </a:ext>
                </a:extLst>
              </p:cNvPr>
              <p:cNvGrpSpPr/>
              <p:nvPr/>
            </p:nvGrpSpPr>
            <p:grpSpPr>
              <a:xfrm>
                <a:off x="1490677" y="2820474"/>
                <a:ext cx="211555" cy="236021"/>
                <a:chOff x="790575" y="4480628"/>
                <a:chExt cx="276935" cy="308962"/>
              </a:xfrm>
            </p:grpSpPr>
            <p:sp>
              <p:nvSpPr>
                <p:cNvPr id="204" name="Triangle 203">
                  <a:extLst>
                    <a:ext uri="{FF2B5EF4-FFF2-40B4-BE49-F238E27FC236}">
                      <a16:creationId xmlns:a16="http://schemas.microsoft.com/office/drawing/2014/main" id="{B86D5A3B-2100-774C-9C13-9A82F2145FDE}"/>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Oval 204">
                  <a:extLst>
                    <a:ext uri="{FF2B5EF4-FFF2-40B4-BE49-F238E27FC236}">
                      <a16:creationId xmlns:a16="http://schemas.microsoft.com/office/drawing/2014/main" id="{2AE71A99-44BE-8341-B92B-777041FA9D89}"/>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 name="Oval 205">
                  <a:extLst>
                    <a:ext uri="{FF2B5EF4-FFF2-40B4-BE49-F238E27FC236}">
                      <a16:creationId xmlns:a16="http://schemas.microsoft.com/office/drawing/2014/main" id="{B3E29C98-893A-2745-8495-294120A8D08F}"/>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Oval 206">
                  <a:extLst>
                    <a:ext uri="{FF2B5EF4-FFF2-40B4-BE49-F238E27FC236}">
                      <a16:creationId xmlns:a16="http://schemas.microsoft.com/office/drawing/2014/main" id="{834004F7-345D-AF48-BA8A-407684CD03F0}"/>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8" name="Straight Connector 207">
                  <a:extLst>
                    <a:ext uri="{FF2B5EF4-FFF2-40B4-BE49-F238E27FC236}">
                      <a16:creationId xmlns:a16="http://schemas.microsoft.com/office/drawing/2014/main" id="{3BDD48A4-42C8-304A-8BD2-4D9787BCEABA}"/>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03" name="Oval 202">
                <a:extLst>
                  <a:ext uri="{FF2B5EF4-FFF2-40B4-BE49-F238E27FC236}">
                    <a16:creationId xmlns:a16="http://schemas.microsoft.com/office/drawing/2014/main" id="{E9E2607F-D2DE-1F41-A68F-BDADF66E381E}"/>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6" name="Group 175">
              <a:extLst>
                <a:ext uri="{FF2B5EF4-FFF2-40B4-BE49-F238E27FC236}">
                  <a16:creationId xmlns:a16="http://schemas.microsoft.com/office/drawing/2014/main" id="{928AEDBC-DFDB-BE46-A4A9-EC6D05E8D6CA}"/>
                </a:ext>
              </a:extLst>
            </p:cNvPr>
            <p:cNvGrpSpPr/>
            <p:nvPr/>
          </p:nvGrpSpPr>
          <p:grpSpPr>
            <a:xfrm rot="5400000" flipV="1">
              <a:off x="3027257" y="3685190"/>
              <a:ext cx="255877" cy="274257"/>
              <a:chOff x="774700" y="3743756"/>
              <a:chExt cx="288257" cy="308962"/>
            </a:xfrm>
          </p:grpSpPr>
          <p:sp>
            <p:nvSpPr>
              <p:cNvPr id="178" name="Triangle 177">
                <a:extLst>
                  <a:ext uri="{FF2B5EF4-FFF2-40B4-BE49-F238E27FC236}">
                    <a16:creationId xmlns:a16="http://schemas.microsoft.com/office/drawing/2014/main" id="{AD2B7902-9511-1F4F-878B-2776872267FD}"/>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a:extLst>
                  <a:ext uri="{FF2B5EF4-FFF2-40B4-BE49-F238E27FC236}">
                    <a16:creationId xmlns:a16="http://schemas.microsoft.com/office/drawing/2014/main" id="{8A6CF05D-B347-9F4B-916E-C51D6F9F9012}"/>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Oval 179">
                <a:extLst>
                  <a:ext uri="{FF2B5EF4-FFF2-40B4-BE49-F238E27FC236}">
                    <a16:creationId xmlns:a16="http://schemas.microsoft.com/office/drawing/2014/main" id="{EE0A94AD-ED69-6B4B-A695-4F2AF01B6564}"/>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a:extLst>
                  <a:ext uri="{FF2B5EF4-FFF2-40B4-BE49-F238E27FC236}">
                    <a16:creationId xmlns:a16="http://schemas.microsoft.com/office/drawing/2014/main" id="{51D53497-5127-E642-92C8-8F0338551E57}"/>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2" name="Straight Connector 181">
                <a:extLst>
                  <a:ext uri="{FF2B5EF4-FFF2-40B4-BE49-F238E27FC236}">
                    <a16:creationId xmlns:a16="http://schemas.microsoft.com/office/drawing/2014/main" id="{AE4FCA68-FA82-4040-B0D9-55BB233E7638}"/>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77" name="Oval 176">
              <a:extLst>
                <a:ext uri="{FF2B5EF4-FFF2-40B4-BE49-F238E27FC236}">
                  <a16:creationId xmlns:a16="http://schemas.microsoft.com/office/drawing/2014/main" id="{35CA8145-DAB7-A140-A140-4A98AB9F1FC0}"/>
                </a:ext>
              </a:extLst>
            </p:cNvPr>
            <p:cNvSpPr/>
            <p:nvPr/>
          </p:nvSpPr>
          <p:spPr>
            <a:xfrm rot="5400000" flipV="1">
              <a:off x="3126423" y="3936677"/>
              <a:ext cx="81168" cy="8116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2" name="Straight Connector 101">
              <a:extLst>
                <a:ext uri="{FF2B5EF4-FFF2-40B4-BE49-F238E27FC236}">
                  <a16:creationId xmlns:a16="http://schemas.microsoft.com/office/drawing/2014/main" id="{FEEFC25F-50FC-4B46-957E-71F66924D3A8}"/>
                </a:ext>
              </a:extLst>
            </p:cNvPr>
            <p:cNvCxnSpPr/>
            <p:nvPr/>
          </p:nvCxnSpPr>
          <p:spPr>
            <a:xfrm>
              <a:off x="2440692" y="471514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298C3055-DD28-4E4B-A89E-469F7B705344}"/>
                </a:ext>
              </a:extLst>
            </p:cNvPr>
            <p:cNvCxnSpPr/>
            <p:nvPr/>
          </p:nvCxnSpPr>
          <p:spPr>
            <a:xfrm>
              <a:off x="2438759" y="398344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73704524-9027-874A-A7E9-ABBA59018A1F}"/>
                </a:ext>
              </a:extLst>
            </p:cNvPr>
            <p:cNvCxnSpPr/>
            <p:nvPr/>
          </p:nvCxnSpPr>
          <p:spPr>
            <a:xfrm>
              <a:off x="1710529" y="471487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0E95A306-C10C-D940-9025-E15B76CBA929}"/>
                </a:ext>
              </a:extLst>
            </p:cNvPr>
            <p:cNvCxnSpPr/>
            <p:nvPr/>
          </p:nvCxnSpPr>
          <p:spPr>
            <a:xfrm>
              <a:off x="1708596" y="398915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0AF775DD-77C4-C841-8A7E-8829A2ECFBC6}"/>
                </a:ext>
              </a:extLst>
            </p:cNvPr>
            <p:cNvCxnSpPr/>
            <p:nvPr/>
          </p:nvCxnSpPr>
          <p:spPr>
            <a:xfrm flipH="1" flipV="1">
              <a:off x="1713660" y="398413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EDDFD7BD-EC0E-604B-8210-F657ABEC75F6}"/>
                </a:ext>
              </a:extLst>
            </p:cNvPr>
            <p:cNvCxnSpPr/>
            <p:nvPr/>
          </p:nvCxnSpPr>
          <p:spPr>
            <a:xfrm flipH="1" flipV="1">
              <a:off x="2439566" y="3984132"/>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1" name="Oval 110">
              <a:extLst>
                <a:ext uri="{FF2B5EF4-FFF2-40B4-BE49-F238E27FC236}">
                  <a16:creationId xmlns:a16="http://schemas.microsoft.com/office/drawing/2014/main" id="{F8EE251E-6458-6B47-8E37-FCE4B845479D}"/>
                </a:ext>
              </a:extLst>
            </p:cNvPr>
            <p:cNvSpPr/>
            <p:nvPr/>
          </p:nvSpPr>
          <p:spPr>
            <a:xfrm>
              <a:off x="1663486" y="394113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2" name="Straight Connector 111">
              <a:extLst>
                <a:ext uri="{FF2B5EF4-FFF2-40B4-BE49-F238E27FC236}">
                  <a16:creationId xmlns:a16="http://schemas.microsoft.com/office/drawing/2014/main" id="{295CA200-0EB3-394C-8CEC-BBC6A2E6AC56}"/>
                </a:ext>
              </a:extLst>
            </p:cNvPr>
            <p:cNvCxnSpPr/>
            <p:nvPr/>
          </p:nvCxnSpPr>
          <p:spPr>
            <a:xfrm flipV="1">
              <a:off x="1705598" y="398725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3" name="Oval 112">
              <a:extLst>
                <a:ext uri="{FF2B5EF4-FFF2-40B4-BE49-F238E27FC236}">
                  <a16:creationId xmlns:a16="http://schemas.microsoft.com/office/drawing/2014/main" id="{C2E4B440-954F-DF46-8AC0-9E5239D59F4B}"/>
                </a:ext>
              </a:extLst>
            </p:cNvPr>
            <p:cNvSpPr/>
            <p:nvPr/>
          </p:nvSpPr>
          <p:spPr>
            <a:xfrm>
              <a:off x="1659473" y="466503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CC991B1C-9B61-814A-B479-E25486A529A1}"/>
                </a:ext>
              </a:extLst>
            </p:cNvPr>
            <p:cNvSpPr/>
            <p:nvPr/>
          </p:nvSpPr>
          <p:spPr>
            <a:xfrm>
              <a:off x="2393405" y="394313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5" name="Straight Connector 114">
              <a:extLst>
                <a:ext uri="{FF2B5EF4-FFF2-40B4-BE49-F238E27FC236}">
                  <a16:creationId xmlns:a16="http://schemas.microsoft.com/office/drawing/2014/main" id="{D00DBF83-1816-EE4C-9EBC-0ABDEACCD11F}"/>
                </a:ext>
              </a:extLst>
            </p:cNvPr>
            <p:cNvCxnSpPr/>
            <p:nvPr/>
          </p:nvCxnSpPr>
          <p:spPr>
            <a:xfrm flipV="1">
              <a:off x="2431504" y="398725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4" name="Oval 123">
              <a:extLst>
                <a:ext uri="{FF2B5EF4-FFF2-40B4-BE49-F238E27FC236}">
                  <a16:creationId xmlns:a16="http://schemas.microsoft.com/office/drawing/2014/main" id="{AD7C8035-15DD-7047-9478-927919AE4753}"/>
                </a:ext>
              </a:extLst>
            </p:cNvPr>
            <p:cNvSpPr/>
            <p:nvPr/>
          </p:nvSpPr>
          <p:spPr>
            <a:xfrm>
              <a:off x="2389392" y="466703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a:extLst>
                <a:ext uri="{FF2B5EF4-FFF2-40B4-BE49-F238E27FC236}">
                  <a16:creationId xmlns:a16="http://schemas.microsoft.com/office/drawing/2014/main" id="{7AF39889-D1D9-8048-B895-80963006C4D8}"/>
                </a:ext>
              </a:extLst>
            </p:cNvPr>
            <p:cNvSpPr/>
            <p:nvPr/>
          </p:nvSpPr>
          <p:spPr>
            <a:xfrm>
              <a:off x="3125517" y="393417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a:extLst>
                <a:ext uri="{FF2B5EF4-FFF2-40B4-BE49-F238E27FC236}">
                  <a16:creationId xmlns:a16="http://schemas.microsoft.com/office/drawing/2014/main" id="{3D972188-6569-F241-A6D7-659749A57647}"/>
                </a:ext>
              </a:extLst>
            </p:cNvPr>
            <p:cNvSpPr/>
            <p:nvPr/>
          </p:nvSpPr>
          <p:spPr>
            <a:xfrm>
              <a:off x="3115528" y="467600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84" name="Group 183">
              <a:extLst>
                <a:ext uri="{FF2B5EF4-FFF2-40B4-BE49-F238E27FC236}">
                  <a16:creationId xmlns:a16="http://schemas.microsoft.com/office/drawing/2014/main" id="{5D19B2FA-6BD1-B848-A510-1A72B777C0E1}"/>
                </a:ext>
              </a:extLst>
            </p:cNvPr>
            <p:cNvGrpSpPr/>
            <p:nvPr/>
          </p:nvGrpSpPr>
          <p:grpSpPr>
            <a:xfrm rot="16200000">
              <a:off x="3004736" y="4696368"/>
              <a:ext cx="305810" cy="274257"/>
              <a:chOff x="1490677" y="2820474"/>
              <a:chExt cx="263175" cy="236021"/>
            </a:xfrm>
          </p:grpSpPr>
          <p:grpSp>
            <p:nvGrpSpPr>
              <p:cNvPr id="186" name="Group 185">
                <a:extLst>
                  <a:ext uri="{FF2B5EF4-FFF2-40B4-BE49-F238E27FC236}">
                    <a16:creationId xmlns:a16="http://schemas.microsoft.com/office/drawing/2014/main" id="{D3AE2EAE-FE86-484B-ACF5-376E0D6A465B}"/>
                  </a:ext>
                </a:extLst>
              </p:cNvPr>
              <p:cNvGrpSpPr/>
              <p:nvPr/>
            </p:nvGrpSpPr>
            <p:grpSpPr>
              <a:xfrm>
                <a:off x="1490677" y="2820474"/>
                <a:ext cx="211555" cy="236021"/>
                <a:chOff x="790575" y="4480628"/>
                <a:chExt cx="276935" cy="308962"/>
              </a:xfrm>
            </p:grpSpPr>
            <p:sp>
              <p:nvSpPr>
                <p:cNvPr id="188" name="Triangle 187">
                  <a:extLst>
                    <a:ext uri="{FF2B5EF4-FFF2-40B4-BE49-F238E27FC236}">
                      <a16:creationId xmlns:a16="http://schemas.microsoft.com/office/drawing/2014/main" id="{97366A7F-9DE2-4D45-8CB1-CED919F7270C}"/>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Oval 188">
                  <a:extLst>
                    <a:ext uri="{FF2B5EF4-FFF2-40B4-BE49-F238E27FC236}">
                      <a16:creationId xmlns:a16="http://schemas.microsoft.com/office/drawing/2014/main" id="{07483D83-697F-E44C-A4B1-BDC91A6A1B72}"/>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Oval 189">
                  <a:extLst>
                    <a:ext uri="{FF2B5EF4-FFF2-40B4-BE49-F238E27FC236}">
                      <a16:creationId xmlns:a16="http://schemas.microsoft.com/office/drawing/2014/main" id="{4ECDE931-9297-7F42-B683-0A758640293A}"/>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Oval 190">
                  <a:extLst>
                    <a:ext uri="{FF2B5EF4-FFF2-40B4-BE49-F238E27FC236}">
                      <a16:creationId xmlns:a16="http://schemas.microsoft.com/office/drawing/2014/main" id="{96F20E35-09A5-F940-A804-F2133371F752}"/>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2" name="Straight Connector 191">
                  <a:extLst>
                    <a:ext uri="{FF2B5EF4-FFF2-40B4-BE49-F238E27FC236}">
                      <a16:creationId xmlns:a16="http://schemas.microsoft.com/office/drawing/2014/main" id="{27D5D572-2E2E-934B-A6EB-89E6D88746ED}"/>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87" name="Oval 186">
                <a:extLst>
                  <a:ext uri="{FF2B5EF4-FFF2-40B4-BE49-F238E27FC236}">
                    <a16:creationId xmlns:a16="http://schemas.microsoft.com/office/drawing/2014/main" id="{FFE133A7-49A2-C946-BECC-400C82ABF867}"/>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5" name="Oval 184">
              <a:extLst>
                <a:ext uri="{FF2B5EF4-FFF2-40B4-BE49-F238E27FC236}">
                  <a16:creationId xmlns:a16="http://schemas.microsoft.com/office/drawing/2014/main" id="{14BB09C5-1B6D-0544-9818-652615575F45}"/>
                </a:ext>
              </a:extLst>
            </p:cNvPr>
            <p:cNvSpPr/>
            <p:nvPr/>
          </p:nvSpPr>
          <p:spPr>
            <a:xfrm>
              <a:off x="3117984" y="467216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5" name="Group 124">
            <a:extLst>
              <a:ext uri="{FF2B5EF4-FFF2-40B4-BE49-F238E27FC236}">
                <a16:creationId xmlns:a16="http://schemas.microsoft.com/office/drawing/2014/main" id="{E95AE9CE-D30E-FE4C-9801-14596CE3C047}"/>
              </a:ext>
            </a:extLst>
          </p:cNvPr>
          <p:cNvGrpSpPr/>
          <p:nvPr/>
        </p:nvGrpSpPr>
        <p:grpSpPr>
          <a:xfrm>
            <a:off x="2304747" y="1914045"/>
            <a:ext cx="4660132" cy="801367"/>
            <a:chOff x="838768" y="2753096"/>
            <a:chExt cx="7444829" cy="1280230"/>
          </a:xfrm>
        </p:grpSpPr>
        <p:cxnSp>
          <p:nvCxnSpPr>
            <p:cNvPr id="128" name="Straight Connector 127">
              <a:extLst>
                <a:ext uri="{FF2B5EF4-FFF2-40B4-BE49-F238E27FC236}">
                  <a16:creationId xmlns:a16="http://schemas.microsoft.com/office/drawing/2014/main" id="{B0F2EA80-1CE7-F14B-8836-DB216347D32E}"/>
                </a:ext>
              </a:extLst>
            </p:cNvPr>
            <p:cNvCxnSpPr/>
            <p:nvPr/>
          </p:nvCxnSpPr>
          <p:spPr>
            <a:xfrm>
              <a:off x="6702307" y="376729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5AF35128-EEF5-D049-A708-9B3B7C1CCDB9}"/>
                </a:ext>
              </a:extLst>
            </p:cNvPr>
            <p:cNvCxnSpPr/>
            <p:nvPr/>
          </p:nvCxnSpPr>
          <p:spPr>
            <a:xfrm>
              <a:off x="6700374" y="303559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536838D2-411C-484C-8A6F-975DF958FFAF}"/>
                </a:ext>
              </a:extLst>
            </p:cNvPr>
            <p:cNvCxnSpPr/>
            <p:nvPr/>
          </p:nvCxnSpPr>
          <p:spPr>
            <a:xfrm flipH="1" flipV="1">
              <a:off x="6697327" y="303448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3077B044-52F8-A44F-992A-D6F772BABEC3}"/>
                </a:ext>
              </a:extLst>
            </p:cNvPr>
            <p:cNvCxnSpPr/>
            <p:nvPr/>
          </p:nvCxnSpPr>
          <p:spPr>
            <a:xfrm flipV="1">
              <a:off x="6689265" y="303760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1" name="Oval 140">
              <a:extLst>
                <a:ext uri="{FF2B5EF4-FFF2-40B4-BE49-F238E27FC236}">
                  <a16:creationId xmlns:a16="http://schemas.microsoft.com/office/drawing/2014/main" id="{A33A278E-51E4-2748-A48D-37AB014A38E0}"/>
                </a:ext>
              </a:extLst>
            </p:cNvPr>
            <p:cNvSpPr/>
            <p:nvPr/>
          </p:nvSpPr>
          <p:spPr>
            <a:xfrm>
              <a:off x="6649748" y="299756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a:extLst>
                <a:ext uri="{FF2B5EF4-FFF2-40B4-BE49-F238E27FC236}">
                  <a16:creationId xmlns:a16="http://schemas.microsoft.com/office/drawing/2014/main" id="{9AD3141C-2D6F-354E-AF76-F870ABEA3EFF}"/>
                </a:ext>
              </a:extLst>
            </p:cNvPr>
            <p:cNvSpPr/>
            <p:nvPr/>
          </p:nvSpPr>
          <p:spPr>
            <a:xfrm>
              <a:off x="6639759" y="373939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3" name="Group 142">
              <a:extLst>
                <a:ext uri="{FF2B5EF4-FFF2-40B4-BE49-F238E27FC236}">
                  <a16:creationId xmlns:a16="http://schemas.microsoft.com/office/drawing/2014/main" id="{C884C1CE-A7A6-D94B-891D-DD9496BF4FFE}"/>
                </a:ext>
              </a:extLst>
            </p:cNvPr>
            <p:cNvGrpSpPr/>
            <p:nvPr/>
          </p:nvGrpSpPr>
          <p:grpSpPr>
            <a:xfrm rot="16200000">
              <a:off x="7985502" y="3743292"/>
              <a:ext cx="305810" cy="274257"/>
              <a:chOff x="1490677" y="2820474"/>
              <a:chExt cx="263175" cy="236021"/>
            </a:xfrm>
          </p:grpSpPr>
          <p:grpSp>
            <p:nvGrpSpPr>
              <p:cNvPr id="293" name="Group 292">
                <a:extLst>
                  <a:ext uri="{FF2B5EF4-FFF2-40B4-BE49-F238E27FC236}">
                    <a16:creationId xmlns:a16="http://schemas.microsoft.com/office/drawing/2014/main" id="{5B61A6B1-D426-4145-8F54-161FA801B720}"/>
                  </a:ext>
                </a:extLst>
              </p:cNvPr>
              <p:cNvGrpSpPr/>
              <p:nvPr/>
            </p:nvGrpSpPr>
            <p:grpSpPr>
              <a:xfrm>
                <a:off x="1490677" y="2820474"/>
                <a:ext cx="211555" cy="236021"/>
                <a:chOff x="790575" y="4480628"/>
                <a:chExt cx="276935" cy="308962"/>
              </a:xfrm>
            </p:grpSpPr>
            <p:sp>
              <p:nvSpPr>
                <p:cNvPr id="295" name="Triangle 294">
                  <a:extLst>
                    <a:ext uri="{FF2B5EF4-FFF2-40B4-BE49-F238E27FC236}">
                      <a16:creationId xmlns:a16="http://schemas.microsoft.com/office/drawing/2014/main" id="{FE43E5AA-14D7-4C46-B50B-82CE15932C00}"/>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6" name="Oval 295">
                  <a:extLst>
                    <a:ext uri="{FF2B5EF4-FFF2-40B4-BE49-F238E27FC236}">
                      <a16:creationId xmlns:a16="http://schemas.microsoft.com/office/drawing/2014/main" id="{A92C29E1-7EC0-1646-B7F7-952C90EE21CB}"/>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7" name="Oval 296">
                  <a:extLst>
                    <a:ext uri="{FF2B5EF4-FFF2-40B4-BE49-F238E27FC236}">
                      <a16:creationId xmlns:a16="http://schemas.microsoft.com/office/drawing/2014/main" id="{B449F35A-8C0E-1E40-8EE8-A4C94B90DAA1}"/>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8" name="Oval 297">
                  <a:extLst>
                    <a:ext uri="{FF2B5EF4-FFF2-40B4-BE49-F238E27FC236}">
                      <a16:creationId xmlns:a16="http://schemas.microsoft.com/office/drawing/2014/main" id="{97E869BF-DE73-E945-8F49-4EB54CED5367}"/>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9" name="Straight Connector 298">
                  <a:extLst>
                    <a:ext uri="{FF2B5EF4-FFF2-40B4-BE49-F238E27FC236}">
                      <a16:creationId xmlns:a16="http://schemas.microsoft.com/office/drawing/2014/main" id="{FB13A6FE-E718-D046-86D4-96933E0FCB20}"/>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94" name="Oval 293">
                <a:extLst>
                  <a:ext uri="{FF2B5EF4-FFF2-40B4-BE49-F238E27FC236}">
                    <a16:creationId xmlns:a16="http://schemas.microsoft.com/office/drawing/2014/main" id="{E5941DF2-5D7F-F842-A582-943F000B2D4A}"/>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4" name="Group 143">
              <a:extLst>
                <a:ext uri="{FF2B5EF4-FFF2-40B4-BE49-F238E27FC236}">
                  <a16:creationId xmlns:a16="http://schemas.microsoft.com/office/drawing/2014/main" id="{F3C63022-5550-2143-8FD9-07241B03325D}"/>
                </a:ext>
              </a:extLst>
            </p:cNvPr>
            <p:cNvGrpSpPr/>
            <p:nvPr/>
          </p:nvGrpSpPr>
          <p:grpSpPr>
            <a:xfrm rot="5400000" flipV="1">
              <a:off x="7984736" y="2777700"/>
              <a:ext cx="323465" cy="274257"/>
              <a:chOff x="1478549" y="2181747"/>
              <a:chExt cx="278369" cy="236021"/>
            </a:xfrm>
          </p:grpSpPr>
          <p:grpSp>
            <p:nvGrpSpPr>
              <p:cNvPr id="286" name="Group 285">
                <a:extLst>
                  <a:ext uri="{FF2B5EF4-FFF2-40B4-BE49-F238E27FC236}">
                    <a16:creationId xmlns:a16="http://schemas.microsoft.com/office/drawing/2014/main" id="{D5794E71-BF5B-7B47-9F7D-8AF2512CFAA8}"/>
                  </a:ext>
                </a:extLst>
              </p:cNvPr>
              <p:cNvGrpSpPr/>
              <p:nvPr/>
            </p:nvGrpSpPr>
            <p:grpSpPr>
              <a:xfrm>
                <a:off x="1478549" y="2181747"/>
                <a:ext cx="220204" cy="236021"/>
                <a:chOff x="774700" y="3743756"/>
                <a:chExt cx="288257" cy="308962"/>
              </a:xfrm>
            </p:grpSpPr>
            <p:sp>
              <p:nvSpPr>
                <p:cNvPr id="288" name="Triangle 287">
                  <a:extLst>
                    <a:ext uri="{FF2B5EF4-FFF2-40B4-BE49-F238E27FC236}">
                      <a16:creationId xmlns:a16="http://schemas.microsoft.com/office/drawing/2014/main" id="{84C907C0-56B3-034D-8D03-5F5302F6E33A}"/>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9" name="Oval 288">
                  <a:extLst>
                    <a:ext uri="{FF2B5EF4-FFF2-40B4-BE49-F238E27FC236}">
                      <a16:creationId xmlns:a16="http://schemas.microsoft.com/office/drawing/2014/main" id="{8064A4AA-A355-CB42-A605-A6DB8068951D}"/>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0" name="Oval 289">
                  <a:extLst>
                    <a:ext uri="{FF2B5EF4-FFF2-40B4-BE49-F238E27FC236}">
                      <a16:creationId xmlns:a16="http://schemas.microsoft.com/office/drawing/2014/main" id="{EC1193C1-DA47-9D4F-BF76-6AE53BD33699}"/>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1" name="Oval 290">
                  <a:extLst>
                    <a:ext uri="{FF2B5EF4-FFF2-40B4-BE49-F238E27FC236}">
                      <a16:creationId xmlns:a16="http://schemas.microsoft.com/office/drawing/2014/main" id="{9AEF96F8-6D39-ED44-B4CD-3E43D0A958E6}"/>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2" name="Straight Connector 291">
                  <a:extLst>
                    <a:ext uri="{FF2B5EF4-FFF2-40B4-BE49-F238E27FC236}">
                      <a16:creationId xmlns:a16="http://schemas.microsoft.com/office/drawing/2014/main" id="{3EAF1FB0-AB4A-AD42-ADA4-93BAE4AF6D14}"/>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87" name="Oval 286">
                <a:extLst>
                  <a:ext uri="{FF2B5EF4-FFF2-40B4-BE49-F238E27FC236}">
                    <a16:creationId xmlns:a16="http://schemas.microsoft.com/office/drawing/2014/main" id="{7FE06841-3476-AE40-B8F3-AC5634538BEC}"/>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45" name="Straight Connector 144">
              <a:extLst>
                <a:ext uri="{FF2B5EF4-FFF2-40B4-BE49-F238E27FC236}">
                  <a16:creationId xmlns:a16="http://schemas.microsoft.com/office/drawing/2014/main" id="{E76E4738-3E54-C044-BD47-9F1C2D6720C4}"/>
                </a:ext>
              </a:extLst>
            </p:cNvPr>
            <p:cNvCxnSpPr/>
            <p:nvPr/>
          </p:nvCxnSpPr>
          <p:spPr>
            <a:xfrm>
              <a:off x="1858547" y="377218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a:extLst>
                <a:ext uri="{FF2B5EF4-FFF2-40B4-BE49-F238E27FC236}">
                  <a16:creationId xmlns:a16="http://schemas.microsoft.com/office/drawing/2014/main" id="{76F759BB-98C7-4B45-8B38-5F641DED41C1}"/>
                </a:ext>
              </a:extLst>
            </p:cNvPr>
            <p:cNvCxnSpPr/>
            <p:nvPr/>
          </p:nvCxnSpPr>
          <p:spPr>
            <a:xfrm>
              <a:off x="1856614" y="304048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D906C3EB-3500-1040-98F1-A73F415F8C72}"/>
                </a:ext>
              </a:extLst>
            </p:cNvPr>
            <p:cNvCxnSpPr/>
            <p:nvPr/>
          </p:nvCxnSpPr>
          <p:spPr>
            <a:xfrm>
              <a:off x="2584954" y="377086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a:extLst>
                <a:ext uri="{FF2B5EF4-FFF2-40B4-BE49-F238E27FC236}">
                  <a16:creationId xmlns:a16="http://schemas.microsoft.com/office/drawing/2014/main" id="{9D6FAAC7-A941-2840-99DD-C5098C1FC83F}"/>
                </a:ext>
              </a:extLst>
            </p:cNvPr>
            <p:cNvCxnSpPr/>
            <p:nvPr/>
          </p:nvCxnSpPr>
          <p:spPr>
            <a:xfrm>
              <a:off x="2583021" y="303916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a:extLst>
                <a:ext uri="{FF2B5EF4-FFF2-40B4-BE49-F238E27FC236}">
                  <a16:creationId xmlns:a16="http://schemas.microsoft.com/office/drawing/2014/main" id="{A91745A1-0F18-2546-9AF7-1F4C54D2E2A7}"/>
                </a:ext>
              </a:extLst>
            </p:cNvPr>
            <p:cNvCxnSpPr/>
            <p:nvPr/>
          </p:nvCxnSpPr>
          <p:spPr>
            <a:xfrm>
              <a:off x="3311361" y="376954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6" name="Straight Connector 225">
              <a:extLst>
                <a:ext uri="{FF2B5EF4-FFF2-40B4-BE49-F238E27FC236}">
                  <a16:creationId xmlns:a16="http://schemas.microsoft.com/office/drawing/2014/main" id="{FBC0C853-B67C-9E44-A465-27B7E15C9E23}"/>
                </a:ext>
              </a:extLst>
            </p:cNvPr>
            <p:cNvCxnSpPr/>
            <p:nvPr/>
          </p:nvCxnSpPr>
          <p:spPr>
            <a:xfrm>
              <a:off x="3309428" y="303784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a:extLst>
                <a:ext uri="{FF2B5EF4-FFF2-40B4-BE49-F238E27FC236}">
                  <a16:creationId xmlns:a16="http://schemas.microsoft.com/office/drawing/2014/main" id="{358193DB-602C-A446-9157-CAC1DFB95523}"/>
                </a:ext>
              </a:extLst>
            </p:cNvPr>
            <p:cNvCxnSpPr/>
            <p:nvPr/>
          </p:nvCxnSpPr>
          <p:spPr>
            <a:xfrm>
              <a:off x="4037768" y="3768224"/>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a:extLst>
                <a:ext uri="{FF2B5EF4-FFF2-40B4-BE49-F238E27FC236}">
                  <a16:creationId xmlns:a16="http://schemas.microsoft.com/office/drawing/2014/main" id="{E6F9BAA1-660E-C54A-9E94-7453657BE616}"/>
                </a:ext>
              </a:extLst>
            </p:cNvPr>
            <p:cNvCxnSpPr/>
            <p:nvPr/>
          </p:nvCxnSpPr>
          <p:spPr>
            <a:xfrm>
              <a:off x="4035835" y="303652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9" name="Straight Connector 228">
              <a:extLst>
                <a:ext uri="{FF2B5EF4-FFF2-40B4-BE49-F238E27FC236}">
                  <a16:creationId xmlns:a16="http://schemas.microsoft.com/office/drawing/2014/main" id="{8999BBB5-3C63-0943-89E7-0EC4E24DA066}"/>
                </a:ext>
              </a:extLst>
            </p:cNvPr>
            <p:cNvCxnSpPr/>
            <p:nvPr/>
          </p:nvCxnSpPr>
          <p:spPr>
            <a:xfrm>
              <a:off x="4789547" y="375796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a:extLst>
                <a:ext uri="{FF2B5EF4-FFF2-40B4-BE49-F238E27FC236}">
                  <a16:creationId xmlns:a16="http://schemas.microsoft.com/office/drawing/2014/main" id="{28296A7C-2D5C-E24C-80A7-F1964FF762EB}"/>
                </a:ext>
              </a:extLst>
            </p:cNvPr>
            <p:cNvCxnSpPr/>
            <p:nvPr/>
          </p:nvCxnSpPr>
          <p:spPr>
            <a:xfrm>
              <a:off x="4787614" y="303248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1" name="Straight Connector 230">
              <a:extLst>
                <a:ext uri="{FF2B5EF4-FFF2-40B4-BE49-F238E27FC236}">
                  <a16:creationId xmlns:a16="http://schemas.microsoft.com/office/drawing/2014/main" id="{A06D9013-84C3-364F-A296-25CE9459B9AC}"/>
                </a:ext>
              </a:extLst>
            </p:cNvPr>
            <p:cNvCxnSpPr/>
            <p:nvPr/>
          </p:nvCxnSpPr>
          <p:spPr>
            <a:xfrm flipH="1" flipV="1">
              <a:off x="4784567" y="3025156"/>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a:extLst>
                <a:ext uri="{FF2B5EF4-FFF2-40B4-BE49-F238E27FC236}">
                  <a16:creationId xmlns:a16="http://schemas.microsoft.com/office/drawing/2014/main" id="{8CE5F931-0771-BB43-AA3E-C2359E6D45F5}"/>
                </a:ext>
              </a:extLst>
            </p:cNvPr>
            <p:cNvCxnSpPr/>
            <p:nvPr/>
          </p:nvCxnSpPr>
          <p:spPr>
            <a:xfrm flipV="1">
              <a:off x="4776505" y="302827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33" name="Oval 232">
              <a:extLst>
                <a:ext uri="{FF2B5EF4-FFF2-40B4-BE49-F238E27FC236}">
                  <a16:creationId xmlns:a16="http://schemas.microsoft.com/office/drawing/2014/main" id="{1FCE919C-C8DA-554C-BFFC-117E14CE0A5B}"/>
                </a:ext>
              </a:extLst>
            </p:cNvPr>
            <p:cNvSpPr/>
            <p:nvPr/>
          </p:nvSpPr>
          <p:spPr>
            <a:xfrm>
              <a:off x="5470504" y="299103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4" name="Oval 233">
              <a:extLst>
                <a:ext uri="{FF2B5EF4-FFF2-40B4-BE49-F238E27FC236}">
                  <a16:creationId xmlns:a16="http://schemas.microsoft.com/office/drawing/2014/main" id="{A0D7A17B-52E2-9447-A455-A0FDCBEDD42D}"/>
                </a:ext>
              </a:extLst>
            </p:cNvPr>
            <p:cNvSpPr/>
            <p:nvPr/>
          </p:nvSpPr>
          <p:spPr>
            <a:xfrm>
              <a:off x="5466735" y="370846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5" name="Straight Connector 234">
              <a:extLst>
                <a:ext uri="{FF2B5EF4-FFF2-40B4-BE49-F238E27FC236}">
                  <a16:creationId xmlns:a16="http://schemas.microsoft.com/office/drawing/2014/main" id="{DA3FB6CF-8458-3142-A248-E2423CD6C2DE}"/>
                </a:ext>
              </a:extLst>
            </p:cNvPr>
            <p:cNvCxnSpPr/>
            <p:nvPr/>
          </p:nvCxnSpPr>
          <p:spPr>
            <a:xfrm>
              <a:off x="7427782" y="376859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6" name="Straight Connector 235">
              <a:extLst>
                <a:ext uri="{FF2B5EF4-FFF2-40B4-BE49-F238E27FC236}">
                  <a16:creationId xmlns:a16="http://schemas.microsoft.com/office/drawing/2014/main" id="{5AE11A34-A0CB-3546-BEA4-CF9DBCAD9EEF}"/>
                </a:ext>
              </a:extLst>
            </p:cNvPr>
            <p:cNvCxnSpPr/>
            <p:nvPr/>
          </p:nvCxnSpPr>
          <p:spPr>
            <a:xfrm>
              <a:off x="7425849" y="303689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7" name="Straight Connector 236">
              <a:extLst>
                <a:ext uri="{FF2B5EF4-FFF2-40B4-BE49-F238E27FC236}">
                  <a16:creationId xmlns:a16="http://schemas.microsoft.com/office/drawing/2014/main" id="{8788C04B-0FC2-CC4F-BD37-94ECC38594D3}"/>
                </a:ext>
              </a:extLst>
            </p:cNvPr>
            <p:cNvCxnSpPr/>
            <p:nvPr/>
          </p:nvCxnSpPr>
          <p:spPr>
            <a:xfrm>
              <a:off x="1128384" y="3771922"/>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a:extLst>
                <a:ext uri="{FF2B5EF4-FFF2-40B4-BE49-F238E27FC236}">
                  <a16:creationId xmlns:a16="http://schemas.microsoft.com/office/drawing/2014/main" id="{C9A0E7CD-7682-5C44-A45D-623A307A16F1}"/>
                </a:ext>
              </a:extLst>
            </p:cNvPr>
            <p:cNvCxnSpPr/>
            <p:nvPr/>
          </p:nvCxnSpPr>
          <p:spPr>
            <a:xfrm>
              <a:off x="1126451" y="3046197"/>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9" name="Straight Connector 238">
              <a:extLst>
                <a:ext uri="{FF2B5EF4-FFF2-40B4-BE49-F238E27FC236}">
                  <a16:creationId xmlns:a16="http://schemas.microsoft.com/office/drawing/2014/main" id="{6A9C1A7D-434A-5045-842A-11E7ED01454E}"/>
                </a:ext>
              </a:extLst>
            </p:cNvPr>
            <p:cNvCxnSpPr/>
            <p:nvPr/>
          </p:nvCxnSpPr>
          <p:spPr>
            <a:xfrm flipH="1" flipV="1">
              <a:off x="1131515" y="304117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a:extLst>
                <a:ext uri="{FF2B5EF4-FFF2-40B4-BE49-F238E27FC236}">
                  <a16:creationId xmlns:a16="http://schemas.microsoft.com/office/drawing/2014/main" id="{957F6BDD-0BFF-6F42-A4B7-AAD3791100E2}"/>
                </a:ext>
              </a:extLst>
            </p:cNvPr>
            <p:cNvCxnSpPr/>
            <p:nvPr/>
          </p:nvCxnSpPr>
          <p:spPr>
            <a:xfrm flipH="1" flipV="1">
              <a:off x="1857421" y="304117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a:extLst>
                <a:ext uri="{FF2B5EF4-FFF2-40B4-BE49-F238E27FC236}">
                  <a16:creationId xmlns:a16="http://schemas.microsoft.com/office/drawing/2014/main" id="{5651D010-AE53-A64E-8C49-FA496C9DE192}"/>
                </a:ext>
              </a:extLst>
            </p:cNvPr>
            <p:cNvCxnSpPr/>
            <p:nvPr/>
          </p:nvCxnSpPr>
          <p:spPr>
            <a:xfrm flipH="1" flipV="1">
              <a:off x="2577351" y="304077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a:extLst>
                <a:ext uri="{FF2B5EF4-FFF2-40B4-BE49-F238E27FC236}">
                  <a16:creationId xmlns:a16="http://schemas.microsoft.com/office/drawing/2014/main" id="{2997528D-843B-5347-BCC3-15727214A27D}"/>
                </a:ext>
              </a:extLst>
            </p:cNvPr>
            <p:cNvCxnSpPr/>
            <p:nvPr/>
          </p:nvCxnSpPr>
          <p:spPr>
            <a:xfrm flipH="1" flipV="1">
              <a:off x="3318925" y="3041175"/>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a:extLst>
                <a:ext uri="{FF2B5EF4-FFF2-40B4-BE49-F238E27FC236}">
                  <a16:creationId xmlns:a16="http://schemas.microsoft.com/office/drawing/2014/main" id="{6ED2B096-2423-5242-AD68-63900681F1EF}"/>
                </a:ext>
              </a:extLst>
            </p:cNvPr>
            <p:cNvCxnSpPr/>
            <p:nvPr/>
          </p:nvCxnSpPr>
          <p:spPr>
            <a:xfrm flipH="1" flipV="1">
              <a:off x="4044831" y="3046751"/>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a:extLst>
                <a:ext uri="{FF2B5EF4-FFF2-40B4-BE49-F238E27FC236}">
                  <a16:creationId xmlns:a16="http://schemas.microsoft.com/office/drawing/2014/main" id="{0AD1241D-C2C9-EF48-9E29-1BFE6AB24F1D}"/>
                </a:ext>
              </a:extLst>
            </p:cNvPr>
            <p:cNvCxnSpPr/>
            <p:nvPr/>
          </p:nvCxnSpPr>
          <p:spPr>
            <a:xfrm flipH="1" flipV="1">
              <a:off x="7422802" y="303578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5" name="Straight Connector 244">
              <a:extLst>
                <a:ext uri="{FF2B5EF4-FFF2-40B4-BE49-F238E27FC236}">
                  <a16:creationId xmlns:a16="http://schemas.microsoft.com/office/drawing/2014/main" id="{67B935A4-4B17-CE48-8766-25E5BA48489C}"/>
                </a:ext>
              </a:extLst>
            </p:cNvPr>
            <p:cNvCxnSpPr/>
            <p:nvPr/>
          </p:nvCxnSpPr>
          <p:spPr>
            <a:xfrm flipV="1">
              <a:off x="1123453" y="304429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6" name="Oval 245">
              <a:extLst>
                <a:ext uri="{FF2B5EF4-FFF2-40B4-BE49-F238E27FC236}">
                  <a16:creationId xmlns:a16="http://schemas.microsoft.com/office/drawing/2014/main" id="{80993743-E210-894F-BF9D-11B60FB1D46C}"/>
                </a:ext>
              </a:extLst>
            </p:cNvPr>
            <p:cNvSpPr/>
            <p:nvPr/>
          </p:nvSpPr>
          <p:spPr>
            <a:xfrm>
              <a:off x="1811260" y="300017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7" name="Straight Connector 246">
              <a:extLst>
                <a:ext uri="{FF2B5EF4-FFF2-40B4-BE49-F238E27FC236}">
                  <a16:creationId xmlns:a16="http://schemas.microsoft.com/office/drawing/2014/main" id="{DF6AEF2F-88E4-7049-9CE0-79B0637C63BB}"/>
                </a:ext>
              </a:extLst>
            </p:cNvPr>
            <p:cNvCxnSpPr/>
            <p:nvPr/>
          </p:nvCxnSpPr>
          <p:spPr>
            <a:xfrm flipV="1">
              <a:off x="1849359" y="304429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8" name="Oval 247">
              <a:extLst>
                <a:ext uri="{FF2B5EF4-FFF2-40B4-BE49-F238E27FC236}">
                  <a16:creationId xmlns:a16="http://schemas.microsoft.com/office/drawing/2014/main" id="{6BFE4AAD-485E-494A-B070-448B8E257E53}"/>
                </a:ext>
              </a:extLst>
            </p:cNvPr>
            <p:cNvSpPr/>
            <p:nvPr/>
          </p:nvSpPr>
          <p:spPr>
            <a:xfrm>
              <a:off x="1807247" y="372407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9" name="Straight Connector 248">
              <a:extLst>
                <a:ext uri="{FF2B5EF4-FFF2-40B4-BE49-F238E27FC236}">
                  <a16:creationId xmlns:a16="http://schemas.microsoft.com/office/drawing/2014/main" id="{6002D1B0-AF0F-AB4D-BF01-203F11EE7277}"/>
                </a:ext>
              </a:extLst>
            </p:cNvPr>
            <p:cNvCxnSpPr/>
            <p:nvPr/>
          </p:nvCxnSpPr>
          <p:spPr>
            <a:xfrm flipV="1">
              <a:off x="2569289" y="304389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50" name="Oval 249">
              <a:extLst>
                <a:ext uri="{FF2B5EF4-FFF2-40B4-BE49-F238E27FC236}">
                  <a16:creationId xmlns:a16="http://schemas.microsoft.com/office/drawing/2014/main" id="{058DD7D7-9ED2-FA47-B98B-955208A4D1FC}"/>
                </a:ext>
              </a:extLst>
            </p:cNvPr>
            <p:cNvSpPr/>
            <p:nvPr/>
          </p:nvSpPr>
          <p:spPr>
            <a:xfrm>
              <a:off x="2543372" y="299121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1" name="Oval 250">
              <a:extLst>
                <a:ext uri="{FF2B5EF4-FFF2-40B4-BE49-F238E27FC236}">
                  <a16:creationId xmlns:a16="http://schemas.microsoft.com/office/drawing/2014/main" id="{84ED9820-F518-D643-9E62-4E0FEAA252B5}"/>
                </a:ext>
              </a:extLst>
            </p:cNvPr>
            <p:cNvSpPr/>
            <p:nvPr/>
          </p:nvSpPr>
          <p:spPr>
            <a:xfrm>
              <a:off x="2533383" y="373304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2" name="Straight Connector 251">
              <a:extLst>
                <a:ext uri="{FF2B5EF4-FFF2-40B4-BE49-F238E27FC236}">
                  <a16:creationId xmlns:a16="http://schemas.microsoft.com/office/drawing/2014/main" id="{39CEDBA1-7031-6D48-A5D7-6B084702FE97}"/>
                </a:ext>
              </a:extLst>
            </p:cNvPr>
            <p:cNvCxnSpPr/>
            <p:nvPr/>
          </p:nvCxnSpPr>
          <p:spPr>
            <a:xfrm flipV="1">
              <a:off x="3310863" y="304429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a:extLst>
                <a:ext uri="{FF2B5EF4-FFF2-40B4-BE49-F238E27FC236}">
                  <a16:creationId xmlns:a16="http://schemas.microsoft.com/office/drawing/2014/main" id="{3DEB9957-290C-9645-9FCF-0B1DE2F02259}"/>
                </a:ext>
              </a:extLst>
            </p:cNvPr>
            <p:cNvCxnSpPr/>
            <p:nvPr/>
          </p:nvCxnSpPr>
          <p:spPr>
            <a:xfrm flipV="1">
              <a:off x="4036769" y="3049870"/>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54" name="Oval 253">
              <a:extLst>
                <a:ext uri="{FF2B5EF4-FFF2-40B4-BE49-F238E27FC236}">
                  <a16:creationId xmlns:a16="http://schemas.microsoft.com/office/drawing/2014/main" id="{B4518E6C-82D5-AF4A-A23B-7EB56D244EEB}"/>
                </a:ext>
              </a:extLst>
            </p:cNvPr>
            <p:cNvSpPr/>
            <p:nvPr/>
          </p:nvSpPr>
          <p:spPr>
            <a:xfrm>
              <a:off x="3998900" y="299121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5" name="Oval 254">
              <a:extLst>
                <a:ext uri="{FF2B5EF4-FFF2-40B4-BE49-F238E27FC236}">
                  <a16:creationId xmlns:a16="http://schemas.microsoft.com/office/drawing/2014/main" id="{DFC8D2DB-4390-B741-843C-80BEA13C66FC}"/>
                </a:ext>
              </a:extLst>
            </p:cNvPr>
            <p:cNvSpPr/>
            <p:nvPr/>
          </p:nvSpPr>
          <p:spPr>
            <a:xfrm>
              <a:off x="4000863" y="373304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6" name="Oval 255">
              <a:extLst>
                <a:ext uri="{FF2B5EF4-FFF2-40B4-BE49-F238E27FC236}">
                  <a16:creationId xmlns:a16="http://schemas.microsoft.com/office/drawing/2014/main" id="{D52FAA4F-F271-E94D-87BE-C4856C27A63E}"/>
                </a:ext>
              </a:extLst>
            </p:cNvPr>
            <p:cNvSpPr/>
            <p:nvPr/>
          </p:nvSpPr>
          <p:spPr>
            <a:xfrm>
              <a:off x="4736988" y="299445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7" name="Oval 256">
              <a:extLst>
                <a:ext uri="{FF2B5EF4-FFF2-40B4-BE49-F238E27FC236}">
                  <a16:creationId xmlns:a16="http://schemas.microsoft.com/office/drawing/2014/main" id="{91A7EC4E-1AA4-3A40-93E6-9CF277D25AC4}"/>
                </a:ext>
              </a:extLst>
            </p:cNvPr>
            <p:cNvSpPr/>
            <p:nvPr/>
          </p:nvSpPr>
          <p:spPr>
            <a:xfrm>
              <a:off x="4726999" y="373006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8" name="Oval 257">
              <a:extLst>
                <a:ext uri="{FF2B5EF4-FFF2-40B4-BE49-F238E27FC236}">
                  <a16:creationId xmlns:a16="http://schemas.microsoft.com/office/drawing/2014/main" id="{593BD526-59EA-624B-843D-9BF267DC2723}"/>
                </a:ext>
              </a:extLst>
            </p:cNvPr>
            <p:cNvSpPr/>
            <p:nvPr/>
          </p:nvSpPr>
          <p:spPr>
            <a:xfrm>
              <a:off x="3269508" y="298823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9" name="Oval 258">
              <a:extLst>
                <a:ext uri="{FF2B5EF4-FFF2-40B4-BE49-F238E27FC236}">
                  <a16:creationId xmlns:a16="http://schemas.microsoft.com/office/drawing/2014/main" id="{BF782618-C6F2-D041-B80B-5A3A156D4820}"/>
                </a:ext>
              </a:extLst>
            </p:cNvPr>
            <p:cNvSpPr/>
            <p:nvPr/>
          </p:nvSpPr>
          <p:spPr>
            <a:xfrm>
              <a:off x="3259519" y="373006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0" name="Straight Connector 259">
              <a:extLst>
                <a:ext uri="{FF2B5EF4-FFF2-40B4-BE49-F238E27FC236}">
                  <a16:creationId xmlns:a16="http://schemas.microsoft.com/office/drawing/2014/main" id="{B4CB0906-F103-BB44-BF6E-FD5E103D85F5}"/>
                </a:ext>
              </a:extLst>
            </p:cNvPr>
            <p:cNvCxnSpPr/>
            <p:nvPr/>
          </p:nvCxnSpPr>
          <p:spPr>
            <a:xfrm flipV="1">
              <a:off x="7414740" y="3038899"/>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61" name="Oval 260">
              <a:extLst>
                <a:ext uri="{FF2B5EF4-FFF2-40B4-BE49-F238E27FC236}">
                  <a16:creationId xmlns:a16="http://schemas.microsoft.com/office/drawing/2014/main" id="{AABFDE16-698B-5E41-85B4-F85F31463855}"/>
                </a:ext>
              </a:extLst>
            </p:cNvPr>
            <p:cNvSpPr/>
            <p:nvPr/>
          </p:nvSpPr>
          <p:spPr>
            <a:xfrm>
              <a:off x="7376871" y="300029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2" name="Oval 261">
              <a:extLst>
                <a:ext uri="{FF2B5EF4-FFF2-40B4-BE49-F238E27FC236}">
                  <a16:creationId xmlns:a16="http://schemas.microsoft.com/office/drawing/2014/main" id="{BD327E51-B113-9C40-9FFE-C693CE68EF7D}"/>
                </a:ext>
              </a:extLst>
            </p:cNvPr>
            <p:cNvSpPr/>
            <p:nvPr/>
          </p:nvSpPr>
          <p:spPr>
            <a:xfrm>
              <a:off x="7378834" y="372207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3" name="Oval 262">
              <a:extLst>
                <a:ext uri="{FF2B5EF4-FFF2-40B4-BE49-F238E27FC236}">
                  <a16:creationId xmlns:a16="http://schemas.microsoft.com/office/drawing/2014/main" id="{BB511DD5-A749-2D4F-B9E7-A136AE512F0E}"/>
                </a:ext>
              </a:extLst>
            </p:cNvPr>
            <p:cNvSpPr/>
            <p:nvPr/>
          </p:nvSpPr>
          <p:spPr>
            <a:xfrm>
              <a:off x="8106867" y="299730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4" name="Oval 263">
              <a:extLst>
                <a:ext uri="{FF2B5EF4-FFF2-40B4-BE49-F238E27FC236}">
                  <a16:creationId xmlns:a16="http://schemas.microsoft.com/office/drawing/2014/main" id="{526B53A4-5453-674A-8448-98E055857E0E}"/>
                </a:ext>
              </a:extLst>
            </p:cNvPr>
            <p:cNvSpPr/>
            <p:nvPr/>
          </p:nvSpPr>
          <p:spPr>
            <a:xfrm>
              <a:off x="8104970" y="371909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5" name="Oval 264">
              <a:extLst>
                <a:ext uri="{FF2B5EF4-FFF2-40B4-BE49-F238E27FC236}">
                  <a16:creationId xmlns:a16="http://schemas.microsoft.com/office/drawing/2014/main" id="{C14BD690-B91E-DE4A-AA76-E5B1736F0E1D}"/>
                </a:ext>
              </a:extLst>
            </p:cNvPr>
            <p:cNvSpPr/>
            <p:nvPr/>
          </p:nvSpPr>
          <p:spPr>
            <a:xfrm>
              <a:off x="5757704" y="3355530"/>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66" name="Oval 265">
              <a:extLst>
                <a:ext uri="{FF2B5EF4-FFF2-40B4-BE49-F238E27FC236}">
                  <a16:creationId xmlns:a16="http://schemas.microsoft.com/office/drawing/2014/main" id="{EA4DC955-9C72-6346-9A18-69F50E2DE755}"/>
                </a:ext>
              </a:extLst>
            </p:cNvPr>
            <p:cNvSpPr/>
            <p:nvPr/>
          </p:nvSpPr>
          <p:spPr>
            <a:xfrm>
              <a:off x="6056289" y="3355527"/>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67" name="Oval 266">
              <a:extLst>
                <a:ext uri="{FF2B5EF4-FFF2-40B4-BE49-F238E27FC236}">
                  <a16:creationId xmlns:a16="http://schemas.microsoft.com/office/drawing/2014/main" id="{6559043E-5399-C548-AFB5-F10DEB2C0400}"/>
                </a:ext>
              </a:extLst>
            </p:cNvPr>
            <p:cNvSpPr/>
            <p:nvPr/>
          </p:nvSpPr>
          <p:spPr>
            <a:xfrm>
              <a:off x="6376642" y="3358635"/>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268" name="Group 267">
              <a:extLst>
                <a:ext uri="{FF2B5EF4-FFF2-40B4-BE49-F238E27FC236}">
                  <a16:creationId xmlns:a16="http://schemas.microsoft.com/office/drawing/2014/main" id="{92E1347E-238D-DF4F-AC8E-B4653E1AD15A}"/>
                </a:ext>
              </a:extLst>
            </p:cNvPr>
            <p:cNvGrpSpPr/>
            <p:nvPr/>
          </p:nvGrpSpPr>
          <p:grpSpPr>
            <a:xfrm>
              <a:off x="838768" y="2900142"/>
              <a:ext cx="323465" cy="274257"/>
              <a:chOff x="1478549" y="2181747"/>
              <a:chExt cx="278369" cy="236021"/>
            </a:xfrm>
          </p:grpSpPr>
          <p:grpSp>
            <p:nvGrpSpPr>
              <p:cNvPr id="279" name="Group 278">
                <a:extLst>
                  <a:ext uri="{FF2B5EF4-FFF2-40B4-BE49-F238E27FC236}">
                    <a16:creationId xmlns:a16="http://schemas.microsoft.com/office/drawing/2014/main" id="{85303CB6-D6AD-AC49-ABE1-0EC731758370}"/>
                  </a:ext>
                </a:extLst>
              </p:cNvPr>
              <p:cNvGrpSpPr/>
              <p:nvPr/>
            </p:nvGrpSpPr>
            <p:grpSpPr>
              <a:xfrm>
                <a:off x="1478549" y="2181747"/>
                <a:ext cx="220204" cy="236021"/>
                <a:chOff x="774700" y="3743756"/>
                <a:chExt cx="288257" cy="308962"/>
              </a:xfrm>
            </p:grpSpPr>
            <p:sp>
              <p:nvSpPr>
                <p:cNvPr id="281" name="Triangle 280">
                  <a:extLst>
                    <a:ext uri="{FF2B5EF4-FFF2-40B4-BE49-F238E27FC236}">
                      <a16:creationId xmlns:a16="http://schemas.microsoft.com/office/drawing/2014/main" id="{958ACCCB-4A89-0F45-BC40-591E91A49A8F}"/>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2" name="Oval 281">
                  <a:extLst>
                    <a:ext uri="{FF2B5EF4-FFF2-40B4-BE49-F238E27FC236}">
                      <a16:creationId xmlns:a16="http://schemas.microsoft.com/office/drawing/2014/main" id="{A01B3A3E-4060-E44D-9CBD-0F4E44F28111}"/>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3" name="Oval 282">
                  <a:extLst>
                    <a:ext uri="{FF2B5EF4-FFF2-40B4-BE49-F238E27FC236}">
                      <a16:creationId xmlns:a16="http://schemas.microsoft.com/office/drawing/2014/main" id="{B859DAB5-5C09-AC47-BECE-855FD85B0EF1}"/>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4" name="Oval 283">
                  <a:extLst>
                    <a:ext uri="{FF2B5EF4-FFF2-40B4-BE49-F238E27FC236}">
                      <a16:creationId xmlns:a16="http://schemas.microsoft.com/office/drawing/2014/main" id="{7A0F7196-83B2-E64C-8F78-F24A82A9A811}"/>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5" name="Straight Connector 284">
                  <a:extLst>
                    <a:ext uri="{FF2B5EF4-FFF2-40B4-BE49-F238E27FC236}">
                      <a16:creationId xmlns:a16="http://schemas.microsoft.com/office/drawing/2014/main" id="{1ADC61B3-AE8E-374A-B423-57978D7989F6}"/>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80" name="Oval 279">
                <a:extLst>
                  <a:ext uri="{FF2B5EF4-FFF2-40B4-BE49-F238E27FC236}">
                    <a16:creationId xmlns:a16="http://schemas.microsoft.com/office/drawing/2014/main" id="{AE60D414-C0A4-8840-9893-7244EE27B7E8}"/>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9" name="Group 268">
              <a:extLst>
                <a:ext uri="{FF2B5EF4-FFF2-40B4-BE49-F238E27FC236}">
                  <a16:creationId xmlns:a16="http://schemas.microsoft.com/office/drawing/2014/main" id="{446FC220-49BF-F044-BDEF-AE76E377D1C4}"/>
                </a:ext>
              </a:extLst>
            </p:cNvPr>
            <p:cNvGrpSpPr/>
            <p:nvPr/>
          </p:nvGrpSpPr>
          <p:grpSpPr>
            <a:xfrm>
              <a:off x="850428" y="3626615"/>
              <a:ext cx="305810" cy="274257"/>
              <a:chOff x="1490677" y="2820474"/>
              <a:chExt cx="263175" cy="236021"/>
            </a:xfrm>
          </p:grpSpPr>
          <p:grpSp>
            <p:nvGrpSpPr>
              <p:cNvPr id="272" name="Group 271">
                <a:extLst>
                  <a:ext uri="{FF2B5EF4-FFF2-40B4-BE49-F238E27FC236}">
                    <a16:creationId xmlns:a16="http://schemas.microsoft.com/office/drawing/2014/main" id="{44046575-4455-384D-96D8-F827BF10E117}"/>
                  </a:ext>
                </a:extLst>
              </p:cNvPr>
              <p:cNvGrpSpPr/>
              <p:nvPr/>
            </p:nvGrpSpPr>
            <p:grpSpPr>
              <a:xfrm>
                <a:off x="1490677" y="2820474"/>
                <a:ext cx="211555" cy="236021"/>
                <a:chOff x="790575" y="4480628"/>
                <a:chExt cx="276935" cy="308962"/>
              </a:xfrm>
            </p:grpSpPr>
            <p:sp>
              <p:nvSpPr>
                <p:cNvPr id="274" name="Triangle 273">
                  <a:extLst>
                    <a:ext uri="{FF2B5EF4-FFF2-40B4-BE49-F238E27FC236}">
                      <a16:creationId xmlns:a16="http://schemas.microsoft.com/office/drawing/2014/main" id="{D8E30D86-A21A-F749-B122-E64CA5BDFF02}"/>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5" name="Oval 274">
                  <a:extLst>
                    <a:ext uri="{FF2B5EF4-FFF2-40B4-BE49-F238E27FC236}">
                      <a16:creationId xmlns:a16="http://schemas.microsoft.com/office/drawing/2014/main" id="{8C468070-1D6C-3942-9173-AD6D0CC9E40C}"/>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6" name="Oval 275">
                  <a:extLst>
                    <a:ext uri="{FF2B5EF4-FFF2-40B4-BE49-F238E27FC236}">
                      <a16:creationId xmlns:a16="http://schemas.microsoft.com/office/drawing/2014/main" id="{B09ADD4D-B5A2-EE41-B71A-49854528A32A}"/>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7" name="Oval 276">
                  <a:extLst>
                    <a:ext uri="{FF2B5EF4-FFF2-40B4-BE49-F238E27FC236}">
                      <a16:creationId xmlns:a16="http://schemas.microsoft.com/office/drawing/2014/main" id="{4FD93374-3DB3-5441-BF58-9B49ECF94E6C}"/>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8" name="Straight Connector 277">
                  <a:extLst>
                    <a:ext uri="{FF2B5EF4-FFF2-40B4-BE49-F238E27FC236}">
                      <a16:creationId xmlns:a16="http://schemas.microsoft.com/office/drawing/2014/main" id="{7E51C600-312C-564A-A8FB-6768D79EBAEB}"/>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73" name="Oval 272">
                <a:extLst>
                  <a:ext uri="{FF2B5EF4-FFF2-40B4-BE49-F238E27FC236}">
                    <a16:creationId xmlns:a16="http://schemas.microsoft.com/office/drawing/2014/main" id="{2F6BB8C1-8B2C-B548-A7B9-A60CFA2176ED}"/>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70" name="Oval 269">
              <a:extLst>
                <a:ext uri="{FF2B5EF4-FFF2-40B4-BE49-F238E27FC236}">
                  <a16:creationId xmlns:a16="http://schemas.microsoft.com/office/drawing/2014/main" id="{00DC4D7C-E55E-EF46-9502-01064DEC6405}"/>
                </a:ext>
              </a:extLst>
            </p:cNvPr>
            <p:cNvSpPr/>
            <p:nvPr/>
          </p:nvSpPr>
          <p:spPr>
            <a:xfrm>
              <a:off x="1072392" y="299667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1" name="Oval 270">
              <a:extLst>
                <a:ext uri="{FF2B5EF4-FFF2-40B4-BE49-F238E27FC236}">
                  <a16:creationId xmlns:a16="http://schemas.microsoft.com/office/drawing/2014/main" id="{2792A374-1FEF-154D-82F9-A1714FB2C459}"/>
                </a:ext>
              </a:extLst>
            </p:cNvPr>
            <p:cNvSpPr/>
            <p:nvPr/>
          </p:nvSpPr>
          <p:spPr>
            <a:xfrm>
              <a:off x="1077328" y="372207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00" name="TextBox 299">
            <a:extLst>
              <a:ext uri="{FF2B5EF4-FFF2-40B4-BE49-F238E27FC236}">
                <a16:creationId xmlns:a16="http://schemas.microsoft.com/office/drawing/2014/main" id="{FF48A60B-603C-304D-9836-0F64ABC29E68}"/>
              </a:ext>
            </a:extLst>
          </p:cNvPr>
          <p:cNvSpPr txBox="1"/>
          <p:nvPr/>
        </p:nvSpPr>
        <p:spPr>
          <a:xfrm>
            <a:off x="2530809" y="1670138"/>
            <a:ext cx="642607" cy="338554"/>
          </a:xfrm>
          <a:prstGeom prst="rect">
            <a:avLst/>
          </a:prstGeom>
          <a:noFill/>
        </p:spPr>
        <p:txBody>
          <a:bodyPr wrap="square" rtlCol="0">
            <a:spAutoFit/>
          </a:bodyPr>
          <a:lstStyle/>
          <a:p>
            <a:r>
              <a:rPr lang="en-US" sz="1600" dirty="0">
                <a:solidFill>
                  <a:srgbClr val="FF0000"/>
                </a:solidFill>
                <a:latin typeface="Times New Roman" panose="02020603050405020304" pitchFamily="18" charset="0"/>
                <a:cs typeface="Times New Roman" panose="02020603050405020304" pitchFamily="18" charset="0"/>
              </a:rPr>
              <a:t>F/2</a:t>
            </a:r>
            <a:r>
              <a:rPr lang="en-US" sz="1600" dirty="0">
                <a:latin typeface="Times New Roman" panose="02020603050405020304" pitchFamily="18" charset="0"/>
                <a:cs typeface="Times New Roman" panose="02020603050405020304" pitchFamily="18" charset="0"/>
              </a:rPr>
              <a:t> </a:t>
            </a:r>
          </a:p>
        </p:txBody>
      </p:sp>
      <p:sp>
        <p:nvSpPr>
          <p:cNvPr id="301" name="TextBox 300">
            <a:extLst>
              <a:ext uri="{FF2B5EF4-FFF2-40B4-BE49-F238E27FC236}">
                <a16:creationId xmlns:a16="http://schemas.microsoft.com/office/drawing/2014/main" id="{8F1EF11B-D665-5B48-96BD-714D1576BB2E}"/>
              </a:ext>
            </a:extLst>
          </p:cNvPr>
          <p:cNvSpPr txBox="1"/>
          <p:nvPr/>
        </p:nvSpPr>
        <p:spPr>
          <a:xfrm>
            <a:off x="2530809" y="2630653"/>
            <a:ext cx="642607" cy="338554"/>
          </a:xfrm>
          <a:prstGeom prst="rect">
            <a:avLst/>
          </a:prstGeom>
          <a:noFill/>
        </p:spPr>
        <p:txBody>
          <a:bodyPr wrap="square" rtlCol="0">
            <a:spAutoFit/>
          </a:bodyPr>
          <a:lstStyle/>
          <a:p>
            <a:r>
              <a:rPr lang="en-US" sz="1600" dirty="0">
                <a:solidFill>
                  <a:srgbClr val="FF0000"/>
                </a:solidFill>
                <a:latin typeface="Times New Roman" panose="02020603050405020304" pitchFamily="18" charset="0"/>
                <a:cs typeface="Times New Roman" panose="02020603050405020304" pitchFamily="18" charset="0"/>
              </a:rPr>
              <a:t>F/2</a:t>
            </a:r>
            <a:r>
              <a:rPr lang="en-US" sz="1600" dirty="0">
                <a:latin typeface="Times New Roman" panose="02020603050405020304" pitchFamily="18" charset="0"/>
                <a:cs typeface="Times New Roman" panose="02020603050405020304" pitchFamily="18" charset="0"/>
              </a:rPr>
              <a:t> </a:t>
            </a:r>
          </a:p>
        </p:txBody>
      </p:sp>
      <p:cxnSp>
        <p:nvCxnSpPr>
          <p:cNvPr id="302" name="Straight Arrow Connector 301">
            <a:extLst>
              <a:ext uri="{FF2B5EF4-FFF2-40B4-BE49-F238E27FC236}">
                <a16:creationId xmlns:a16="http://schemas.microsoft.com/office/drawing/2014/main" id="{1794869A-6078-7843-8B66-FF8E9E441413}"/>
              </a:ext>
            </a:extLst>
          </p:cNvPr>
          <p:cNvCxnSpPr>
            <a:cxnSpLocks/>
          </p:cNvCxnSpPr>
          <p:nvPr/>
        </p:nvCxnSpPr>
        <p:spPr>
          <a:xfrm flipV="1">
            <a:off x="2406400" y="1730074"/>
            <a:ext cx="0" cy="218677"/>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303" name="Straight Arrow Connector 302">
            <a:extLst>
              <a:ext uri="{FF2B5EF4-FFF2-40B4-BE49-F238E27FC236}">
                <a16:creationId xmlns:a16="http://schemas.microsoft.com/office/drawing/2014/main" id="{1AB87A39-FFD6-5549-A67B-B570F3CC2146}"/>
              </a:ext>
            </a:extLst>
          </p:cNvPr>
          <p:cNvCxnSpPr>
            <a:cxnSpLocks/>
          </p:cNvCxnSpPr>
          <p:nvPr/>
        </p:nvCxnSpPr>
        <p:spPr>
          <a:xfrm>
            <a:off x="2418889" y="2737932"/>
            <a:ext cx="0" cy="205680"/>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306" name="TextBox 305">
            <a:extLst>
              <a:ext uri="{FF2B5EF4-FFF2-40B4-BE49-F238E27FC236}">
                <a16:creationId xmlns:a16="http://schemas.microsoft.com/office/drawing/2014/main" id="{305C2CDB-C847-F64A-849C-20607ACC1EF2}"/>
              </a:ext>
            </a:extLst>
          </p:cNvPr>
          <p:cNvSpPr txBox="1"/>
          <p:nvPr/>
        </p:nvSpPr>
        <p:spPr>
          <a:xfrm>
            <a:off x="2335055" y="186551"/>
            <a:ext cx="4543836" cy="861774"/>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Lattice Truss Designs Relative to </a:t>
            </a:r>
          </a:p>
          <a:p>
            <a:r>
              <a:rPr lang="en-US" sz="2200" dirty="0">
                <a:latin typeface="Times New Roman" panose="02020603050405020304" pitchFamily="18" charset="0"/>
                <a:cs typeface="Times New Roman" panose="02020603050405020304" pitchFamily="18" charset="0"/>
              </a:rPr>
              <a:t>Heat Transfer Conduction, Design #1            </a:t>
            </a:r>
          </a:p>
        </p:txBody>
      </p:sp>
      <p:grpSp>
        <p:nvGrpSpPr>
          <p:cNvPr id="304" name="Group 303">
            <a:extLst>
              <a:ext uri="{FF2B5EF4-FFF2-40B4-BE49-F238E27FC236}">
                <a16:creationId xmlns:a16="http://schemas.microsoft.com/office/drawing/2014/main" id="{BD629BAD-3F0F-114B-AB07-D3116B3C8C2A}"/>
              </a:ext>
            </a:extLst>
          </p:cNvPr>
          <p:cNvGrpSpPr/>
          <p:nvPr/>
        </p:nvGrpSpPr>
        <p:grpSpPr>
          <a:xfrm>
            <a:off x="7417459" y="6113925"/>
            <a:ext cx="1339174" cy="421977"/>
            <a:chOff x="470514" y="6098501"/>
            <a:chExt cx="1339174" cy="421977"/>
          </a:xfrm>
        </p:grpSpPr>
        <p:sp>
          <p:nvSpPr>
            <p:cNvPr id="305" name="TextBox 304">
              <a:extLst>
                <a:ext uri="{FF2B5EF4-FFF2-40B4-BE49-F238E27FC236}">
                  <a16:creationId xmlns:a16="http://schemas.microsoft.com/office/drawing/2014/main" id="{6D088DFA-AAE8-FC4D-AF53-3722873C5BC0}"/>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307" name="TextBox 306">
              <a:extLst>
                <a:ext uri="{FF2B5EF4-FFF2-40B4-BE49-F238E27FC236}">
                  <a16:creationId xmlns:a16="http://schemas.microsoft.com/office/drawing/2014/main" id="{0CFAF346-82E5-8441-8203-1413A64EB841}"/>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2213839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3" name="Straight Arrow Connector 52">
            <a:extLst>
              <a:ext uri="{FF2B5EF4-FFF2-40B4-BE49-F238E27FC236}">
                <a16:creationId xmlns:a16="http://schemas.microsoft.com/office/drawing/2014/main" id="{414F20BD-D0CC-D347-9DBD-C2F1C8ED8149}"/>
              </a:ext>
            </a:extLst>
          </p:cNvPr>
          <p:cNvCxnSpPr>
            <a:cxnSpLocks/>
          </p:cNvCxnSpPr>
          <p:nvPr/>
        </p:nvCxnSpPr>
        <p:spPr>
          <a:xfrm flipV="1">
            <a:off x="629675" y="2373225"/>
            <a:ext cx="0" cy="218677"/>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B7CAFE34-3794-E143-8B4C-CD0113DCA7D6}"/>
              </a:ext>
            </a:extLst>
          </p:cNvPr>
          <p:cNvCxnSpPr>
            <a:cxnSpLocks/>
          </p:cNvCxnSpPr>
          <p:nvPr/>
        </p:nvCxnSpPr>
        <p:spPr>
          <a:xfrm>
            <a:off x="645888" y="4318217"/>
            <a:ext cx="0" cy="205680"/>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grpSp>
        <p:nvGrpSpPr>
          <p:cNvPr id="3" name="Group 2">
            <a:extLst>
              <a:ext uri="{FF2B5EF4-FFF2-40B4-BE49-F238E27FC236}">
                <a16:creationId xmlns:a16="http://schemas.microsoft.com/office/drawing/2014/main" id="{86357174-7EAA-0947-8157-9545779A1476}"/>
              </a:ext>
            </a:extLst>
          </p:cNvPr>
          <p:cNvGrpSpPr/>
          <p:nvPr/>
        </p:nvGrpSpPr>
        <p:grpSpPr>
          <a:xfrm>
            <a:off x="553640" y="2717723"/>
            <a:ext cx="8038788" cy="1444292"/>
            <a:chOff x="460340" y="2717723"/>
            <a:chExt cx="8038788" cy="1444292"/>
          </a:xfrm>
        </p:grpSpPr>
        <p:grpSp>
          <p:nvGrpSpPr>
            <p:cNvPr id="99" name="Group 98">
              <a:extLst>
                <a:ext uri="{FF2B5EF4-FFF2-40B4-BE49-F238E27FC236}">
                  <a16:creationId xmlns:a16="http://schemas.microsoft.com/office/drawing/2014/main" id="{483B0840-41B1-6D44-B70C-3A82100999C2}"/>
                </a:ext>
              </a:extLst>
            </p:cNvPr>
            <p:cNvGrpSpPr/>
            <p:nvPr/>
          </p:nvGrpSpPr>
          <p:grpSpPr>
            <a:xfrm rot="5400000" flipV="1">
              <a:off x="8150698" y="2745240"/>
              <a:ext cx="361766" cy="306731"/>
              <a:chOff x="1478549" y="2181747"/>
              <a:chExt cx="278369" cy="236021"/>
            </a:xfrm>
          </p:grpSpPr>
          <p:grpSp>
            <p:nvGrpSpPr>
              <p:cNvPr id="100" name="Group 99">
                <a:extLst>
                  <a:ext uri="{FF2B5EF4-FFF2-40B4-BE49-F238E27FC236}">
                    <a16:creationId xmlns:a16="http://schemas.microsoft.com/office/drawing/2014/main" id="{E7148570-09D4-7741-B016-FCC4B8345C82}"/>
                  </a:ext>
                </a:extLst>
              </p:cNvPr>
              <p:cNvGrpSpPr/>
              <p:nvPr/>
            </p:nvGrpSpPr>
            <p:grpSpPr>
              <a:xfrm>
                <a:off x="1478549" y="2181747"/>
                <a:ext cx="220204" cy="236021"/>
                <a:chOff x="774700" y="3743756"/>
                <a:chExt cx="288257" cy="308962"/>
              </a:xfrm>
            </p:grpSpPr>
            <p:sp>
              <p:nvSpPr>
                <p:cNvPr id="102" name="Triangle 101">
                  <a:extLst>
                    <a:ext uri="{FF2B5EF4-FFF2-40B4-BE49-F238E27FC236}">
                      <a16:creationId xmlns:a16="http://schemas.microsoft.com/office/drawing/2014/main" id="{68268CDC-8E11-AD4D-BA49-C10E2D127872}"/>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a:extLst>
                    <a:ext uri="{FF2B5EF4-FFF2-40B4-BE49-F238E27FC236}">
                      <a16:creationId xmlns:a16="http://schemas.microsoft.com/office/drawing/2014/main" id="{13C135C0-5BE9-E347-B291-4BF04B92C583}"/>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a:extLst>
                    <a:ext uri="{FF2B5EF4-FFF2-40B4-BE49-F238E27FC236}">
                      <a16:creationId xmlns:a16="http://schemas.microsoft.com/office/drawing/2014/main" id="{186741F3-7BEE-494B-98CF-FB300257198A}"/>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a:extLst>
                    <a:ext uri="{FF2B5EF4-FFF2-40B4-BE49-F238E27FC236}">
                      <a16:creationId xmlns:a16="http://schemas.microsoft.com/office/drawing/2014/main" id="{D9749958-4150-0B43-92EE-35682652B907}"/>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6" name="Straight Connector 105">
                  <a:extLst>
                    <a:ext uri="{FF2B5EF4-FFF2-40B4-BE49-F238E27FC236}">
                      <a16:creationId xmlns:a16="http://schemas.microsoft.com/office/drawing/2014/main" id="{44320DA0-5C4B-B748-9397-565E28E8B12C}"/>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1" name="Oval 100">
                <a:extLst>
                  <a:ext uri="{FF2B5EF4-FFF2-40B4-BE49-F238E27FC236}">
                    <a16:creationId xmlns:a16="http://schemas.microsoft.com/office/drawing/2014/main" id="{876A4F1A-2FCF-C14D-8A74-24992EB122EE}"/>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7" name="Group 106">
              <a:extLst>
                <a:ext uri="{FF2B5EF4-FFF2-40B4-BE49-F238E27FC236}">
                  <a16:creationId xmlns:a16="http://schemas.microsoft.com/office/drawing/2014/main" id="{4C86C3EF-E769-CD46-88B0-96FD6F12CFBF}"/>
                </a:ext>
              </a:extLst>
            </p:cNvPr>
            <p:cNvGrpSpPr/>
            <p:nvPr/>
          </p:nvGrpSpPr>
          <p:grpSpPr>
            <a:xfrm>
              <a:off x="8192397" y="3810575"/>
              <a:ext cx="306731" cy="351440"/>
              <a:chOff x="8289105" y="4673055"/>
              <a:chExt cx="274257" cy="314233"/>
            </a:xfrm>
          </p:grpSpPr>
          <p:grpSp>
            <p:nvGrpSpPr>
              <p:cNvPr id="108" name="Group 107">
                <a:extLst>
                  <a:ext uri="{FF2B5EF4-FFF2-40B4-BE49-F238E27FC236}">
                    <a16:creationId xmlns:a16="http://schemas.microsoft.com/office/drawing/2014/main" id="{4F3C5C62-29C7-D140-A5C6-3E8AB9C733C8}"/>
                  </a:ext>
                </a:extLst>
              </p:cNvPr>
              <p:cNvGrpSpPr/>
              <p:nvPr/>
            </p:nvGrpSpPr>
            <p:grpSpPr>
              <a:xfrm rot="16200000">
                <a:off x="8273329" y="4697254"/>
                <a:ext cx="305810" cy="274257"/>
                <a:chOff x="1490677" y="2820474"/>
                <a:chExt cx="263175" cy="236021"/>
              </a:xfrm>
            </p:grpSpPr>
            <p:grpSp>
              <p:nvGrpSpPr>
                <p:cNvPr id="110" name="Group 109">
                  <a:extLst>
                    <a:ext uri="{FF2B5EF4-FFF2-40B4-BE49-F238E27FC236}">
                      <a16:creationId xmlns:a16="http://schemas.microsoft.com/office/drawing/2014/main" id="{A20B8976-4286-EE44-85EC-0824964294F8}"/>
                    </a:ext>
                  </a:extLst>
                </p:cNvPr>
                <p:cNvGrpSpPr/>
                <p:nvPr/>
              </p:nvGrpSpPr>
              <p:grpSpPr>
                <a:xfrm>
                  <a:off x="1490677" y="2820474"/>
                  <a:ext cx="211555" cy="236021"/>
                  <a:chOff x="790575" y="4480628"/>
                  <a:chExt cx="276935" cy="308962"/>
                </a:xfrm>
              </p:grpSpPr>
              <p:sp>
                <p:nvSpPr>
                  <p:cNvPr id="112" name="Triangle 111">
                    <a:extLst>
                      <a:ext uri="{FF2B5EF4-FFF2-40B4-BE49-F238E27FC236}">
                        <a16:creationId xmlns:a16="http://schemas.microsoft.com/office/drawing/2014/main" id="{4E33C3B1-FFC6-7146-AE08-00A359F2F7A2}"/>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a:extLst>
                      <a:ext uri="{FF2B5EF4-FFF2-40B4-BE49-F238E27FC236}">
                        <a16:creationId xmlns:a16="http://schemas.microsoft.com/office/drawing/2014/main" id="{97949E3B-42F1-F74B-ABD0-6A3C7E2505BA}"/>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4DE86C03-8D6B-2340-8699-7B1CA6AA38AD}"/>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a:extLst>
                      <a:ext uri="{FF2B5EF4-FFF2-40B4-BE49-F238E27FC236}">
                        <a16:creationId xmlns:a16="http://schemas.microsoft.com/office/drawing/2014/main" id="{CC34CFBF-76B2-E442-ACBD-B6F03BCFCD48}"/>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6" name="Straight Connector 115">
                    <a:extLst>
                      <a:ext uri="{FF2B5EF4-FFF2-40B4-BE49-F238E27FC236}">
                        <a16:creationId xmlns:a16="http://schemas.microsoft.com/office/drawing/2014/main" id="{4A1BE1C5-EDA3-F941-A772-D6E043D3BC06}"/>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1" name="Oval 110">
                  <a:extLst>
                    <a:ext uri="{FF2B5EF4-FFF2-40B4-BE49-F238E27FC236}">
                      <a16:creationId xmlns:a16="http://schemas.microsoft.com/office/drawing/2014/main" id="{0C11AC9E-B304-0C48-857C-D42EBD25A081}"/>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9" name="Oval 108">
                <a:extLst>
                  <a:ext uri="{FF2B5EF4-FFF2-40B4-BE49-F238E27FC236}">
                    <a16:creationId xmlns:a16="http://schemas.microsoft.com/office/drawing/2014/main" id="{E436A4B8-7648-CE45-877F-5864B6BA0950}"/>
                  </a:ext>
                </a:extLst>
              </p:cNvPr>
              <p:cNvSpPr/>
              <p:nvPr/>
            </p:nvSpPr>
            <p:spPr>
              <a:xfrm>
                <a:off x="8386577" y="467305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5" name="Group 74">
              <a:extLst>
                <a:ext uri="{FF2B5EF4-FFF2-40B4-BE49-F238E27FC236}">
                  <a16:creationId xmlns:a16="http://schemas.microsoft.com/office/drawing/2014/main" id="{D3493F8C-F331-7547-9BA2-352A6E285427}"/>
                </a:ext>
              </a:extLst>
            </p:cNvPr>
            <p:cNvGrpSpPr/>
            <p:nvPr/>
          </p:nvGrpSpPr>
          <p:grpSpPr>
            <a:xfrm>
              <a:off x="460340" y="2884693"/>
              <a:ext cx="361766" cy="306731"/>
              <a:chOff x="1478549" y="2181747"/>
              <a:chExt cx="278369" cy="236021"/>
            </a:xfrm>
          </p:grpSpPr>
          <p:grpSp>
            <p:nvGrpSpPr>
              <p:cNvPr id="76" name="Group 75">
                <a:extLst>
                  <a:ext uri="{FF2B5EF4-FFF2-40B4-BE49-F238E27FC236}">
                    <a16:creationId xmlns:a16="http://schemas.microsoft.com/office/drawing/2014/main" id="{F07CACF0-7658-084E-8296-D1C5CB111219}"/>
                  </a:ext>
                </a:extLst>
              </p:cNvPr>
              <p:cNvGrpSpPr/>
              <p:nvPr/>
            </p:nvGrpSpPr>
            <p:grpSpPr>
              <a:xfrm>
                <a:off x="1478549" y="2181747"/>
                <a:ext cx="220204" cy="236021"/>
                <a:chOff x="774700" y="3743756"/>
                <a:chExt cx="288257" cy="308962"/>
              </a:xfrm>
            </p:grpSpPr>
            <p:sp>
              <p:nvSpPr>
                <p:cNvPr id="78" name="Triangle 77">
                  <a:extLst>
                    <a:ext uri="{FF2B5EF4-FFF2-40B4-BE49-F238E27FC236}">
                      <a16:creationId xmlns:a16="http://schemas.microsoft.com/office/drawing/2014/main" id="{98792010-DAE5-B74F-83CC-B7C13B95A672}"/>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413864EF-0060-9648-80B7-EA9D79E16879}"/>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a:extLst>
                    <a:ext uri="{FF2B5EF4-FFF2-40B4-BE49-F238E27FC236}">
                      <a16:creationId xmlns:a16="http://schemas.microsoft.com/office/drawing/2014/main" id="{460953A2-6D06-FC49-8A4B-C09C5A32D5DC}"/>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a:extLst>
                    <a:ext uri="{FF2B5EF4-FFF2-40B4-BE49-F238E27FC236}">
                      <a16:creationId xmlns:a16="http://schemas.microsoft.com/office/drawing/2014/main" id="{C6A04095-7B57-DA4B-B6B7-5A8FA79DA4F1}"/>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2" name="Straight Connector 81">
                  <a:extLst>
                    <a:ext uri="{FF2B5EF4-FFF2-40B4-BE49-F238E27FC236}">
                      <a16:creationId xmlns:a16="http://schemas.microsoft.com/office/drawing/2014/main" id="{30230C3B-C394-924C-BD6F-0FEFD4430919}"/>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7" name="Oval 76">
                <a:extLst>
                  <a:ext uri="{FF2B5EF4-FFF2-40B4-BE49-F238E27FC236}">
                    <a16:creationId xmlns:a16="http://schemas.microsoft.com/office/drawing/2014/main" id="{3F7F2E40-76C1-6A4C-98EF-3CE68FCCB3B7}"/>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3" name="Group 82">
              <a:extLst>
                <a:ext uri="{FF2B5EF4-FFF2-40B4-BE49-F238E27FC236}">
                  <a16:creationId xmlns:a16="http://schemas.microsoft.com/office/drawing/2014/main" id="{8B733171-3657-F24A-A718-0BC46D913EC6}"/>
                </a:ext>
              </a:extLst>
            </p:cNvPr>
            <p:cNvGrpSpPr/>
            <p:nvPr/>
          </p:nvGrpSpPr>
          <p:grpSpPr>
            <a:xfrm>
              <a:off x="480078" y="3700434"/>
              <a:ext cx="342020" cy="306731"/>
              <a:chOff x="1490677" y="2820474"/>
              <a:chExt cx="263175" cy="236021"/>
            </a:xfrm>
          </p:grpSpPr>
          <p:grpSp>
            <p:nvGrpSpPr>
              <p:cNvPr id="84" name="Group 83">
                <a:extLst>
                  <a:ext uri="{FF2B5EF4-FFF2-40B4-BE49-F238E27FC236}">
                    <a16:creationId xmlns:a16="http://schemas.microsoft.com/office/drawing/2014/main" id="{D2B758EE-EDBD-4C46-BA90-944B2F2594BF}"/>
                  </a:ext>
                </a:extLst>
              </p:cNvPr>
              <p:cNvGrpSpPr/>
              <p:nvPr/>
            </p:nvGrpSpPr>
            <p:grpSpPr>
              <a:xfrm>
                <a:off x="1490677" y="2820474"/>
                <a:ext cx="211555" cy="236021"/>
                <a:chOff x="790575" y="4480628"/>
                <a:chExt cx="276935" cy="308962"/>
              </a:xfrm>
            </p:grpSpPr>
            <p:sp>
              <p:nvSpPr>
                <p:cNvPr id="94" name="Triangle 93">
                  <a:extLst>
                    <a:ext uri="{FF2B5EF4-FFF2-40B4-BE49-F238E27FC236}">
                      <a16:creationId xmlns:a16="http://schemas.microsoft.com/office/drawing/2014/main" id="{C35CDF37-F353-9949-B8E9-9599667A789D}"/>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018782B4-688D-5943-BA41-8981D34189D3}"/>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9E46D8E6-5A72-EA45-9CF2-BBB2A4D8E36F}"/>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E0066A6A-3DBB-B246-BF18-D61F0EA03F27}"/>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8" name="Straight Connector 97">
                  <a:extLst>
                    <a:ext uri="{FF2B5EF4-FFF2-40B4-BE49-F238E27FC236}">
                      <a16:creationId xmlns:a16="http://schemas.microsoft.com/office/drawing/2014/main" id="{D56ECCAB-E932-6745-AA83-8A3D708FF540}"/>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3" name="Oval 92">
                <a:extLst>
                  <a:ext uri="{FF2B5EF4-FFF2-40B4-BE49-F238E27FC236}">
                    <a16:creationId xmlns:a16="http://schemas.microsoft.com/office/drawing/2014/main" id="{B62CD409-1207-E14E-8B8F-DA2C4E0B120B}"/>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65" name="Straight Connector 64">
              <a:extLst>
                <a:ext uri="{FF2B5EF4-FFF2-40B4-BE49-F238E27FC236}">
                  <a16:creationId xmlns:a16="http://schemas.microsoft.com/office/drawing/2014/main" id="{67F51D1F-B44A-5543-A11B-EF67DBB9F4F3}"/>
                </a:ext>
              </a:extLst>
            </p:cNvPr>
            <p:cNvCxnSpPr>
              <a:cxnSpLocks/>
            </p:cNvCxnSpPr>
            <p:nvPr/>
          </p:nvCxnSpPr>
          <p:spPr>
            <a:xfrm>
              <a:off x="5088903" y="3047399"/>
              <a:ext cx="164313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02027A58-092F-2B41-A2BF-560C9AD48021}"/>
                </a:ext>
              </a:extLst>
            </p:cNvPr>
            <p:cNvCxnSpPr/>
            <p:nvPr/>
          </p:nvCxnSpPr>
          <p:spPr>
            <a:xfrm>
              <a:off x="5069714" y="3867016"/>
              <a:ext cx="164840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EB002373-EBDC-324B-811C-3DAA566437E0}"/>
                </a:ext>
              </a:extLst>
            </p:cNvPr>
            <p:cNvCxnSpPr>
              <a:cxnSpLocks/>
            </p:cNvCxnSpPr>
            <p:nvPr/>
          </p:nvCxnSpPr>
          <p:spPr>
            <a:xfrm>
              <a:off x="5080112" y="3028395"/>
              <a:ext cx="1654961" cy="8484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CE7963CC-4BE7-3040-AE3F-4CC64203B64B}"/>
                </a:ext>
              </a:extLst>
            </p:cNvPr>
            <p:cNvCxnSpPr>
              <a:cxnSpLocks/>
            </p:cNvCxnSpPr>
            <p:nvPr/>
          </p:nvCxnSpPr>
          <p:spPr>
            <a:xfrm flipV="1">
              <a:off x="5105279" y="3033798"/>
              <a:ext cx="1654961" cy="8484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Oval 71">
              <a:extLst>
                <a:ext uri="{FF2B5EF4-FFF2-40B4-BE49-F238E27FC236}">
                  <a16:creationId xmlns:a16="http://schemas.microsoft.com/office/drawing/2014/main" id="{91C9D83A-4D9B-BC42-BD36-F4B0ADEC02D1}"/>
                </a:ext>
              </a:extLst>
            </p:cNvPr>
            <p:cNvSpPr/>
            <p:nvPr/>
          </p:nvSpPr>
          <p:spPr>
            <a:xfrm>
              <a:off x="5876540" y="3413845"/>
              <a:ext cx="102267" cy="10226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a:extLst>
                <a:ext uri="{FF2B5EF4-FFF2-40B4-BE49-F238E27FC236}">
                  <a16:creationId xmlns:a16="http://schemas.microsoft.com/office/drawing/2014/main" id="{86967505-AD0C-6846-A9A1-BA4C5DB6CC3E}"/>
                </a:ext>
              </a:extLst>
            </p:cNvPr>
            <p:cNvSpPr/>
            <p:nvPr/>
          </p:nvSpPr>
          <p:spPr>
            <a:xfrm>
              <a:off x="5081272" y="3007567"/>
              <a:ext cx="102267" cy="10226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5B2E38E0-7B66-984E-9BEC-548DC20A7DA4}"/>
                </a:ext>
              </a:extLst>
            </p:cNvPr>
            <p:cNvSpPr/>
            <p:nvPr/>
          </p:nvSpPr>
          <p:spPr>
            <a:xfrm>
              <a:off x="5083468" y="3831113"/>
              <a:ext cx="102267" cy="10226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AA9EE7D3-BCB7-104A-BD56-52174A6FCF8F}"/>
                </a:ext>
              </a:extLst>
            </p:cNvPr>
            <p:cNvCxnSpPr>
              <a:cxnSpLocks/>
            </p:cNvCxnSpPr>
            <p:nvPr/>
          </p:nvCxnSpPr>
          <p:spPr>
            <a:xfrm>
              <a:off x="2419230" y="3043016"/>
              <a:ext cx="164856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A4928043-97B6-BE4D-B2B0-17D905D91B2B}"/>
                </a:ext>
              </a:extLst>
            </p:cNvPr>
            <p:cNvCxnSpPr>
              <a:cxnSpLocks/>
            </p:cNvCxnSpPr>
            <p:nvPr/>
          </p:nvCxnSpPr>
          <p:spPr>
            <a:xfrm>
              <a:off x="747559" y="3024148"/>
              <a:ext cx="1654961" cy="8484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1009B5D1-8DA6-E44D-91CE-7C1A11544B52}"/>
                </a:ext>
              </a:extLst>
            </p:cNvPr>
            <p:cNvCxnSpPr/>
            <p:nvPr/>
          </p:nvCxnSpPr>
          <p:spPr>
            <a:xfrm>
              <a:off x="2393084" y="3869590"/>
              <a:ext cx="164840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01BA6718-AD7B-DD43-81C7-2BC632B84ECC}"/>
                </a:ext>
              </a:extLst>
            </p:cNvPr>
            <p:cNvCxnSpPr/>
            <p:nvPr/>
          </p:nvCxnSpPr>
          <p:spPr>
            <a:xfrm>
              <a:off x="767363" y="3866926"/>
              <a:ext cx="168547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C6055443-B990-674B-BCE8-81E6DF9CCA36}"/>
                </a:ext>
              </a:extLst>
            </p:cNvPr>
            <p:cNvCxnSpPr>
              <a:cxnSpLocks/>
            </p:cNvCxnSpPr>
            <p:nvPr/>
          </p:nvCxnSpPr>
          <p:spPr>
            <a:xfrm>
              <a:off x="6707089" y="3041109"/>
              <a:ext cx="1656225"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267ADE37-7793-3049-82B2-43906589FE08}"/>
                </a:ext>
              </a:extLst>
            </p:cNvPr>
            <p:cNvCxnSpPr/>
            <p:nvPr/>
          </p:nvCxnSpPr>
          <p:spPr>
            <a:xfrm>
              <a:off x="6702546" y="3875470"/>
              <a:ext cx="164840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Oval 49">
              <a:extLst>
                <a:ext uri="{FF2B5EF4-FFF2-40B4-BE49-F238E27FC236}">
                  <a16:creationId xmlns:a16="http://schemas.microsoft.com/office/drawing/2014/main" id="{B1459110-0203-AE49-9DDA-49B7FB935EE1}"/>
                </a:ext>
              </a:extLst>
            </p:cNvPr>
            <p:cNvSpPr/>
            <p:nvPr/>
          </p:nvSpPr>
          <p:spPr>
            <a:xfrm>
              <a:off x="4262474" y="3429534"/>
              <a:ext cx="61360" cy="613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1" name="Oval 50">
              <a:extLst>
                <a:ext uri="{FF2B5EF4-FFF2-40B4-BE49-F238E27FC236}">
                  <a16:creationId xmlns:a16="http://schemas.microsoft.com/office/drawing/2014/main" id="{CE9F7B41-8204-924F-8509-1EE3DA309B66}"/>
                </a:ext>
              </a:extLst>
            </p:cNvPr>
            <p:cNvSpPr/>
            <p:nvPr/>
          </p:nvSpPr>
          <p:spPr>
            <a:xfrm>
              <a:off x="4504309" y="3428698"/>
              <a:ext cx="61360" cy="613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2" name="Oval 51">
              <a:extLst>
                <a:ext uri="{FF2B5EF4-FFF2-40B4-BE49-F238E27FC236}">
                  <a16:creationId xmlns:a16="http://schemas.microsoft.com/office/drawing/2014/main" id="{25301621-CC55-B940-B62A-C6DD0E2F0DDD}"/>
                </a:ext>
              </a:extLst>
            </p:cNvPr>
            <p:cNvSpPr/>
            <p:nvPr/>
          </p:nvSpPr>
          <p:spPr>
            <a:xfrm>
              <a:off x="4751285" y="3426051"/>
              <a:ext cx="61360" cy="6136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85" name="Straight Connector 84">
              <a:extLst>
                <a:ext uri="{FF2B5EF4-FFF2-40B4-BE49-F238E27FC236}">
                  <a16:creationId xmlns:a16="http://schemas.microsoft.com/office/drawing/2014/main" id="{8BCD9DA6-7C2B-FF47-9A3B-DFAE88DF06E2}"/>
                </a:ext>
              </a:extLst>
            </p:cNvPr>
            <p:cNvCxnSpPr>
              <a:cxnSpLocks/>
            </p:cNvCxnSpPr>
            <p:nvPr/>
          </p:nvCxnSpPr>
          <p:spPr>
            <a:xfrm flipV="1">
              <a:off x="772727" y="3029551"/>
              <a:ext cx="1654961" cy="8484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14EF2658-5435-E04B-A32B-1C50D84AA34D}"/>
                </a:ext>
              </a:extLst>
            </p:cNvPr>
            <p:cNvCxnSpPr/>
            <p:nvPr/>
          </p:nvCxnSpPr>
          <p:spPr>
            <a:xfrm>
              <a:off x="748148" y="3041487"/>
              <a:ext cx="168547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2557248A-F62A-A549-989F-18DFADC6B2A1}"/>
                </a:ext>
              </a:extLst>
            </p:cNvPr>
            <p:cNvCxnSpPr>
              <a:cxnSpLocks/>
            </p:cNvCxnSpPr>
            <p:nvPr/>
          </p:nvCxnSpPr>
          <p:spPr>
            <a:xfrm>
              <a:off x="2384276" y="3027365"/>
              <a:ext cx="1654961" cy="8484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007BACE7-E4CB-3245-AA20-3D31F93F812E}"/>
                </a:ext>
              </a:extLst>
            </p:cNvPr>
            <p:cNvCxnSpPr>
              <a:cxnSpLocks/>
            </p:cNvCxnSpPr>
            <p:nvPr/>
          </p:nvCxnSpPr>
          <p:spPr>
            <a:xfrm flipV="1">
              <a:off x="2409444" y="3032768"/>
              <a:ext cx="1654961" cy="8484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CC520ADB-4B33-4646-9947-35196CDF3EFB}"/>
                </a:ext>
              </a:extLst>
            </p:cNvPr>
            <p:cNvCxnSpPr>
              <a:cxnSpLocks/>
            </p:cNvCxnSpPr>
            <p:nvPr/>
          </p:nvCxnSpPr>
          <p:spPr>
            <a:xfrm>
              <a:off x="6704825" y="3011611"/>
              <a:ext cx="1654961" cy="8484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F338BFDD-EB1F-5C4E-9FD4-9CFDE74B9BC9}"/>
                </a:ext>
              </a:extLst>
            </p:cNvPr>
            <p:cNvCxnSpPr>
              <a:cxnSpLocks/>
            </p:cNvCxnSpPr>
            <p:nvPr/>
          </p:nvCxnSpPr>
          <p:spPr>
            <a:xfrm flipV="1">
              <a:off x="6729992" y="3017014"/>
              <a:ext cx="1654961" cy="8484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7BB8B3D6-34B3-7A4E-A87F-99657AF11A96}"/>
                </a:ext>
              </a:extLst>
            </p:cNvPr>
            <p:cNvSpPr/>
            <p:nvPr/>
          </p:nvSpPr>
          <p:spPr>
            <a:xfrm>
              <a:off x="1544503" y="3406313"/>
              <a:ext cx="102267" cy="10226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D6CD6C0D-34AD-4544-9F62-ECBF53FA0B98}"/>
                </a:ext>
              </a:extLst>
            </p:cNvPr>
            <p:cNvSpPr/>
            <p:nvPr/>
          </p:nvSpPr>
          <p:spPr>
            <a:xfrm>
              <a:off x="2363302" y="2992537"/>
              <a:ext cx="102267" cy="10226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B359ADB1-10DF-ED48-B0AE-C5CBF05B290B}"/>
                </a:ext>
              </a:extLst>
            </p:cNvPr>
            <p:cNvSpPr/>
            <p:nvPr/>
          </p:nvSpPr>
          <p:spPr>
            <a:xfrm>
              <a:off x="6694677" y="2998417"/>
              <a:ext cx="102267" cy="10226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60E3D537-5D81-824B-83A5-18A478FE707A}"/>
                </a:ext>
              </a:extLst>
            </p:cNvPr>
            <p:cNvSpPr/>
            <p:nvPr/>
          </p:nvSpPr>
          <p:spPr>
            <a:xfrm>
              <a:off x="8288390" y="2986171"/>
              <a:ext cx="102267" cy="10226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3E99666F-94FE-594B-9C9A-6542CFBEEB1F}"/>
                </a:ext>
              </a:extLst>
            </p:cNvPr>
            <p:cNvSpPr/>
            <p:nvPr/>
          </p:nvSpPr>
          <p:spPr>
            <a:xfrm>
              <a:off x="2352130" y="3822206"/>
              <a:ext cx="102267" cy="10226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02E0CEAE-3896-A14A-A9E1-CDD409BE1D88}"/>
                </a:ext>
              </a:extLst>
            </p:cNvPr>
            <p:cNvSpPr/>
            <p:nvPr/>
          </p:nvSpPr>
          <p:spPr>
            <a:xfrm>
              <a:off x="6683505" y="3828087"/>
              <a:ext cx="102267" cy="10226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07124475-EAAD-C84F-A3C8-060F93A2C1AA}"/>
                </a:ext>
              </a:extLst>
            </p:cNvPr>
            <p:cNvSpPr/>
            <p:nvPr/>
          </p:nvSpPr>
          <p:spPr>
            <a:xfrm>
              <a:off x="3185304" y="3408009"/>
              <a:ext cx="102267" cy="10226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52E8B82A-2CD7-1648-B7AC-BD2FDD9B66F9}"/>
                </a:ext>
              </a:extLst>
            </p:cNvPr>
            <p:cNvSpPr/>
            <p:nvPr/>
          </p:nvSpPr>
          <p:spPr>
            <a:xfrm>
              <a:off x="8302832" y="3809717"/>
              <a:ext cx="102267" cy="10226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2535A81B-C305-5248-91B5-E17EF35B56F2}"/>
                </a:ext>
              </a:extLst>
            </p:cNvPr>
            <p:cNvSpPr/>
            <p:nvPr/>
          </p:nvSpPr>
          <p:spPr>
            <a:xfrm>
              <a:off x="7505749" y="3388905"/>
              <a:ext cx="102267" cy="10226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A9A85CEB-8E08-894E-8EFA-3343150FF17E}"/>
                </a:ext>
              </a:extLst>
            </p:cNvPr>
            <p:cNvSpPr/>
            <p:nvPr/>
          </p:nvSpPr>
          <p:spPr>
            <a:xfrm>
              <a:off x="3985482" y="2998660"/>
              <a:ext cx="102267" cy="10226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B70C528D-6EFD-3342-9432-0C754EB824DA}"/>
                </a:ext>
              </a:extLst>
            </p:cNvPr>
            <p:cNvSpPr/>
            <p:nvPr/>
          </p:nvSpPr>
          <p:spPr>
            <a:xfrm>
              <a:off x="3987678" y="3822206"/>
              <a:ext cx="102267" cy="10226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FE0E72C0-1F8B-2A4D-9AA9-CD43F6177871}"/>
                </a:ext>
              </a:extLst>
            </p:cNvPr>
            <p:cNvSpPr/>
            <p:nvPr/>
          </p:nvSpPr>
          <p:spPr>
            <a:xfrm>
              <a:off x="728156" y="3000318"/>
              <a:ext cx="102267" cy="10226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9DD5A9FE-35F5-FB4A-BB86-79F795E335AA}"/>
                </a:ext>
              </a:extLst>
            </p:cNvPr>
            <p:cNvSpPr/>
            <p:nvPr/>
          </p:nvSpPr>
          <p:spPr>
            <a:xfrm>
              <a:off x="723668" y="3809936"/>
              <a:ext cx="102267" cy="102267"/>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5" name="TextBox 54">
            <a:extLst>
              <a:ext uri="{FF2B5EF4-FFF2-40B4-BE49-F238E27FC236}">
                <a16:creationId xmlns:a16="http://schemas.microsoft.com/office/drawing/2014/main" id="{EE3E321F-7A63-A145-899C-0527513E1853}"/>
              </a:ext>
            </a:extLst>
          </p:cNvPr>
          <p:cNvSpPr txBox="1"/>
          <p:nvPr/>
        </p:nvSpPr>
        <p:spPr>
          <a:xfrm>
            <a:off x="745838" y="2271324"/>
            <a:ext cx="536444"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sp>
        <p:nvSpPr>
          <p:cNvPr id="56" name="TextBox 55">
            <a:extLst>
              <a:ext uri="{FF2B5EF4-FFF2-40B4-BE49-F238E27FC236}">
                <a16:creationId xmlns:a16="http://schemas.microsoft.com/office/drawing/2014/main" id="{DE4FDE1D-2A16-C146-B1DA-ADE43FE681B1}"/>
              </a:ext>
            </a:extLst>
          </p:cNvPr>
          <p:cNvSpPr txBox="1"/>
          <p:nvPr/>
        </p:nvSpPr>
        <p:spPr>
          <a:xfrm>
            <a:off x="761714" y="4221251"/>
            <a:ext cx="546216"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grpSp>
        <p:nvGrpSpPr>
          <p:cNvPr id="57" name="Group 56">
            <a:extLst>
              <a:ext uri="{FF2B5EF4-FFF2-40B4-BE49-F238E27FC236}">
                <a16:creationId xmlns:a16="http://schemas.microsoft.com/office/drawing/2014/main" id="{92A79EBA-CEE5-ED4E-A1B3-CE40E8DCF22D}"/>
              </a:ext>
            </a:extLst>
          </p:cNvPr>
          <p:cNvGrpSpPr/>
          <p:nvPr/>
        </p:nvGrpSpPr>
        <p:grpSpPr>
          <a:xfrm>
            <a:off x="578884" y="5362456"/>
            <a:ext cx="924602" cy="1058574"/>
            <a:chOff x="536432" y="5376415"/>
            <a:chExt cx="924602" cy="1058574"/>
          </a:xfrm>
        </p:grpSpPr>
        <p:cxnSp>
          <p:nvCxnSpPr>
            <p:cNvPr id="58" name="Straight Arrow Connector 57">
              <a:extLst>
                <a:ext uri="{FF2B5EF4-FFF2-40B4-BE49-F238E27FC236}">
                  <a16:creationId xmlns:a16="http://schemas.microsoft.com/office/drawing/2014/main" id="{324973D0-C879-8C4B-A406-A4B718E3681D}"/>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A5E199C6-297D-8146-AFE6-255EBF8314D7}"/>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60" name="Straight Arrow Connector 59">
              <a:extLst>
                <a:ext uri="{FF2B5EF4-FFF2-40B4-BE49-F238E27FC236}">
                  <a16:creationId xmlns:a16="http://schemas.microsoft.com/office/drawing/2014/main" id="{086F6CAF-622D-5048-BFA8-2838B01A7053}"/>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C6C3FEB0-E5EB-FB4A-9473-6AE1D0B5CB6E}"/>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63" name="Rectangle 62">
            <a:extLst>
              <a:ext uri="{FF2B5EF4-FFF2-40B4-BE49-F238E27FC236}">
                <a16:creationId xmlns:a16="http://schemas.microsoft.com/office/drawing/2014/main" id="{D7D8B865-44D6-0440-82CA-0F359786A4E5}"/>
              </a:ext>
            </a:extLst>
          </p:cNvPr>
          <p:cNvSpPr/>
          <p:nvPr/>
        </p:nvSpPr>
        <p:spPr>
          <a:xfrm>
            <a:off x="285564"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4" name="Straight Connector 63">
            <a:extLst>
              <a:ext uri="{FF2B5EF4-FFF2-40B4-BE49-F238E27FC236}">
                <a16:creationId xmlns:a16="http://schemas.microsoft.com/office/drawing/2014/main" id="{139550C6-2083-2948-BE5F-91354EE0A8D8}"/>
              </a:ext>
            </a:extLst>
          </p:cNvPr>
          <p:cNvCxnSpPr/>
          <p:nvPr/>
        </p:nvCxnSpPr>
        <p:spPr>
          <a:xfrm>
            <a:off x="285564" y="1075704"/>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89" name="TextBox 88">
            <a:extLst>
              <a:ext uri="{FF2B5EF4-FFF2-40B4-BE49-F238E27FC236}">
                <a16:creationId xmlns:a16="http://schemas.microsoft.com/office/drawing/2014/main" id="{4550EC57-D1BE-8A40-B610-9E7C970266D8}"/>
              </a:ext>
            </a:extLst>
          </p:cNvPr>
          <p:cNvSpPr txBox="1"/>
          <p:nvPr/>
        </p:nvSpPr>
        <p:spPr>
          <a:xfrm>
            <a:off x="2335055" y="211431"/>
            <a:ext cx="4543836" cy="861774"/>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Lattice Truss Designs Relative to </a:t>
            </a:r>
          </a:p>
          <a:p>
            <a:r>
              <a:rPr lang="en-US" sz="2200" dirty="0">
                <a:latin typeface="Times New Roman" panose="02020603050405020304" pitchFamily="18" charset="0"/>
                <a:cs typeface="Times New Roman" panose="02020603050405020304" pitchFamily="18" charset="0"/>
              </a:rPr>
              <a:t>Heat Transfer Conduction, Design #2             </a:t>
            </a:r>
          </a:p>
        </p:txBody>
      </p:sp>
      <p:grpSp>
        <p:nvGrpSpPr>
          <p:cNvPr id="90" name="Group 89">
            <a:extLst>
              <a:ext uri="{FF2B5EF4-FFF2-40B4-BE49-F238E27FC236}">
                <a16:creationId xmlns:a16="http://schemas.microsoft.com/office/drawing/2014/main" id="{9C3B0C3F-09EB-EA41-982D-2176B033DA2C}"/>
              </a:ext>
            </a:extLst>
          </p:cNvPr>
          <p:cNvGrpSpPr/>
          <p:nvPr/>
        </p:nvGrpSpPr>
        <p:grpSpPr>
          <a:xfrm>
            <a:off x="7407109" y="6110845"/>
            <a:ext cx="1339174" cy="421977"/>
            <a:chOff x="470514" y="6098501"/>
            <a:chExt cx="1339174" cy="421977"/>
          </a:xfrm>
        </p:grpSpPr>
        <p:sp>
          <p:nvSpPr>
            <p:cNvPr id="117" name="TextBox 116">
              <a:extLst>
                <a:ext uri="{FF2B5EF4-FFF2-40B4-BE49-F238E27FC236}">
                  <a16:creationId xmlns:a16="http://schemas.microsoft.com/office/drawing/2014/main" id="{5B7C0D5E-BD02-DA46-8BB9-8277980CA994}"/>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118" name="TextBox 117">
              <a:extLst>
                <a:ext uri="{FF2B5EF4-FFF2-40B4-BE49-F238E27FC236}">
                  <a16:creationId xmlns:a16="http://schemas.microsoft.com/office/drawing/2014/main" id="{3A7580C8-191B-794E-B097-EBBF56278F68}"/>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2551935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3" name="Straight Arrow Connector 52">
            <a:extLst>
              <a:ext uri="{FF2B5EF4-FFF2-40B4-BE49-F238E27FC236}">
                <a16:creationId xmlns:a16="http://schemas.microsoft.com/office/drawing/2014/main" id="{414F20BD-D0CC-D347-9DBD-C2F1C8ED8149}"/>
              </a:ext>
            </a:extLst>
          </p:cNvPr>
          <p:cNvCxnSpPr>
            <a:cxnSpLocks/>
          </p:cNvCxnSpPr>
          <p:nvPr/>
        </p:nvCxnSpPr>
        <p:spPr>
          <a:xfrm flipV="1">
            <a:off x="1344597" y="1961094"/>
            <a:ext cx="0" cy="218677"/>
          </a:xfrm>
          <a:prstGeom prst="straightConnector1">
            <a:avLst/>
          </a:prstGeom>
          <a:ln w="254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B7CAFE34-3794-E143-8B4C-CD0113DCA7D6}"/>
              </a:ext>
            </a:extLst>
          </p:cNvPr>
          <p:cNvCxnSpPr>
            <a:cxnSpLocks/>
          </p:cNvCxnSpPr>
          <p:nvPr/>
        </p:nvCxnSpPr>
        <p:spPr>
          <a:xfrm>
            <a:off x="1327032" y="3451790"/>
            <a:ext cx="0" cy="205680"/>
          </a:xfrm>
          <a:prstGeom prst="straightConnector1">
            <a:avLst/>
          </a:prstGeom>
          <a:ln w="254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grpSp>
        <p:nvGrpSpPr>
          <p:cNvPr id="2" name="Group 1">
            <a:extLst>
              <a:ext uri="{FF2B5EF4-FFF2-40B4-BE49-F238E27FC236}">
                <a16:creationId xmlns:a16="http://schemas.microsoft.com/office/drawing/2014/main" id="{AF8C3B49-D4F3-2344-B6D3-668C6D21CD49}"/>
              </a:ext>
            </a:extLst>
          </p:cNvPr>
          <p:cNvGrpSpPr/>
          <p:nvPr/>
        </p:nvGrpSpPr>
        <p:grpSpPr>
          <a:xfrm>
            <a:off x="1274319" y="2229217"/>
            <a:ext cx="6543835" cy="1180496"/>
            <a:chOff x="758921" y="2455763"/>
            <a:chExt cx="7158516" cy="1291383"/>
          </a:xfrm>
        </p:grpSpPr>
        <p:grpSp>
          <p:nvGrpSpPr>
            <p:cNvPr id="99" name="Group 98">
              <a:extLst>
                <a:ext uri="{FF2B5EF4-FFF2-40B4-BE49-F238E27FC236}">
                  <a16:creationId xmlns:a16="http://schemas.microsoft.com/office/drawing/2014/main" id="{483B0840-41B1-6D44-B70C-3A82100999C2}"/>
                </a:ext>
              </a:extLst>
            </p:cNvPr>
            <p:cNvGrpSpPr/>
            <p:nvPr/>
          </p:nvGrpSpPr>
          <p:grpSpPr>
            <a:xfrm rot="5400000" flipV="1">
              <a:off x="7605896" y="2480367"/>
              <a:ext cx="323465" cy="274257"/>
              <a:chOff x="1478549" y="2181747"/>
              <a:chExt cx="278369" cy="236021"/>
            </a:xfrm>
          </p:grpSpPr>
          <p:grpSp>
            <p:nvGrpSpPr>
              <p:cNvPr id="100" name="Group 99">
                <a:extLst>
                  <a:ext uri="{FF2B5EF4-FFF2-40B4-BE49-F238E27FC236}">
                    <a16:creationId xmlns:a16="http://schemas.microsoft.com/office/drawing/2014/main" id="{E7148570-09D4-7741-B016-FCC4B8345C82}"/>
                  </a:ext>
                </a:extLst>
              </p:cNvPr>
              <p:cNvGrpSpPr/>
              <p:nvPr/>
            </p:nvGrpSpPr>
            <p:grpSpPr>
              <a:xfrm>
                <a:off x="1478549" y="2181747"/>
                <a:ext cx="220204" cy="236021"/>
                <a:chOff x="774700" y="3743756"/>
                <a:chExt cx="288257" cy="308962"/>
              </a:xfrm>
            </p:grpSpPr>
            <p:sp>
              <p:nvSpPr>
                <p:cNvPr id="102" name="Triangle 101">
                  <a:extLst>
                    <a:ext uri="{FF2B5EF4-FFF2-40B4-BE49-F238E27FC236}">
                      <a16:creationId xmlns:a16="http://schemas.microsoft.com/office/drawing/2014/main" id="{68268CDC-8E11-AD4D-BA49-C10E2D127872}"/>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a:extLst>
                    <a:ext uri="{FF2B5EF4-FFF2-40B4-BE49-F238E27FC236}">
                      <a16:creationId xmlns:a16="http://schemas.microsoft.com/office/drawing/2014/main" id="{13C135C0-5BE9-E347-B291-4BF04B92C583}"/>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a:extLst>
                    <a:ext uri="{FF2B5EF4-FFF2-40B4-BE49-F238E27FC236}">
                      <a16:creationId xmlns:a16="http://schemas.microsoft.com/office/drawing/2014/main" id="{186741F3-7BEE-494B-98CF-FB300257198A}"/>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a:extLst>
                    <a:ext uri="{FF2B5EF4-FFF2-40B4-BE49-F238E27FC236}">
                      <a16:creationId xmlns:a16="http://schemas.microsoft.com/office/drawing/2014/main" id="{D9749958-4150-0B43-92EE-35682652B907}"/>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6" name="Straight Connector 105">
                  <a:extLst>
                    <a:ext uri="{FF2B5EF4-FFF2-40B4-BE49-F238E27FC236}">
                      <a16:creationId xmlns:a16="http://schemas.microsoft.com/office/drawing/2014/main" id="{44320DA0-5C4B-B748-9397-565E28E8B12C}"/>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1" name="Oval 100">
                <a:extLst>
                  <a:ext uri="{FF2B5EF4-FFF2-40B4-BE49-F238E27FC236}">
                    <a16:creationId xmlns:a16="http://schemas.microsoft.com/office/drawing/2014/main" id="{876A4F1A-2FCF-C14D-8A74-24992EB122EE}"/>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7" name="Group 106">
              <a:extLst>
                <a:ext uri="{FF2B5EF4-FFF2-40B4-BE49-F238E27FC236}">
                  <a16:creationId xmlns:a16="http://schemas.microsoft.com/office/drawing/2014/main" id="{4C86C3EF-E769-CD46-88B0-96FD6F12CFBF}"/>
                </a:ext>
              </a:extLst>
            </p:cNvPr>
            <p:cNvGrpSpPr/>
            <p:nvPr/>
          </p:nvGrpSpPr>
          <p:grpSpPr>
            <a:xfrm>
              <a:off x="7643180" y="3432913"/>
              <a:ext cx="274257" cy="314233"/>
              <a:chOff x="8289105" y="4673055"/>
              <a:chExt cx="274257" cy="314233"/>
            </a:xfrm>
          </p:grpSpPr>
          <p:grpSp>
            <p:nvGrpSpPr>
              <p:cNvPr id="108" name="Group 107">
                <a:extLst>
                  <a:ext uri="{FF2B5EF4-FFF2-40B4-BE49-F238E27FC236}">
                    <a16:creationId xmlns:a16="http://schemas.microsoft.com/office/drawing/2014/main" id="{4F3C5C62-29C7-D140-A5C6-3E8AB9C733C8}"/>
                  </a:ext>
                </a:extLst>
              </p:cNvPr>
              <p:cNvGrpSpPr/>
              <p:nvPr/>
            </p:nvGrpSpPr>
            <p:grpSpPr>
              <a:xfrm rot="16200000">
                <a:off x="8273329" y="4697254"/>
                <a:ext cx="305810" cy="274257"/>
                <a:chOff x="1490677" y="2820474"/>
                <a:chExt cx="263175" cy="236021"/>
              </a:xfrm>
            </p:grpSpPr>
            <p:grpSp>
              <p:nvGrpSpPr>
                <p:cNvPr id="110" name="Group 109">
                  <a:extLst>
                    <a:ext uri="{FF2B5EF4-FFF2-40B4-BE49-F238E27FC236}">
                      <a16:creationId xmlns:a16="http://schemas.microsoft.com/office/drawing/2014/main" id="{A20B8976-4286-EE44-85EC-0824964294F8}"/>
                    </a:ext>
                  </a:extLst>
                </p:cNvPr>
                <p:cNvGrpSpPr/>
                <p:nvPr/>
              </p:nvGrpSpPr>
              <p:grpSpPr>
                <a:xfrm>
                  <a:off x="1490677" y="2820474"/>
                  <a:ext cx="211555" cy="236021"/>
                  <a:chOff x="790575" y="4480628"/>
                  <a:chExt cx="276935" cy="308962"/>
                </a:xfrm>
              </p:grpSpPr>
              <p:sp>
                <p:nvSpPr>
                  <p:cNvPr id="112" name="Triangle 111">
                    <a:extLst>
                      <a:ext uri="{FF2B5EF4-FFF2-40B4-BE49-F238E27FC236}">
                        <a16:creationId xmlns:a16="http://schemas.microsoft.com/office/drawing/2014/main" id="{4E33C3B1-FFC6-7146-AE08-00A359F2F7A2}"/>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a:extLst>
                      <a:ext uri="{FF2B5EF4-FFF2-40B4-BE49-F238E27FC236}">
                        <a16:creationId xmlns:a16="http://schemas.microsoft.com/office/drawing/2014/main" id="{97949E3B-42F1-F74B-ABD0-6A3C7E2505BA}"/>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4DE86C03-8D6B-2340-8699-7B1CA6AA38AD}"/>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a:extLst>
                      <a:ext uri="{FF2B5EF4-FFF2-40B4-BE49-F238E27FC236}">
                        <a16:creationId xmlns:a16="http://schemas.microsoft.com/office/drawing/2014/main" id="{CC34CFBF-76B2-E442-ACBD-B6F03BCFCD48}"/>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6" name="Straight Connector 115">
                    <a:extLst>
                      <a:ext uri="{FF2B5EF4-FFF2-40B4-BE49-F238E27FC236}">
                        <a16:creationId xmlns:a16="http://schemas.microsoft.com/office/drawing/2014/main" id="{4A1BE1C5-EDA3-F941-A772-D6E043D3BC06}"/>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1" name="Oval 110">
                  <a:extLst>
                    <a:ext uri="{FF2B5EF4-FFF2-40B4-BE49-F238E27FC236}">
                      <a16:creationId xmlns:a16="http://schemas.microsoft.com/office/drawing/2014/main" id="{0C11AC9E-B304-0C48-857C-D42EBD25A081}"/>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9" name="Oval 108">
                <a:extLst>
                  <a:ext uri="{FF2B5EF4-FFF2-40B4-BE49-F238E27FC236}">
                    <a16:creationId xmlns:a16="http://schemas.microsoft.com/office/drawing/2014/main" id="{E436A4B8-7648-CE45-877F-5864B6BA0950}"/>
                  </a:ext>
                </a:extLst>
              </p:cNvPr>
              <p:cNvSpPr/>
              <p:nvPr/>
            </p:nvSpPr>
            <p:spPr>
              <a:xfrm>
                <a:off x="8386577" y="4673055"/>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5" name="Group 74">
              <a:extLst>
                <a:ext uri="{FF2B5EF4-FFF2-40B4-BE49-F238E27FC236}">
                  <a16:creationId xmlns:a16="http://schemas.microsoft.com/office/drawing/2014/main" id="{D3493F8C-F331-7547-9BA2-352A6E285427}"/>
                </a:ext>
              </a:extLst>
            </p:cNvPr>
            <p:cNvGrpSpPr/>
            <p:nvPr/>
          </p:nvGrpSpPr>
          <p:grpSpPr>
            <a:xfrm>
              <a:off x="758921" y="2605056"/>
              <a:ext cx="323465" cy="274257"/>
              <a:chOff x="1478549" y="2181747"/>
              <a:chExt cx="278369" cy="236021"/>
            </a:xfrm>
          </p:grpSpPr>
          <p:grpSp>
            <p:nvGrpSpPr>
              <p:cNvPr id="76" name="Group 75">
                <a:extLst>
                  <a:ext uri="{FF2B5EF4-FFF2-40B4-BE49-F238E27FC236}">
                    <a16:creationId xmlns:a16="http://schemas.microsoft.com/office/drawing/2014/main" id="{F07CACF0-7658-084E-8296-D1C5CB111219}"/>
                  </a:ext>
                </a:extLst>
              </p:cNvPr>
              <p:cNvGrpSpPr/>
              <p:nvPr/>
            </p:nvGrpSpPr>
            <p:grpSpPr>
              <a:xfrm>
                <a:off x="1478549" y="2181747"/>
                <a:ext cx="220204" cy="236021"/>
                <a:chOff x="774700" y="3743756"/>
                <a:chExt cx="288257" cy="308962"/>
              </a:xfrm>
            </p:grpSpPr>
            <p:sp>
              <p:nvSpPr>
                <p:cNvPr id="78" name="Triangle 77">
                  <a:extLst>
                    <a:ext uri="{FF2B5EF4-FFF2-40B4-BE49-F238E27FC236}">
                      <a16:creationId xmlns:a16="http://schemas.microsoft.com/office/drawing/2014/main" id="{98792010-DAE5-B74F-83CC-B7C13B95A672}"/>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a:extLst>
                    <a:ext uri="{FF2B5EF4-FFF2-40B4-BE49-F238E27FC236}">
                      <a16:creationId xmlns:a16="http://schemas.microsoft.com/office/drawing/2014/main" id="{413864EF-0060-9648-80B7-EA9D79E16879}"/>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a:extLst>
                    <a:ext uri="{FF2B5EF4-FFF2-40B4-BE49-F238E27FC236}">
                      <a16:creationId xmlns:a16="http://schemas.microsoft.com/office/drawing/2014/main" id="{460953A2-6D06-FC49-8A4B-C09C5A32D5DC}"/>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a:extLst>
                    <a:ext uri="{FF2B5EF4-FFF2-40B4-BE49-F238E27FC236}">
                      <a16:creationId xmlns:a16="http://schemas.microsoft.com/office/drawing/2014/main" id="{C6A04095-7B57-DA4B-B6B7-5A8FA79DA4F1}"/>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2" name="Straight Connector 81">
                  <a:extLst>
                    <a:ext uri="{FF2B5EF4-FFF2-40B4-BE49-F238E27FC236}">
                      <a16:creationId xmlns:a16="http://schemas.microsoft.com/office/drawing/2014/main" id="{30230C3B-C394-924C-BD6F-0FEFD4430919}"/>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7" name="Oval 76">
                <a:extLst>
                  <a:ext uri="{FF2B5EF4-FFF2-40B4-BE49-F238E27FC236}">
                    <a16:creationId xmlns:a16="http://schemas.microsoft.com/office/drawing/2014/main" id="{3F7F2E40-76C1-6A4C-98EF-3CE68FCCB3B7}"/>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3" name="Group 82">
              <a:extLst>
                <a:ext uri="{FF2B5EF4-FFF2-40B4-BE49-F238E27FC236}">
                  <a16:creationId xmlns:a16="http://schemas.microsoft.com/office/drawing/2014/main" id="{8B733171-3657-F24A-A718-0BC46D913EC6}"/>
                </a:ext>
              </a:extLst>
            </p:cNvPr>
            <p:cNvGrpSpPr/>
            <p:nvPr/>
          </p:nvGrpSpPr>
          <p:grpSpPr>
            <a:xfrm>
              <a:off x="776569" y="3334433"/>
              <a:ext cx="305810" cy="274257"/>
              <a:chOff x="1490677" y="2820474"/>
              <a:chExt cx="263175" cy="236021"/>
            </a:xfrm>
          </p:grpSpPr>
          <p:grpSp>
            <p:nvGrpSpPr>
              <p:cNvPr id="84" name="Group 83">
                <a:extLst>
                  <a:ext uri="{FF2B5EF4-FFF2-40B4-BE49-F238E27FC236}">
                    <a16:creationId xmlns:a16="http://schemas.microsoft.com/office/drawing/2014/main" id="{D2B758EE-EDBD-4C46-BA90-944B2F2594BF}"/>
                  </a:ext>
                </a:extLst>
              </p:cNvPr>
              <p:cNvGrpSpPr/>
              <p:nvPr/>
            </p:nvGrpSpPr>
            <p:grpSpPr>
              <a:xfrm>
                <a:off x="1490677" y="2820474"/>
                <a:ext cx="211555" cy="236021"/>
                <a:chOff x="790575" y="4480628"/>
                <a:chExt cx="276935" cy="308962"/>
              </a:xfrm>
            </p:grpSpPr>
            <p:sp>
              <p:nvSpPr>
                <p:cNvPr id="94" name="Triangle 93">
                  <a:extLst>
                    <a:ext uri="{FF2B5EF4-FFF2-40B4-BE49-F238E27FC236}">
                      <a16:creationId xmlns:a16="http://schemas.microsoft.com/office/drawing/2014/main" id="{C35CDF37-F353-9949-B8E9-9599667A789D}"/>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a:extLst>
                    <a:ext uri="{FF2B5EF4-FFF2-40B4-BE49-F238E27FC236}">
                      <a16:creationId xmlns:a16="http://schemas.microsoft.com/office/drawing/2014/main" id="{018782B4-688D-5943-BA41-8981D34189D3}"/>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9E46D8E6-5A72-EA45-9CF2-BBB2A4D8E36F}"/>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a:extLst>
                    <a:ext uri="{FF2B5EF4-FFF2-40B4-BE49-F238E27FC236}">
                      <a16:creationId xmlns:a16="http://schemas.microsoft.com/office/drawing/2014/main" id="{E0066A6A-3DBB-B246-BF18-D61F0EA03F27}"/>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8" name="Straight Connector 97">
                  <a:extLst>
                    <a:ext uri="{FF2B5EF4-FFF2-40B4-BE49-F238E27FC236}">
                      <a16:creationId xmlns:a16="http://schemas.microsoft.com/office/drawing/2014/main" id="{D56ECCAB-E932-6745-AA83-8A3D708FF540}"/>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3" name="Oval 92">
                <a:extLst>
                  <a:ext uri="{FF2B5EF4-FFF2-40B4-BE49-F238E27FC236}">
                    <a16:creationId xmlns:a16="http://schemas.microsoft.com/office/drawing/2014/main" id="{B62CD409-1207-E14E-8B8F-DA2C4E0B120B}"/>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65" name="Straight Connector 64">
              <a:extLst>
                <a:ext uri="{FF2B5EF4-FFF2-40B4-BE49-F238E27FC236}">
                  <a16:creationId xmlns:a16="http://schemas.microsoft.com/office/drawing/2014/main" id="{67F51D1F-B44A-5543-A11B-EF67DBB9F4F3}"/>
                </a:ext>
              </a:extLst>
            </p:cNvPr>
            <p:cNvCxnSpPr>
              <a:cxnSpLocks/>
            </p:cNvCxnSpPr>
            <p:nvPr/>
          </p:nvCxnSpPr>
          <p:spPr>
            <a:xfrm>
              <a:off x="4868257" y="2750536"/>
              <a:ext cx="146917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02027A58-092F-2B41-A2BF-560C9AD48021}"/>
                </a:ext>
              </a:extLst>
            </p:cNvPr>
            <p:cNvCxnSpPr/>
            <p:nvPr/>
          </p:nvCxnSpPr>
          <p:spPr>
            <a:xfrm>
              <a:off x="4851099" y="3483379"/>
              <a:ext cx="147389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EB002373-EBDC-324B-811C-3DAA566437E0}"/>
                </a:ext>
              </a:extLst>
            </p:cNvPr>
            <p:cNvCxnSpPr>
              <a:cxnSpLocks/>
            </p:cNvCxnSpPr>
            <p:nvPr/>
          </p:nvCxnSpPr>
          <p:spPr>
            <a:xfrm>
              <a:off x="4860396" y="2733544"/>
              <a:ext cx="1479748" cy="7586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CE7963CC-4BE7-3040-AE3F-4CC64203B64B}"/>
                </a:ext>
              </a:extLst>
            </p:cNvPr>
            <p:cNvCxnSpPr>
              <a:cxnSpLocks/>
            </p:cNvCxnSpPr>
            <p:nvPr/>
          </p:nvCxnSpPr>
          <p:spPr>
            <a:xfrm flipV="1">
              <a:off x="4882899" y="2738375"/>
              <a:ext cx="1479748" cy="7586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Oval 71">
              <a:extLst>
                <a:ext uri="{FF2B5EF4-FFF2-40B4-BE49-F238E27FC236}">
                  <a16:creationId xmlns:a16="http://schemas.microsoft.com/office/drawing/2014/main" id="{91C9D83A-4D9B-BC42-BD36-F4B0ADEC02D1}"/>
                </a:ext>
              </a:extLst>
            </p:cNvPr>
            <p:cNvSpPr/>
            <p:nvPr/>
          </p:nvSpPr>
          <p:spPr>
            <a:xfrm>
              <a:off x="5572506" y="307818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a:extLst>
                <a:ext uri="{FF2B5EF4-FFF2-40B4-BE49-F238E27FC236}">
                  <a16:creationId xmlns:a16="http://schemas.microsoft.com/office/drawing/2014/main" id="{86967505-AD0C-6846-A9A1-BA4C5DB6CC3E}"/>
                </a:ext>
              </a:extLst>
            </p:cNvPr>
            <p:cNvSpPr/>
            <p:nvPr/>
          </p:nvSpPr>
          <p:spPr>
            <a:xfrm>
              <a:off x="4861434" y="271492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5B2E38E0-7B66-984E-9BEC-548DC20A7DA4}"/>
                </a:ext>
              </a:extLst>
            </p:cNvPr>
            <p:cNvSpPr/>
            <p:nvPr/>
          </p:nvSpPr>
          <p:spPr>
            <a:xfrm>
              <a:off x="4863397" y="345127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AA9EE7D3-BCB7-104A-BD56-52174A6FCF8F}"/>
                </a:ext>
              </a:extLst>
            </p:cNvPr>
            <p:cNvCxnSpPr>
              <a:cxnSpLocks/>
            </p:cNvCxnSpPr>
            <p:nvPr/>
          </p:nvCxnSpPr>
          <p:spPr>
            <a:xfrm>
              <a:off x="2510421" y="2746617"/>
              <a:ext cx="147403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A4928043-97B6-BE4D-B2B0-17D905D91B2B}"/>
                </a:ext>
              </a:extLst>
            </p:cNvPr>
            <p:cNvCxnSpPr>
              <a:cxnSpLocks/>
            </p:cNvCxnSpPr>
            <p:nvPr/>
          </p:nvCxnSpPr>
          <p:spPr>
            <a:xfrm>
              <a:off x="1015732" y="2729746"/>
              <a:ext cx="1479748" cy="7586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1009B5D1-8DA6-E44D-91CE-7C1A11544B52}"/>
                </a:ext>
              </a:extLst>
            </p:cNvPr>
            <p:cNvCxnSpPr/>
            <p:nvPr/>
          </p:nvCxnSpPr>
          <p:spPr>
            <a:xfrm>
              <a:off x="2487043" y="3485680"/>
              <a:ext cx="147389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01BA6718-AD7B-DD43-81C7-2BC632B84ECC}"/>
                </a:ext>
              </a:extLst>
            </p:cNvPr>
            <p:cNvCxnSpPr/>
            <p:nvPr/>
          </p:nvCxnSpPr>
          <p:spPr>
            <a:xfrm>
              <a:off x="1033439" y="3483298"/>
              <a:ext cx="150702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C6055443-B990-674B-BCE8-81E6DF9CCA36}"/>
                </a:ext>
              </a:extLst>
            </p:cNvPr>
            <p:cNvCxnSpPr>
              <a:cxnSpLocks/>
            </p:cNvCxnSpPr>
            <p:nvPr/>
          </p:nvCxnSpPr>
          <p:spPr>
            <a:xfrm>
              <a:off x="6315123" y="2744912"/>
              <a:ext cx="148087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267ADE37-7793-3049-82B2-43906589FE08}"/>
                </a:ext>
              </a:extLst>
            </p:cNvPr>
            <p:cNvCxnSpPr/>
            <p:nvPr/>
          </p:nvCxnSpPr>
          <p:spPr>
            <a:xfrm>
              <a:off x="6311061" y="3490938"/>
              <a:ext cx="147389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Oval 49">
              <a:extLst>
                <a:ext uri="{FF2B5EF4-FFF2-40B4-BE49-F238E27FC236}">
                  <a16:creationId xmlns:a16="http://schemas.microsoft.com/office/drawing/2014/main" id="{B1459110-0203-AE49-9DDA-49B7FB935EE1}"/>
                </a:ext>
              </a:extLst>
            </p:cNvPr>
            <p:cNvSpPr/>
            <p:nvPr/>
          </p:nvSpPr>
          <p:spPr>
            <a:xfrm>
              <a:off x="4141762" y="3092214"/>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1" name="Oval 50">
              <a:extLst>
                <a:ext uri="{FF2B5EF4-FFF2-40B4-BE49-F238E27FC236}">
                  <a16:creationId xmlns:a16="http://schemas.microsoft.com/office/drawing/2014/main" id="{CE9F7B41-8204-924F-8509-1EE3DA309B66}"/>
                </a:ext>
              </a:extLst>
            </p:cNvPr>
            <p:cNvSpPr/>
            <p:nvPr/>
          </p:nvSpPr>
          <p:spPr>
            <a:xfrm>
              <a:off x="4357993" y="3091466"/>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2" name="Oval 51">
              <a:extLst>
                <a:ext uri="{FF2B5EF4-FFF2-40B4-BE49-F238E27FC236}">
                  <a16:creationId xmlns:a16="http://schemas.microsoft.com/office/drawing/2014/main" id="{25301621-CC55-B940-B62A-C6DD0E2F0DDD}"/>
                </a:ext>
              </a:extLst>
            </p:cNvPr>
            <p:cNvSpPr/>
            <p:nvPr/>
          </p:nvSpPr>
          <p:spPr>
            <a:xfrm>
              <a:off x="4585042" y="3089099"/>
              <a:ext cx="54864" cy="54864"/>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85" name="Straight Connector 84">
              <a:extLst>
                <a:ext uri="{FF2B5EF4-FFF2-40B4-BE49-F238E27FC236}">
                  <a16:creationId xmlns:a16="http://schemas.microsoft.com/office/drawing/2014/main" id="{8BCD9DA6-7C2B-FF47-9A3B-DFAE88DF06E2}"/>
                </a:ext>
              </a:extLst>
            </p:cNvPr>
            <p:cNvCxnSpPr>
              <a:cxnSpLocks/>
            </p:cNvCxnSpPr>
            <p:nvPr/>
          </p:nvCxnSpPr>
          <p:spPr>
            <a:xfrm flipV="1">
              <a:off x="1038235" y="2734577"/>
              <a:ext cx="1479748" cy="7586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14EF2658-5435-E04B-A32B-1C50D84AA34D}"/>
                </a:ext>
              </a:extLst>
            </p:cNvPr>
            <p:cNvCxnSpPr/>
            <p:nvPr/>
          </p:nvCxnSpPr>
          <p:spPr>
            <a:xfrm>
              <a:off x="1016258" y="2745250"/>
              <a:ext cx="150702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2557248A-F62A-A549-989F-18DFADC6B2A1}"/>
                </a:ext>
              </a:extLst>
            </p:cNvPr>
            <p:cNvCxnSpPr>
              <a:cxnSpLocks/>
            </p:cNvCxnSpPr>
            <p:nvPr/>
          </p:nvCxnSpPr>
          <p:spPr>
            <a:xfrm>
              <a:off x="2479168" y="2732623"/>
              <a:ext cx="1479748" cy="7586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007BACE7-E4CB-3245-AA20-3D31F93F812E}"/>
                </a:ext>
              </a:extLst>
            </p:cNvPr>
            <p:cNvCxnSpPr>
              <a:cxnSpLocks/>
            </p:cNvCxnSpPr>
            <p:nvPr/>
          </p:nvCxnSpPr>
          <p:spPr>
            <a:xfrm flipV="1">
              <a:off x="2501671" y="2737454"/>
              <a:ext cx="1479748" cy="7586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CC520ADB-4B33-4646-9947-35196CDF3EFB}"/>
                </a:ext>
              </a:extLst>
            </p:cNvPr>
            <p:cNvCxnSpPr>
              <a:cxnSpLocks/>
            </p:cNvCxnSpPr>
            <p:nvPr/>
          </p:nvCxnSpPr>
          <p:spPr>
            <a:xfrm>
              <a:off x="6313099" y="2718537"/>
              <a:ext cx="1479748" cy="7586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F338BFDD-EB1F-5C4E-9FD4-9CFDE74B9BC9}"/>
                </a:ext>
              </a:extLst>
            </p:cNvPr>
            <p:cNvCxnSpPr>
              <a:cxnSpLocks/>
            </p:cNvCxnSpPr>
            <p:nvPr/>
          </p:nvCxnSpPr>
          <p:spPr>
            <a:xfrm flipV="1">
              <a:off x="6335602" y="2723368"/>
              <a:ext cx="1479748" cy="7586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7BB8B3D6-34B3-7A4E-A87F-99657AF11A96}"/>
                </a:ext>
              </a:extLst>
            </p:cNvPr>
            <p:cNvSpPr/>
            <p:nvPr/>
          </p:nvSpPr>
          <p:spPr>
            <a:xfrm>
              <a:off x="1728302" y="307145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D6CD6C0D-34AD-4544-9F62-ECBF53FA0B98}"/>
                </a:ext>
              </a:extLst>
            </p:cNvPr>
            <p:cNvSpPr/>
            <p:nvPr/>
          </p:nvSpPr>
          <p:spPr>
            <a:xfrm>
              <a:off x="2460414" y="270148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B359ADB1-10DF-ED48-B0AE-C5CBF05B290B}"/>
                </a:ext>
              </a:extLst>
            </p:cNvPr>
            <p:cNvSpPr/>
            <p:nvPr/>
          </p:nvSpPr>
          <p:spPr>
            <a:xfrm>
              <a:off x="6304025" y="270674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60E3D537-5D81-824B-83A5-18A478FE707A}"/>
                </a:ext>
              </a:extLst>
            </p:cNvPr>
            <p:cNvSpPr/>
            <p:nvPr/>
          </p:nvSpPr>
          <p:spPr>
            <a:xfrm>
              <a:off x="7729010" y="2695790"/>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3E99666F-94FE-594B-9C9A-6542CFBEEB1F}"/>
                </a:ext>
              </a:extLst>
            </p:cNvPr>
            <p:cNvSpPr/>
            <p:nvPr/>
          </p:nvSpPr>
          <p:spPr>
            <a:xfrm>
              <a:off x="2450425" y="344331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02E0CEAE-3896-A14A-A9E1-CDD409BE1D88}"/>
                </a:ext>
              </a:extLst>
            </p:cNvPr>
            <p:cNvSpPr/>
            <p:nvPr/>
          </p:nvSpPr>
          <p:spPr>
            <a:xfrm>
              <a:off x="6294036" y="344857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07124475-EAAD-C84F-A3C8-060F93A2C1AA}"/>
                </a:ext>
              </a:extLst>
            </p:cNvPr>
            <p:cNvSpPr/>
            <p:nvPr/>
          </p:nvSpPr>
          <p:spPr>
            <a:xfrm>
              <a:off x="3195390" y="307296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a:extLst>
                <a:ext uri="{FF2B5EF4-FFF2-40B4-BE49-F238E27FC236}">
                  <a16:creationId xmlns:a16="http://schemas.microsoft.com/office/drawing/2014/main" id="{52E8B82A-2CD7-1648-B7AC-BD2FDD9B66F9}"/>
                </a:ext>
              </a:extLst>
            </p:cNvPr>
            <p:cNvSpPr/>
            <p:nvPr/>
          </p:nvSpPr>
          <p:spPr>
            <a:xfrm>
              <a:off x="7741923" y="343214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a:extLst>
                <a:ext uri="{FF2B5EF4-FFF2-40B4-BE49-F238E27FC236}">
                  <a16:creationId xmlns:a16="http://schemas.microsoft.com/office/drawing/2014/main" id="{2535A81B-C305-5248-91B5-E17EF35B56F2}"/>
                </a:ext>
              </a:extLst>
            </p:cNvPr>
            <p:cNvSpPr/>
            <p:nvPr/>
          </p:nvSpPr>
          <p:spPr>
            <a:xfrm>
              <a:off x="7029228" y="305588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a:extLst>
                <a:ext uri="{FF2B5EF4-FFF2-40B4-BE49-F238E27FC236}">
                  <a16:creationId xmlns:a16="http://schemas.microsoft.com/office/drawing/2014/main" id="{A9A85CEB-8E08-894E-8EFA-3343150FF17E}"/>
                </a:ext>
              </a:extLst>
            </p:cNvPr>
            <p:cNvSpPr/>
            <p:nvPr/>
          </p:nvSpPr>
          <p:spPr>
            <a:xfrm>
              <a:off x="3910852" y="270695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B70C528D-6EFD-3342-9432-0C754EB824DA}"/>
                </a:ext>
              </a:extLst>
            </p:cNvPr>
            <p:cNvSpPr/>
            <p:nvPr/>
          </p:nvSpPr>
          <p:spPr>
            <a:xfrm>
              <a:off x="3912815" y="344331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FE0E72C0-1F8B-2A4D-9AA9-CD43F6177871}"/>
                </a:ext>
              </a:extLst>
            </p:cNvPr>
            <p:cNvSpPr/>
            <p:nvPr/>
          </p:nvSpPr>
          <p:spPr>
            <a:xfrm>
              <a:off x="998383" y="270843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9DD5A9FE-35F5-FB4A-BB86-79F795E335AA}"/>
                </a:ext>
              </a:extLst>
            </p:cNvPr>
            <p:cNvSpPr/>
            <p:nvPr/>
          </p:nvSpPr>
          <p:spPr>
            <a:xfrm>
              <a:off x="994370" y="343234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5" name="TextBox 54">
            <a:extLst>
              <a:ext uri="{FF2B5EF4-FFF2-40B4-BE49-F238E27FC236}">
                <a16:creationId xmlns:a16="http://schemas.microsoft.com/office/drawing/2014/main" id="{EE3E321F-7A63-A145-899C-0527513E1853}"/>
              </a:ext>
            </a:extLst>
          </p:cNvPr>
          <p:cNvSpPr txBox="1"/>
          <p:nvPr/>
        </p:nvSpPr>
        <p:spPr>
          <a:xfrm>
            <a:off x="1460760" y="1859193"/>
            <a:ext cx="536444"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sp>
        <p:nvSpPr>
          <p:cNvPr id="56" name="TextBox 55">
            <a:extLst>
              <a:ext uri="{FF2B5EF4-FFF2-40B4-BE49-F238E27FC236}">
                <a16:creationId xmlns:a16="http://schemas.microsoft.com/office/drawing/2014/main" id="{DE4FDE1D-2A16-C146-B1DA-ADE43FE681B1}"/>
              </a:ext>
            </a:extLst>
          </p:cNvPr>
          <p:cNvSpPr txBox="1"/>
          <p:nvPr/>
        </p:nvSpPr>
        <p:spPr>
          <a:xfrm>
            <a:off x="1442858" y="3354824"/>
            <a:ext cx="546216" cy="369332"/>
          </a:xfrm>
          <a:prstGeom prst="rect">
            <a:avLst/>
          </a:prstGeom>
          <a:noFill/>
        </p:spPr>
        <p:txBody>
          <a:bodyPr wrap="square" rtlCol="0">
            <a:spAutoFit/>
          </a:bodyPr>
          <a:lstStyle/>
          <a:p>
            <a:r>
              <a:rPr lang="en-US" dirty="0">
                <a:solidFill>
                  <a:srgbClr val="FF0000"/>
                </a:solidFill>
                <a:latin typeface="Times New Roman" panose="02020603050405020304" pitchFamily="18" charset="0"/>
                <a:cs typeface="Times New Roman" panose="02020603050405020304" pitchFamily="18" charset="0"/>
              </a:rPr>
              <a:t>F/2</a:t>
            </a:r>
            <a:r>
              <a:rPr lang="en-US" dirty="0">
                <a:latin typeface="Times New Roman" panose="02020603050405020304" pitchFamily="18" charset="0"/>
                <a:cs typeface="Times New Roman" panose="02020603050405020304" pitchFamily="18" charset="0"/>
              </a:rPr>
              <a:t> </a:t>
            </a:r>
          </a:p>
        </p:txBody>
      </p:sp>
      <p:grpSp>
        <p:nvGrpSpPr>
          <p:cNvPr id="57" name="Group 56">
            <a:extLst>
              <a:ext uri="{FF2B5EF4-FFF2-40B4-BE49-F238E27FC236}">
                <a16:creationId xmlns:a16="http://schemas.microsoft.com/office/drawing/2014/main" id="{92A79EBA-CEE5-ED4E-A1B3-CE40E8DCF22D}"/>
              </a:ext>
            </a:extLst>
          </p:cNvPr>
          <p:cNvGrpSpPr/>
          <p:nvPr/>
        </p:nvGrpSpPr>
        <p:grpSpPr>
          <a:xfrm>
            <a:off x="578884" y="5362456"/>
            <a:ext cx="924602" cy="1058574"/>
            <a:chOff x="536432" y="5376415"/>
            <a:chExt cx="924602" cy="1058574"/>
          </a:xfrm>
        </p:grpSpPr>
        <p:cxnSp>
          <p:nvCxnSpPr>
            <p:cNvPr id="58" name="Straight Arrow Connector 57">
              <a:extLst>
                <a:ext uri="{FF2B5EF4-FFF2-40B4-BE49-F238E27FC236}">
                  <a16:creationId xmlns:a16="http://schemas.microsoft.com/office/drawing/2014/main" id="{324973D0-C879-8C4B-A406-A4B718E3681D}"/>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A5E199C6-297D-8146-AFE6-255EBF8314D7}"/>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60" name="Straight Arrow Connector 59">
              <a:extLst>
                <a:ext uri="{FF2B5EF4-FFF2-40B4-BE49-F238E27FC236}">
                  <a16:creationId xmlns:a16="http://schemas.microsoft.com/office/drawing/2014/main" id="{086F6CAF-622D-5048-BFA8-2838B01A7053}"/>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C6C3FEB0-E5EB-FB4A-9473-6AE1D0B5CB6E}"/>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63" name="Rectangle 62">
            <a:extLst>
              <a:ext uri="{FF2B5EF4-FFF2-40B4-BE49-F238E27FC236}">
                <a16:creationId xmlns:a16="http://schemas.microsoft.com/office/drawing/2014/main" id="{D7D8B865-44D6-0440-82CA-0F359786A4E5}"/>
              </a:ext>
            </a:extLst>
          </p:cNvPr>
          <p:cNvSpPr/>
          <p:nvPr/>
        </p:nvSpPr>
        <p:spPr>
          <a:xfrm>
            <a:off x="285564"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4" name="Straight Connector 63">
            <a:extLst>
              <a:ext uri="{FF2B5EF4-FFF2-40B4-BE49-F238E27FC236}">
                <a16:creationId xmlns:a16="http://schemas.microsoft.com/office/drawing/2014/main" id="{139550C6-2083-2948-BE5F-91354EE0A8D8}"/>
              </a:ext>
            </a:extLst>
          </p:cNvPr>
          <p:cNvCxnSpPr/>
          <p:nvPr/>
        </p:nvCxnSpPr>
        <p:spPr>
          <a:xfrm>
            <a:off x="285564" y="1059289"/>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9" name="Group 88">
            <a:extLst>
              <a:ext uri="{FF2B5EF4-FFF2-40B4-BE49-F238E27FC236}">
                <a16:creationId xmlns:a16="http://schemas.microsoft.com/office/drawing/2014/main" id="{1680C9F9-7F77-F64E-A70E-E673C97B59B0}"/>
              </a:ext>
            </a:extLst>
          </p:cNvPr>
          <p:cNvGrpSpPr/>
          <p:nvPr/>
        </p:nvGrpSpPr>
        <p:grpSpPr>
          <a:xfrm>
            <a:off x="2550607" y="4452854"/>
            <a:ext cx="4345142" cy="1193068"/>
            <a:chOff x="3234852" y="4528657"/>
            <a:chExt cx="3034765" cy="833271"/>
          </a:xfrm>
        </p:grpSpPr>
        <p:cxnSp>
          <p:nvCxnSpPr>
            <p:cNvPr id="90" name="Straight Connector 89">
              <a:extLst>
                <a:ext uri="{FF2B5EF4-FFF2-40B4-BE49-F238E27FC236}">
                  <a16:creationId xmlns:a16="http://schemas.microsoft.com/office/drawing/2014/main" id="{4AA5A2BB-38C2-3D45-ABC3-2A6CDE29792F}"/>
                </a:ext>
              </a:extLst>
            </p:cNvPr>
            <p:cNvCxnSpPr>
              <a:cxnSpLocks/>
            </p:cNvCxnSpPr>
            <p:nvPr/>
          </p:nvCxnSpPr>
          <p:spPr>
            <a:xfrm>
              <a:off x="4750903" y="4573792"/>
              <a:ext cx="147403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A39AF16F-A859-074E-BA57-DBB18A0CF5A1}"/>
                </a:ext>
              </a:extLst>
            </p:cNvPr>
            <p:cNvCxnSpPr>
              <a:cxnSpLocks/>
            </p:cNvCxnSpPr>
            <p:nvPr/>
          </p:nvCxnSpPr>
          <p:spPr>
            <a:xfrm>
              <a:off x="3256214" y="4556921"/>
              <a:ext cx="1479748" cy="7586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163EADE4-9421-2A47-A36E-7AF0035F644D}"/>
                </a:ext>
              </a:extLst>
            </p:cNvPr>
            <p:cNvCxnSpPr/>
            <p:nvPr/>
          </p:nvCxnSpPr>
          <p:spPr>
            <a:xfrm>
              <a:off x="4727525" y="5312855"/>
              <a:ext cx="147389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D9606CF5-B088-CE4F-B70E-741592062A75}"/>
                </a:ext>
              </a:extLst>
            </p:cNvPr>
            <p:cNvCxnSpPr/>
            <p:nvPr/>
          </p:nvCxnSpPr>
          <p:spPr>
            <a:xfrm>
              <a:off x="3273921" y="5310473"/>
              <a:ext cx="150702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EFB5F3FF-6359-5644-B54A-6FC80E1B21F8}"/>
                </a:ext>
              </a:extLst>
            </p:cNvPr>
            <p:cNvCxnSpPr>
              <a:cxnSpLocks/>
            </p:cNvCxnSpPr>
            <p:nvPr/>
          </p:nvCxnSpPr>
          <p:spPr>
            <a:xfrm flipV="1">
              <a:off x="3278717" y="4561752"/>
              <a:ext cx="1479748" cy="7586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E835DB10-08DA-374C-AC86-D5DC66096FCE}"/>
                </a:ext>
              </a:extLst>
            </p:cNvPr>
            <p:cNvCxnSpPr/>
            <p:nvPr/>
          </p:nvCxnSpPr>
          <p:spPr>
            <a:xfrm>
              <a:off x="3256740" y="4572425"/>
              <a:ext cx="1507029"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632B7F3B-5453-D649-8424-E0D68DFB5CB7}"/>
                </a:ext>
              </a:extLst>
            </p:cNvPr>
            <p:cNvCxnSpPr>
              <a:cxnSpLocks/>
            </p:cNvCxnSpPr>
            <p:nvPr/>
          </p:nvCxnSpPr>
          <p:spPr>
            <a:xfrm>
              <a:off x="4719650" y="4559798"/>
              <a:ext cx="1479748" cy="7586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11DE76A6-675A-A847-902B-CB34C5D195B5}"/>
                </a:ext>
              </a:extLst>
            </p:cNvPr>
            <p:cNvCxnSpPr>
              <a:cxnSpLocks/>
            </p:cNvCxnSpPr>
            <p:nvPr/>
          </p:nvCxnSpPr>
          <p:spPr>
            <a:xfrm flipV="1">
              <a:off x="4742153" y="4564629"/>
              <a:ext cx="1479748" cy="7586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24" name="Oval 123">
              <a:extLst>
                <a:ext uri="{FF2B5EF4-FFF2-40B4-BE49-F238E27FC236}">
                  <a16:creationId xmlns:a16="http://schemas.microsoft.com/office/drawing/2014/main" id="{65FB2D3C-3263-6441-92E5-5BB7DA01C9AC}"/>
                </a:ext>
              </a:extLst>
            </p:cNvPr>
            <p:cNvSpPr/>
            <p:nvPr/>
          </p:nvSpPr>
          <p:spPr>
            <a:xfrm>
              <a:off x="3968784" y="4898626"/>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a:extLst>
                <a:ext uri="{FF2B5EF4-FFF2-40B4-BE49-F238E27FC236}">
                  <a16:creationId xmlns:a16="http://schemas.microsoft.com/office/drawing/2014/main" id="{C07B2D6B-684F-8943-960C-9EA80F999587}"/>
                </a:ext>
              </a:extLst>
            </p:cNvPr>
            <p:cNvSpPr/>
            <p:nvPr/>
          </p:nvSpPr>
          <p:spPr>
            <a:xfrm>
              <a:off x="4700896" y="452865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a:extLst>
                <a:ext uri="{FF2B5EF4-FFF2-40B4-BE49-F238E27FC236}">
                  <a16:creationId xmlns:a16="http://schemas.microsoft.com/office/drawing/2014/main" id="{F24B1FDB-432A-274E-8294-178CA6067036}"/>
                </a:ext>
              </a:extLst>
            </p:cNvPr>
            <p:cNvSpPr/>
            <p:nvPr/>
          </p:nvSpPr>
          <p:spPr>
            <a:xfrm>
              <a:off x="4690907" y="527048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Oval 126">
              <a:extLst>
                <a:ext uri="{FF2B5EF4-FFF2-40B4-BE49-F238E27FC236}">
                  <a16:creationId xmlns:a16="http://schemas.microsoft.com/office/drawing/2014/main" id="{636BA9D2-89D4-EF4A-A451-60B8B40FC4A7}"/>
                </a:ext>
              </a:extLst>
            </p:cNvPr>
            <p:cNvSpPr/>
            <p:nvPr/>
          </p:nvSpPr>
          <p:spPr>
            <a:xfrm>
              <a:off x="5435872" y="4900143"/>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Oval 127">
              <a:extLst>
                <a:ext uri="{FF2B5EF4-FFF2-40B4-BE49-F238E27FC236}">
                  <a16:creationId xmlns:a16="http://schemas.microsoft.com/office/drawing/2014/main" id="{4525312F-84B7-DD46-AE95-1A4FB035AF2D}"/>
                </a:ext>
              </a:extLst>
            </p:cNvPr>
            <p:cNvSpPr/>
            <p:nvPr/>
          </p:nvSpPr>
          <p:spPr>
            <a:xfrm>
              <a:off x="6176214" y="453413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Oval 128">
              <a:extLst>
                <a:ext uri="{FF2B5EF4-FFF2-40B4-BE49-F238E27FC236}">
                  <a16:creationId xmlns:a16="http://schemas.microsoft.com/office/drawing/2014/main" id="{2C71B26A-6755-D043-87ED-29DC98AE2144}"/>
                </a:ext>
              </a:extLst>
            </p:cNvPr>
            <p:cNvSpPr/>
            <p:nvPr/>
          </p:nvSpPr>
          <p:spPr>
            <a:xfrm>
              <a:off x="6178177" y="527048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Oval 129">
              <a:extLst>
                <a:ext uri="{FF2B5EF4-FFF2-40B4-BE49-F238E27FC236}">
                  <a16:creationId xmlns:a16="http://schemas.microsoft.com/office/drawing/2014/main" id="{BB71504F-B729-B14C-9A86-CAB14696EBBE}"/>
                </a:ext>
              </a:extLst>
            </p:cNvPr>
            <p:cNvSpPr/>
            <p:nvPr/>
          </p:nvSpPr>
          <p:spPr>
            <a:xfrm>
              <a:off x="3238865" y="4535614"/>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a:extLst>
                <a:ext uri="{FF2B5EF4-FFF2-40B4-BE49-F238E27FC236}">
                  <a16:creationId xmlns:a16="http://schemas.microsoft.com/office/drawing/2014/main" id="{740D60B2-4AC0-C54E-9697-433F2B95730D}"/>
                </a:ext>
              </a:extLst>
            </p:cNvPr>
            <p:cNvSpPr/>
            <p:nvPr/>
          </p:nvSpPr>
          <p:spPr>
            <a:xfrm>
              <a:off x="3234852" y="525951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4" name="TextBox 133">
            <a:extLst>
              <a:ext uri="{FF2B5EF4-FFF2-40B4-BE49-F238E27FC236}">
                <a16:creationId xmlns:a16="http://schemas.microsoft.com/office/drawing/2014/main" id="{DF9C290E-C032-454F-BBA0-7D06F06905B0}"/>
              </a:ext>
            </a:extLst>
          </p:cNvPr>
          <p:cNvSpPr txBox="1"/>
          <p:nvPr/>
        </p:nvSpPr>
        <p:spPr>
          <a:xfrm>
            <a:off x="2310175" y="192771"/>
            <a:ext cx="4543836" cy="861774"/>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Lattice Truss Designs Relative to </a:t>
            </a:r>
          </a:p>
          <a:p>
            <a:r>
              <a:rPr lang="en-US" sz="2200" dirty="0">
                <a:latin typeface="Times New Roman" panose="02020603050405020304" pitchFamily="18" charset="0"/>
                <a:cs typeface="Times New Roman" panose="02020603050405020304" pitchFamily="18" charset="0"/>
              </a:rPr>
              <a:t>Heat Transfer Conduction, Design #2             </a:t>
            </a:r>
          </a:p>
        </p:txBody>
      </p:sp>
      <p:grpSp>
        <p:nvGrpSpPr>
          <p:cNvPr id="132" name="Group 131">
            <a:extLst>
              <a:ext uri="{FF2B5EF4-FFF2-40B4-BE49-F238E27FC236}">
                <a16:creationId xmlns:a16="http://schemas.microsoft.com/office/drawing/2014/main" id="{C28A1D74-A584-8F41-BBB8-88C99A34016D}"/>
              </a:ext>
            </a:extLst>
          </p:cNvPr>
          <p:cNvGrpSpPr/>
          <p:nvPr/>
        </p:nvGrpSpPr>
        <p:grpSpPr>
          <a:xfrm>
            <a:off x="7519262" y="6089711"/>
            <a:ext cx="1339174" cy="421977"/>
            <a:chOff x="470514" y="6098501"/>
            <a:chExt cx="1339174" cy="421977"/>
          </a:xfrm>
        </p:grpSpPr>
        <p:sp>
          <p:nvSpPr>
            <p:cNvPr id="133" name="TextBox 132">
              <a:extLst>
                <a:ext uri="{FF2B5EF4-FFF2-40B4-BE49-F238E27FC236}">
                  <a16:creationId xmlns:a16="http://schemas.microsoft.com/office/drawing/2014/main" id="{379841D7-1039-2B45-B284-2657FA59A1B4}"/>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135" name="TextBox 134">
              <a:extLst>
                <a:ext uri="{FF2B5EF4-FFF2-40B4-BE49-F238E27FC236}">
                  <a16:creationId xmlns:a16="http://schemas.microsoft.com/office/drawing/2014/main" id="{D28C778C-0920-AE4A-9C4D-4E52BB9ADEDC}"/>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17686655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 name="Group 56">
            <a:extLst>
              <a:ext uri="{FF2B5EF4-FFF2-40B4-BE49-F238E27FC236}">
                <a16:creationId xmlns:a16="http://schemas.microsoft.com/office/drawing/2014/main" id="{92A79EBA-CEE5-ED4E-A1B3-CE40E8DCF22D}"/>
              </a:ext>
            </a:extLst>
          </p:cNvPr>
          <p:cNvGrpSpPr/>
          <p:nvPr/>
        </p:nvGrpSpPr>
        <p:grpSpPr>
          <a:xfrm>
            <a:off x="578884" y="5362456"/>
            <a:ext cx="924602" cy="1058574"/>
            <a:chOff x="536432" y="5376415"/>
            <a:chExt cx="924602" cy="1058574"/>
          </a:xfrm>
        </p:grpSpPr>
        <p:cxnSp>
          <p:nvCxnSpPr>
            <p:cNvPr id="58" name="Straight Arrow Connector 57">
              <a:extLst>
                <a:ext uri="{FF2B5EF4-FFF2-40B4-BE49-F238E27FC236}">
                  <a16:creationId xmlns:a16="http://schemas.microsoft.com/office/drawing/2014/main" id="{324973D0-C879-8C4B-A406-A4B718E3681D}"/>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A5E199C6-297D-8146-AFE6-255EBF8314D7}"/>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60" name="Straight Arrow Connector 59">
              <a:extLst>
                <a:ext uri="{FF2B5EF4-FFF2-40B4-BE49-F238E27FC236}">
                  <a16:creationId xmlns:a16="http://schemas.microsoft.com/office/drawing/2014/main" id="{086F6CAF-622D-5048-BFA8-2838B01A7053}"/>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C6C3FEB0-E5EB-FB4A-9473-6AE1D0B5CB6E}"/>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63" name="Rectangle 62">
            <a:extLst>
              <a:ext uri="{FF2B5EF4-FFF2-40B4-BE49-F238E27FC236}">
                <a16:creationId xmlns:a16="http://schemas.microsoft.com/office/drawing/2014/main" id="{D7D8B865-44D6-0440-82CA-0F359786A4E5}"/>
              </a:ext>
            </a:extLst>
          </p:cNvPr>
          <p:cNvSpPr/>
          <p:nvPr/>
        </p:nvSpPr>
        <p:spPr>
          <a:xfrm>
            <a:off x="285564"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4" name="Straight Connector 63">
            <a:extLst>
              <a:ext uri="{FF2B5EF4-FFF2-40B4-BE49-F238E27FC236}">
                <a16:creationId xmlns:a16="http://schemas.microsoft.com/office/drawing/2014/main" id="{139550C6-2083-2948-BE5F-91354EE0A8D8}"/>
              </a:ext>
            </a:extLst>
          </p:cNvPr>
          <p:cNvCxnSpPr/>
          <p:nvPr/>
        </p:nvCxnSpPr>
        <p:spPr>
          <a:xfrm>
            <a:off x="285564" y="1065512"/>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E6DDADCE-3956-414F-AF53-88FC2E7D81ED}"/>
              </a:ext>
            </a:extLst>
          </p:cNvPr>
          <p:cNvCxnSpPr>
            <a:cxnSpLocks/>
          </p:cNvCxnSpPr>
          <p:nvPr/>
        </p:nvCxnSpPr>
        <p:spPr>
          <a:xfrm flipV="1">
            <a:off x="577756" y="2551108"/>
            <a:ext cx="0" cy="194154"/>
          </a:xfrm>
          <a:prstGeom prst="straightConnector1">
            <a:avLst/>
          </a:prstGeom>
          <a:ln w="127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A2D38152-3D94-A94B-91AA-56FB87ACEE32}"/>
              </a:ext>
            </a:extLst>
          </p:cNvPr>
          <p:cNvCxnSpPr>
            <a:cxnSpLocks/>
          </p:cNvCxnSpPr>
          <p:nvPr/>
        </p:nvCxnSpPr>
        <p:spPr>
          <a:xfrm>
            <a:off x="572644" y="4032904"/>
            <a:ext cx="0" cy="189977"/>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73B1C1D7-EB4B-074B-AA72-37B6D154562E}"/>
              </a:ext>
            </a:extLst>
          </p:cNvPr>
          <p:cNvSpPr txBox="1"/>
          <p:nvPr/>
        </p:nvSpPr>
        <p:spPr>
          <a:xfrm>
            <a:off x="676321" y="2483910"/>
            <a:ext cx="459111"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sp>
        <p:nvSpPr>
          <p:cNvPr id="13" name="TextBox 12">
            <a:extLst>
              <a:ext uri="{FF2B5EF4-FFF2-40B4-BE49-F238E27FC236}">
                <a16:creationId xmlns:a16="http://schemas.microsoft.com/office/drawing/2014/main" id="{69480A29-01D1-EA43-96A5-7D339CCF46D2}"/>
              </a:ext>
            </a:extLst>
          </p:cNvPr>
          <p:cNvSpPr txBox="1"/>
          <p:nvPr/>
        </p:nvSpPr>
        <p:spPr>
          <a:xfrm>
            <a:off x="674657" y="3976862"/>
            <a:ext cx="446516"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grpSp>
        <p:nvGrpSpPr>
          <p:cNvPr id="3" name="Group 2">
            <a:extLst>
              <a:ext uri="{FF2B5EF4-FFF2-40B4-BE49-F238E27FC236}">
                <a16:creationId xmlns:a16="http://schemas.microsoft.com/office/drawing/2014/main" id="{ED6DEF3A-AAEA-D44B-8DD9-F34F93449918}"/>
              </a:ext>
            </a:extLst>
          </p:cNvPr>
          <p:cNvGrpSpPr/>
          <p:nvPr/>
        </p:nvGrpSpPr>
        <p:grpSpPr>
          <a:xfrm>
            <a:off x="493020" y="2869852"/>
            <a:ext cx="8167576" cy="1048499"/>
            <a:chOff x="381060" y="2869852"/>
            <a:chExt cx="8167576" cy="1048499"/>
          </a:xfrm>
        </p:grpSpPr>
        <p:grpSp>
          <p:nvGrpSpPr>
            <p:cNvPr id="15" name="Group 14">
              <a:extLst>
                <a:ext uri="{FF2B5EF4-FFF2-40B4-BE49-F238E27FC236}">
                  <a16:creationId xmlns:a16="http://schemas.microsoft.com/office/drawing/2014/main" id="{E7C4CB25-438F-3149-B253-390B60E5A136}"/>
                </a:ext>
              </a:extLst>
            </p:cNvPr>
            <p:cNvGrpSpPr/>
            <p:nvPr/>
          </p:nvGrpSpPr>
          <p:grpSpPr>
            <a:xfrm rot="5400000">
              <a:off x="8323830" y="2862058"/>
              <a:ext cx="217011" cy="232600"/>
              <a:chOff x="774700" y="3743756"/>
              <a:chExt cx="288257" cy="308962"/>
            </a:xfrm>
          </p:grpSpPr>
          <p:sp>
            <p:nvSpPr>
              <p:cNvPr id="123" name="Triangle 122">
                <a:extLst>
                  <a:ext uri="{FF2B5EF4-FFF2-40B4-BE49-F238E27FC236}">
                    <a16:creationId xmlns:a16="http://schemas.microsoft.com/office/drawing/2014/main" id="{EE749E2F-D635-9E4B-8C4F-8051FD00444A}"/>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a:extLst>
                  <a:ext uri="{FF2B5EF4-FFF2-40B4-BE49-F238E27FC236}">
                    <a16:creationId xmlns:a16="http://schemas.microsoft.com/office/drawing/2014/main" id="{470A21B1-E10D-0049-AFCF-67C30B16AE5D}"/>
                  </a:ext>
                </a:extLst>
              </p:cNvPr>
              <p:cNvSpPr/>
              <p:nvPr/>
            </p:nvSpPr>
            <p:spPr>
              <a:xfrm>
                <a:off x="806734"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a:extLst>
                  <a:ext uri="{FF2B5EF4-FFF2-40B4-BE49-F238E27FC236}">
                    <a16:creationId xmlns:a16="http://schemas.microsoft.com/office/drawing/2014/main" id="{8B8DD7FA-B1DD-7044-9A40-5BA6B3D477D7}"/>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a:extLst>
                  <a:ext uri="{FF2B5EF4-FFF2-40B4-BE49-F238E27FC236}">
                    <a16:creationId xmlns:a16="http://schemas.microsoft.com/office/drawing/2014/main" id="{24E618DC-8A15-7D4B-888B-A5587B7766C9}"/>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7" name="Straight Connector 126">
                <a:extLst>
                  <a:ext uri="{FF2B5EF4-FFF2-40B4-BE49-F238E27FC236}">
                    <a16:creationId xmlns:a16="http://schemas.microsoft.com/office/drawing/2014/main" id="{9B2E0AAB-5058-894B-B176-4871B7250BD0}"/>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6" name="Group 15">
              <a:extLst>
                <a:ext uri="{FF2B5EF4-FFF2-40B4-BE49-F238E27FC236}">
                  <a16:creationId xmlns:a16="http://schemas.microsoft.com/office/drawing/2014/main" id="{6140A5F3-3188-AA4D-8993-88808989942E}"/>
                </a:ext>
              </a:extLst>
            </p:cNvPr>
            <p:cNvGrpSpPr/>
            <p:nvPr/>
          </p:nvGrpSpPr>
          <p:grpSpPr>
            <a:xfrm rot="16200000" flipV="1">
              <a:off x="8319382" y="3697807"/>
              <a:ext cx="208488" cy="232600"/>
              <a:chOff x="790575" y="4480628"/>
              <a:chExt cx="276935" cy="308962"/>
            </a:xfrm>
          </p:grpSpPr>
          <p:sp>
            <p:nvSpPr>
              <p:cNvPr id="118" name="Triangle 117">
                <a:extLst>
                  <a:ext uri="{FF2B5EF4-FFF2-40B4-BE49-F238E27FC236}">
                    <a16:creationId xmlns:a16="http://schemas.microsoft.com/office/drawing/2014/main" id="{A63345CF-892A-EF42-BD28-EA4C0380C4C9}"/>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a:extLst>
                  <a:ext uri="{FF2B5EF4-FFF2-40B4-BE49-F238E27FC236}">
                    <a16:creationId xmlns:a16="http://schemas.microsoft.com/office/drawing/2014/main" id="{B5BF0633-218E-DA4A-AEC1-28D2D833D023}"/>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a:extLst>
                  <a:ext uri="{FF2B5EF4-FFF2-40B4-BE49-F238E27FC236}">
                    <a16:creationId xmlns:a16="http://schemas.microsoft.com/office/drawing/2014/main" id="{3AA48BC0-3E16-AD46-A347-0891D3BB445F}"/>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a:extLst>
                  <a:ext uri="{FF2B5EF4-FFF2-40B4-BE49-F238E27FC236}">
                    <a16:creationId xmlns:a16="http://schemas.microsoft.com/office/drawing/2014/main" id="{3522A984-3ED2-9B4C-92EE-BFB59DF36DE0}"/>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2" name="Straight Connector 121">
                <a:extLst>
                  <a:ext uri="{FF2B5EF4-FFF2-40B4-BE49-F238E27FC236}">
                    <a16:creationId xmlns:a16="http://schemas.microsoft.com/office/drawing/2014/main" id="{A2EBF40A-4FB5-E047-9E8C-77EF67E0752E}"/>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7" name="Straight Connector 16">
              <a:extLst>
                <a:ext uri="{FF2B5EF4-FFF2-40B4-BE49-F238E27FC236}">
                  <a16:creationId xmlns:a16="http://schemas.microsoft.com/office/drawing/2014/main" id="{A0A8D124-ABEB-7C43-B47C-5CC45A6E8F5E}"/>
                </a:ext>
              </a:extLst>
            </p:cNvPr>
            <p:cNvCxnSpPr>
              <a:cxnSpLocks/>
            </p:cNvCxnSpPr>
            <p:nvPr/>
          </p:nvCxnSpPr>
          <p:spPr>
            <a:xfrm>
              <a:off x="7845863" y="3109642"/>
              <a:ext cx="575328" cy="5753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BD4B39BA-DB93-DB4F-8C6B-467AEC3405CD}"/>
                </a:ext>
              </a:extLst>
            </p:cNvPr>
            <p:cNvCxnSpPr>
              <a:cxnSpLocks/>
            </p:cNvCxnSpPr>
            <p:nvPr/>
          </p:nvCxnSpPr>
          <p:spPr>
            <a:xfrm rot="21540000" flipV="1">
              <a:off x="7255393" y="3116763"/>
              <a:ext cx="1186480" cy="5717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F6BC21DF-111D-5F4B-B0B4-462DDE3D10A0}"/>
                </a:ext>
              </a:extLst>
            </p:cNvPr>
            <p:cNvCxnSpPr>
              <a:cxnSpLocks/>
            </p:cNvCxnSpPr>
            <p:nvPr/>
          </p:nvCxnSpPr>
          <p:spPr>
            <a:xfrm rot="60000">
              <a:off x="7248609" y="3106092"/>
              <a:ext cx="1186480" cy="5717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2324090-6283-7A40-BEB3-BAB904853AB5}"/>
                </a:ext>
              </a:extLst>
            </p:cNvPr>
            <p:cNvCxnSpPr>
              <a:cxnSpLocks/>
            </p:cNvCxnSpPr>
            <p:nvPr/>
          </p:nvCxnSpPr>
          <p:spPr>
            <a:xfrm flipV="1">
              <a:off x="7266187" y="3101598"/>
              <a:ext cx="580494" cy="23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1D1325DA-21CF-FB47-9A84-5DFC5CF5DE75}"/>
                </a:ext>
              </a:extLst>
            </p:cNvPr>
            <p:cNvCxnSpPr>
              <a:cxnSpLocks/>
            </p:cNvCxnSpPr>
            <p:nvPr/>
          </p:nvCxnSpPr>
          <p:spPr>
            <a:xfrm flipV="1">
              <a:off x="7256836" y="3699119"/>
              <a:ext cx="580494" cy="23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4A3FC4FD-6747-F042-83C5-8FA50C9F394C}"/>
                </a:ext>
              </a:extLst>
            </p:cNvPr>
            <p:cNvCxnSpPr/>
            <p:nvPr/>
          </p:nvCxnSpPr>
          <p:spPr>
            <a:xfrm flipV="1">
              <a:off x="7843237" y="3110368"/>
              <a:ext cx="575328" cy="5753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60954BF3-88DB-014A-A76E-91E0AC2F0BA0}"/>
                </a:ext>
              </a:extLst>
            </p:cNvPr>
            <p:cNvCxnSpPr>
              <a:cxnSpLocks/>
            </p:cNvCxnSpPr>
            <p:nvPr/>
          </p:nvCxnSpPr>
          <p:spPr>
            <a:xfrm flipV="1">
              <a:off x="7846767" y="3101559"/>
              <a:ext cx="580494" cy="23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12030616-9A36-9A43-9B88-7FC757B260C9}"/>
                </a:ext>
              </a:extLst>
            </p:cNvPr>
            <p:cNvCxnSpPr>
              <a:cxnSpLocks/>
            </p:cNvCxnSpPr>
            <p:nvPr/>
          </p:nvCxnSpPr>
          <p:spPr>
            <a:xfrm flipV="1">
              <a:off x="7837415" y="3691059"/>
              <a:ext cx="580494" cy="23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Oval 24">
              <a:extLst>
                <a:ext uri="{FF2B5EF4-FFF2-40B4-BE49-F238E27FC236}">
                  <a16:creationId xmlns:a16="http://schemas.microsoft.com/office/drawing/2014/main" id="{4945D236-7693-7A4B-B13F-2511AEFBB7C6}"/>
                </a:ext>
              </a:extLst>
            </p:cNvPr>
            <p:cNvSpPr/>
            <p:nvPr/>
          </p:nvSpPr>
          <p:spPr>
            <a:xfrm>
              <a:off x="8387374" y="3065520"/>
              <a:ext cx="71916" cy="71916"/>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E3065CA9-E19F-5E4F-AB8E-BBE573814B1F}"/>
                </a:ext>
              </a:extLst>
            </p:cNvPr>
            <p:cNvSpPr/>
            <p:nvPr/>
          </p:nvSpPr>
          <p:spPr>
            <a:xfrm>
              <a:off x="8382964" y="3652969"/>
              <a:ext cx="71916" cy="71916"/>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A7E0BADC-620A-9240-9491-58093A70678F}"/>
                </a:ext>
              </a:extLst>
            </p:cNvPr>
            <p:cNvSpPr/>
            <p:nvPr/>
          </p:nvSpPr>
          <p:spPr>
            <a:xfrm>
              <a:off x="7802784" y="3065559"/>
              <a:ext cx="71916" cy="71916"/>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50591164-3F18-684D-8939-E248919F9E80}"/>
                </a:ext>
              </a:extLst>
            </p:cNvPr>
            <p:cNvSpPr/>
            <p:nvPr/>
          </p:nvSpPr>
          <p:spPr>
            <a:xfrm>
              <a:off x="7798939" y="3661029"/>
              <a:ext cx="71916" cy="71916"/>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 name="Straight Connector 28">
              <a:extLst>
                <a:ext uri="{FF2B5EF4-FFF2-40B4-BE49-F238E27FC236}">
                  <a16:creationId xmlns:a16="http://schemas.microsoft.com/office/drawing/2014/main" id="{C06EC489-7166-C845-8859-C18D55946CA7}"/>
                </a:ext>
              </a:extLst>
            </p:cNvPr>
            <p:cNvCxnSpPr>
              <a:cxnSpLocks/>
            </p:cNvCxnSpPr>
            <p:nvPr/>
          </p:nvCxnSpPr>
          <p:spPr>
            <a:xfrm>
              <a:off x="3520305" y="3121779"/>
              <a:ext cx="548279" cy="56207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206D951F-2D70-8A4B-9B58-156AFF48A83F}"/>
                </a:ext>
              </a:extLst>
            </p:cNvPr>
            <p:cNvCxnSpPr>
              <a:cxnSpLocks/>
            </p:cNvCxnSpPr>
            <p:nvPr/>
          </p:nvCxnSpPr>
          <p:spPr>
            <a:xfrm>
              <a:off x="2357379" y="3120219"/>
              <a:ext cx="575328" cy="5753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7B27A973-058D-7243-93F1-3DEB495CB386}"/>
                </a:ext>
              </a:extLst>
            </p:cNvPr>
            <p:cNvCxnSpPr>
              <a:cxnSpLocks/>
            </p:cNvCxnSpPr>
            <p:nvPr/>
          </p:nvCxnSpPr>
          <p:spPr>
            <a:xfrm flipV="1">
              <a:off x="1217485" y="3115791"/>
              <a:ext cx="580494" cy="23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8902A9D6-1219-B740-AEA6-B05448A2674D}"/>
                </a:ext>
              </a:extLst>
            </p:cNvPr>
            <p:cNvCxnSpPr>
              <a:cxnSpLocks/>
            </p:cNvCxnSpPr>
            <p:nvPr/>
          </p:nvCxnSpPr>
          <p:spPr>
            <a:xfrm flipV="1">
              <a:off x="1208134" y="3709301"/>
              <a:ext cx="580494" cy="23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9693E26B-D731-3843-8A23-672D7EC7777A}"/>
                </a:ext>
              </a:extLst>
            </p:cNvPr>
            <p:cNvCxnSpPr>
              <a:cxnSpLocks/>
            </p:cNvCxnSpPr>
            <p:nvPr/>
          </p:nvCxnSpPr>
          <p:spPr>
            <a:xfrm flipV="1">
              <a:off x="640522" y="3115791"/>
              <a:ext cx="580494" cy="23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5ECB4EDE-4CC9-6149-91A8-BFE7D92F07B3}"/>
                </a:ext>
              </a:extLst>
            </p:cNvPr>
            <p:cNvCxnSpPr>
              <a:cxnSpLocks/>
            </p:cNvCxnSpPr>
            <p:nvPr/>
          </p:nvCxnSpPr>
          <p:spPr>
            <a:xfrm flipV="1">
              <a:off x="631169" y="3709301"/>
              <a:ext cx="580494" cy="23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74A4D7EB-9D72-6C42-B9B7-A950C6FAB625}"/>
                </a:ext>
              </a:extLst>
            </p:cNvPr>
            <p:cNvCxnSpPr/>
            <p:nvPr/>
          </p:nvCxnSpPr>
          <p:spPr>
            <a:xfrm flipV="1">
              <a:off x="1216014" y="3121594"/>
              <a:ext cx="575328" cy="5753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6C2B70FC-003D-6947-A653-1FA26FDB0713}"/>
                </a:ext>
              </a:extLst>
            </p:cNvPr>
            <p:cNvCxnSpPr/>
            <p:nvPr/>
          </p:nvCxnSpPr>
          <p:spPr>
            <a:xfrm flipV="1">
              <a:off x="2367201" y="3125862"/>
              <a:ext cx="575328" cy="5753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41FEDCEE-3893-C143-9E25-890DF592957E}"/>
                </a:ext>
              </a:extLst>
            </p:cNvPr>
            <p:cNvCxnSpPr/>
            <p:nvPr/>
          </p:nvCxnSpPr>
          <p:spPr>
            <a:xfrm flipV="1">
              <a:off x="3522093" y="3124462"/>
              <a:ext cx="575328" cy="5753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Oval 37">
              <a:extLst>
                <a:ext uri="{FF2B5EF4-FFF2-40B4-BE49-F238E27FC236}">
                  <a16:creationId xmlns:a16="http://schemas.microsoft.com/office/drawing/2014/main" id="{19CD1ED7-81D6-4E43-81BD-D116C6D0B55D}"/>
                </a:ext>
              </a:extLst>
            </p:cNvPr>
            <p:cNvSpPr/>
            <p:nvPr/>
          </p:nvSpPr>
          <p:spPr>
            <a:xfrm>
              <a:off x="5431590" y="3387392"/>
              <a:ext cx="43150" cy="43150"/>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9" name="Oval 38">
              <a:extLst>
                <a:ext uri="{FF2B5EF4-FFF2-40B4-BE49-F238E27FC236}">
                  <a16:creationId xmlns:a16="http://schemas.microsoft.com/office/drawing/2014/main" id="{0353A78B-2F5C-544D-B820-84377271467C}"/>
                </a:ext>
              </a:extLst>
            </p:cNvPr>
            <p:cNvSpPr/>
            <p:nvPr/>
          </p:nvSpPr>
          <p:spPr>
            <a:xfrm>
              <a:off x="5639994" y="3382497"/>
              <a:ext cx="43150" cy="43150"/>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0" name="Oval 39">
              <a:extLst>
                <a:ext uri="{FF2B5EF4-FFF2-40B4-BE49-F238E27FC236}">
                  <a16:creationId xmlns:a16="http://schemas.microsoft.com/office/drawing/2014/main" id="{42C22173-5C1D-714A-8C7D-580F91323C53}"/>
                </a:ext>
              </a:extLst>
            </p:cNvPr>
            <p:cNvSpPr/>
            <p:nvPr/>
          </p:nvSpPr>
          <p:spPr>
            <a:xfrm>
              <a:off x="5855265" y="3377222"/>
              <a:ext cx="43150" cy="43150"/>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41" name="Straight Connector 40">
              <a:extLst>
                <a:ext uri="{FF2B5EF4-FFF2-40B4-BE49-F238E27FC236}">
                  <a16:creationId xmlns:a16="http://schemas.microsoft.com/office/drawing/2014/main" id="{537025FA-B82C-BC4F-B16A-8F98A1CD61B0}"/>
                </a:ext>
              </a:extLst>
            </p:cNvPr>
            <p:cNvCxnSpPr>
              <a:cxnSpLocks/>
            </p:cNvCxnSpPr>
            <p:nvPr/>
          </p:nvCxnSpPr>
          <p:spPr>
            <a:xfrm flipV="1">
              <a:off x="2356337" y="3120975"/>
              <a:ext cx="580494" cy="23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5F3B445C-80A7-044C-AE21-0CD7F17DCCD0}"/>
                </a:ext>
              </a:extLst>
            </p:cNvPr>
            <p:cNvCxnSpPr>
              <a:cxnSpLocks/>
            </p:cNvCxnSpPr>
            <p:nvPr/>
          </p:nvCxnSpPr>
          <p:spPr>
            <a:xfrm flipV="1">
              <a:off x="2362942" y="3707446"/>
              <a:ext cx="580494" cy="23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66B24964-F3F5-FA4B-B0E5-7D4363DC0C35}"/>
                </a:ext>
              </a:extLst>
            </p:cNvPr>
            <p:cNvCxnSpPr>
              <a:cxnSpLocks/>
            </p:cNvCxnSpPr>
            <p:nvPr/>
          </p:nvCxnSpPr>
          <p:spPr>
            <a:xfrm flipV="1">
              <a:off x="1784468" y="3116650"/>
              <a:ext cx="580494" cy="23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068DA48D-0C7A-DF4D-8BA4-D54AE55DF17B}"/>
                </a:ext>
              </a:extLst>
            </p:cNvPr>
            <p:cNvCxnSpPr>
              <a:cxnSpLocks/>
            </p:cNvCxnSpPr>
            <p:nvPr/>
          </p:nvCxnSpPr>
          <p:spPr>
            <a:xfrm flipV="1">
              <a:off x="1775117" y="3706150"/>
              <a:ext cx="580494" cy="23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C6337E0C-090C-4D4E-8193-A8721CEB476E}"/>
                </a:ext>
              </a:extLst>
            </p:cNvPr>
            <p:cNvCxnSpPr>
              <a:cxnSpLocks/>
            </p:cNvCxnSpPr>
            <p:nvPr/>
          </p:nvCxnSpPr>
          <p:spPr>
            <a:xfrm flipV="1">
              <a:off x="2937563" y="3120219"/>
              <a:ext cx="580494" cy="23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EACE69BE-6F86-C843-8DAC-14EAAA953433}"/>
                </a:ext>
              </a:extLst>
            </p:cNvPr>
            <p:cNvCxnSpPr>
              <a:cxnSpLocks/>
            </p:cNvCxnSpPr>
            <p:nvPr/>
          </p:nvCxnSpPr>
          <p:spPr>
            <a:xfrm flipV="1">
              <a:off x="2928101" y="3705205"/>
              <a:ext cx="580494" cy="23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Oval 46">
              <a:extLst>
                <a:ext uri="{FF2B5EF4-FFF2-40B4-BE49-F238E27FC236}">
                  <a16:creationId xmlns:a16="http://schemas.microsoft.com/office/drawing/2014/main" id="{C20B879D-CCCA-514F-9BF6-C12B6A82C552}"/>
                </a:ext>
              </a:extLst>
            </p:cNvPr>
            <p:cNvSpPr/>
            <p:nvPr/>
          </p:nvSpPr>
          <p:spPr>
            <a:xfrm>
              <a:off x="2332228" y="3081295"/>
              <a:ext cx="71916" cy="71916"/>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74E9E5D7-D452-964B-9A78-4E9C071C6A71}"/>
                </a:ext>
              </a:extLst>
            </p:cNvPr>
            <p:cNvCxnSpPr>
              <a:cxnSpLocks/>
            </p:cNvCxnSpPr>
            <p:nvPr/>
          </p:nvCxnSpPr>
          <p:spPr>
            <a:xfrm flipV="1">
              <a:off x="3522666" y="3118422"/>
              <a:ext cx="580494" cy="23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C73CCAE9-8120-0F41-8193-C77CF2032353}"/>
                </a:ext>
              </a:extLst>
            </p:cNvPr>
            <p:cNvCxnSpPr>
              <a:cxnSpLocks/>
            </p:cNvCxnSpPr>
            <p:nvPr/>
          </p:nvCxnSpPr>
          <p:spPr>
            <a:xfrm flipV="1">
              <a:off x="3513204" y="3701100"/>
              <a:ext cx="580494" cy="23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Oval 49">
              <a:extLst>
                <a:ext uri="{FF2B5EF4-FFF2-40B4-BE49-F238E27FC236}">
                  <a16:creationId xmlns:a16="http://schemas.microsoft.com/office/drawing/2014/main" id="{6F303317-16AC-8944-BB2B-9A3C8308D0B3}"/>
                </a:ext>
              </a:extLst>
            </p:cNvPr>
            <p:cNvSpPr/>
            <p:nvPr/>
          </p:nvSpPr>
          <p:spPr>
            <a:xfrm>
              <a:off x="3480542" y="3086221"/>
              <a:ext cx="71916" cy="71916"/>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1" name="Straight Connector 50">
              <a:extLst>
                <a:ext uri="{FF2B5EF4-FFF2-40B4-BE49-F238E27FC236}">
                  <a16:creationId xmlns:a16="http://schemas.microsoft.com/office/drawing/2014/main" id="{DC82DDEC-2E1A-3A48-BAEA-0DA48E7D55AA}"/>
                </a:ext>
              </a:extLst>
            </p:cNvPr>
            <p:cNvCxnSpPr>
              <a:cxnSpLocks/>
            </p:cNvCxnSpPr>
            <p:nvPr/>
          </p:nvCxnSpPr>
          <p:spPr>
            <a:xfrm>
              <a:off x="1201514" y="3119232"/>
              <a:ext cx="575328" cy="5753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0E850068-4380-1241-B439-9C928E925475}"/>
                </a:ext>
              </a:extLst>
            </p:cNvPr>
            <p:cNvCxnSpPr>
              <a:cxnSpLocks/>
            </p:cNvCxnSpPr>
            <p:nvPr/>
          </p:nvCxnSpPr>
          <p:spPr>
            <a:xfrm rot="21540000" flipV="1">
              <a:off x="2932248" y="3124294"/>
              <a:ext cx="1186480" cy="5717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413FBAC1-4D44-9940-AF59-5BFB6FFBB035}"/>
                </a:ext>
              </a:extLst>
            </p:cNvPr>
            <p:cNvCxnSpPr>
              <a:cxnSpLocks/>
            </p:cNvCxnSpPr>
            <p:nvPr/>
          </p:nvCxnSpPr>
          <p:spPr>
            <a:xfrm>
              <a:off x="2950614" y="3136172"/>
              <a:ext cx="1134107" cy="56551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EEDBA111-66B0-2D4A-BA65-D0937B6C7465}"/>
                </a:ext>
              </a:extLst>
            </p:cNvPr>
            <p:cNvCxnSpPr>
              <a:cxnSpLocks/>
            </p:cNvCxnSpPr>
            <p:nvPr/>
          </p:nvCxnSpPr>
          <p:spPr>
            <a:xfrm rot="21540000" flipV="1">
              <a:off x="617550" y="3129561"/>
              <a:ext cx="1186480" cy="5717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0348A4A6-220A-0249-9B2B-D3A7E4A0B03A}"/>
                </a:ext>
              </a:extLst>
            </p:cNvPr>
            <p:cNvCxnSpPr>
              <a:cxnSpLocks/>
            </p:cNvCxnSpPr>
            <p:nvPr/>
          </p:nvCxnSpPr>
          <p:spPr>
            <a:xfrm rot="60000">
              <a:off x="621526" y="3126913"/>
              <a:ext cx="1186480" cy="5717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AE7B81EF-51A9-174B-BBC2-2A52D42C512B}"/>
                </a:ext>
              </a:extLst>
            </p:cNvPr>
            <p:cNvCxnSpPr>
              <a:cxnSpLocks/>
            </p:cNvCxnSpPr>
            <p:nvPr/>
          </p:nvCxnSpPr>
          <p:spPr>
            <a:xfrm rot="21540000" flipV="1">
              <a:off x="1774811" y="3124079"/>
              <a:ext cx="1186480" cy="5717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32E7C21F-1555-FA46-9D63-F1CE04960A7A}"/>
                </a:ext>
              </a:extLst>
            </p:cNvPr>
            <p:cNvCxnSpPr>
              <a:cxnSpLocks/>
            </p:cNvCxnSpPr>
            <p:nvPr/>
          </p:nvCxnSpPr>
          <p:spPr>
            <a:xfrm>
              <a:off x="1777116" y="3100784"/>
              <a:ext cx="1175525" cy="62227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Oval 65">
              <a:extLst>
                <a:ext uri="{FF2B5EF4-FFF2-40B4-BE49-F238E27FC236}">
                  <a16:creationId xmlns:a16="http://schemas.microsoft.com/office/drawing/2014/main" id="{31685234-AD71-DA4F-BA01-2E91CDC19A3E}"/>
                </a:ext>
              </a:extLst>
            </p:cNvPr>
            <p:cNvSpPr/>
            <p:nvPr/>
          </p:nvSpPr>
          <p:spPr>
            <a:xfrm>
              <a:off x="1765152" y="3084557"/>
              <a:ext cx="71916" cy="71916"/>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a:extLst>
                <a:ext uri="{FF2B5EF4-FFF2-40B4-BE49-F238E27FC236}">
                  <a16:creationId xmlns:a16="http://schemas.microsoft.com/office/drawing/2014/main" id="{D6BE2B8D-9C73-6D48-8EFB-F712CBE22528}"/>
                </a:ext>
              </a:extLst>
            </p:cNvPr>
            <p:cNvSpPr/>
            <p:nvPr/>
          </p:nvSpPr>
          <p:spPr>
            <a:xfrm>
              <a:off x="1747444" y="3672005"/>
              <a:ext cx="71916" cy="71916"/>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9383B8F5-4478-CE41-8C5C-0E5B85A85F63}"/>
                </a:ext>
              </a:extLst>
            </p:cNvPr>
            <p:cNvSpPr/>
            <p:nvPr/>
          </p:nvSpPr>
          <p:spPr>
            <a:xfrm>
              <a:off x="2909899" y="3088566"/>
              <a:ext cx="71916" cy="71916"/>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a:extLst>
                <a:ext uri="{FF2B5EF4-FFF2-40B4-BE49-F238E27FC236}">
                  <a16:creationId xmlns:a16="http://schemas.microsoft.com/office/drawing/2014/main" id="{934B6990-1C9A-0E4C-AF33-169AC2201AE0}"/>
                </a:ext>
              </a:extLst>
            </p:cNvPr>
            <p:cNvSpPr/>
            <p:nvPr/>
          </p:nvSpPr>
          <p:spPr>
            <a:xfrm>
              <a:off x="2901592" y="3672005"/>
              <a:ext cx="71916" cy="71916"/>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a:extLst>
                <a:ext uri="{FF2B5EF4-FFF2-40B4-BE49-F238E27FC236}">
                  <a16:creationId xmlns:a16="http://schemas.microsoft.com/office/drawing/2014/main" id="{7E1769FF-731A-E249-A7CE-968CD3492F9E}"/>
                </a:ext>
              </a:extLst>
            </p:cNvPr>
            <p:cNvSpPr/>
            <p:nvPr/>
          </p:nvSpPr>
          <p:spPr>
            <a:xfrm>
              <a:off x="1169602" y="3678554"/>
              <a:ext cx="71916" cy="71916"/>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a:extLst>
                <a:ext uri="{FF2B5EF4-FFF2-40B4-BE49-F238E27FC236}">
                  <a16:creationId xmlns:a16="http://schemas.microsoft.com/office/drawing/2014/main" id="{411B101E-0667-CC47-985B-D895C38EA8C3}"/>
                </a:ext>
              </a:extLst>
            </p:cNvPr>
            <p:cNvSpPr/>
            <p:nvPr/>
          </p:nvSpPr>
          <p:spPr>
            <a:xfrm>
              <a:off x="2330572" y="3669657"/>
              <a:ext cx="71916" cy="71916"/>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a:extLst>
                <a:ext uri="{FF2B5EF4-FFF2-40B4-BE49-F238E27FC236}">
                  <a16:creationId xmlns:a16="http://schemas.microsoft.com/office/drawing/2014/main" id="{2EAD095D-6100-5E44-A81B-05082129A389}"/>
                </a:ext>
              </a:extLst>
            </p:cNvPr>
            <p:cNvSpPr/>
            <p:nvPr/>
          </p:nvSpPr>
          <p:spPr>
            <a:xfrm>
              <a:off x="3472685" y="3682345"/>
              <a:ext cx="71916" cy="71916"/>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3" name="Group 72">
              <a:extLst>
                <a:ext uri="{FF2B5EF4-FFF2-40B4-BE49-F238E27FC236}">
                  <a16:creationId xmlns:a16="http://schemas.microsoft.com/office/drawing/2014/main" id="{F19758B1-CC6D-DC48-87B7-09BE1B4514F3}"/>
                </a:ext>
              </a:extLst>
            </p:cNvPr>
            <p:cNvGrpSpPr/>
            <p:nvPr/>
          </p:nvGrpSpPr>
          <p:grpSpPr>
            <a:xfrm>
              <a:off x="381060" y="2983128"/>
              <a:ext cx="302049" cy="256099"/>
              <a:chOff x="1478549" y="2181747"/>
              <a:chExt cx="278369" cy="236021"/>
            </a:xfrm>
          </p:grpSpPr>
          <p:grpSp>
            <p:nvGrpSpPr>
              <p:cNvPr id="111" name="Group 110">
                <a:extLst>
                  <a:ext uri="{FF2B5EF4-FFF2-40B4-BE49-F238E27FC236}">
                    <a16:creationId xmlns:a16="http://schemas.microsoft.com/office/drawing/2014/main" id="{A7254862-2D27-DD4C-B4B3-883777EF82BF}"/>
                  </a:ext>
                </a:extLst>
              </p:cNvPr>
              <p:cNvGrpSpPr/>
              <p:nvPr/>
            </p:nvGrpSpPr>
            <p:grpSpPr>
              <a:xfrm>
                <a:off x="1478549" y="2181747"/>
                <a:ext cx="220204" cy="236021"/>
                <a:chOff x="774700" y="3743756"/>
                <a:chExt cx="288257" cy="308962"/>
              </a:xfrm>
            </p:grpSpPr>
            <p:sp>
              <p:nvSpPr>
                <p:cNvPr id="113" name="Triangle 112">
                  <a:extLst>
                    <a:ext uri="{FF2B5EF4-FFF2-40B4-BE49-F238E27FC236}">
                      <a16:creationId xmlns:a16="http://schemas.microsoft.com/office/drawing/2014/main" id="{B429C7B3-F057-C74E-8149-E11C84A19A38}"/>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A9DED0B9-AE9A-0948-82A6-18C0146D6B63}"/>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a:extLst>
                    <a:ext uri="{FF2B5EF4-FFF2-40B4-BE49-F238E27FC236}">
                      <a16:creationId xmlns:a16="http://schemas.microsoft.com/office/drawing/2014/main" id="{71B6C3B4-9621-B341-A07B-957128666FC8}"/>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a:extLst>
                    <a:ext uri="{FF2B5EF4-FFF2-40B4-BE49-F238E27FC236}">
                      <a16:creationId xmlns:a16="http://schemas.microsoft.com/office/drawing/2014/main" id="{F3154489-E681-5D49-9318-3F5E9A335342}"/>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7" name="Straight Connector 116">
                  <a:extLst>
                    <a:ext uri="{FF2B5EF4-FFF2-40B4-BE49-F238E27FC236}">
                      <a16:creationId xmlns:a16="http://schemas.microsoft.com/office/drawing/2014/main" id="{35609CD8-B771-384D-9022-238430C85A59}"/>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2" name="Oval 111">
                <a:extLst>
                  <a:ext uri="{FF2B5EF4-FFF2-40B4-BE49-F238E27FC236}">
                    <a16:creationId xmlns:a16="http://schemas.microsoft.com/office/drawing/2014/main" id="{BC23C419-8A9D-A548-A60D-DAAB182A79A1}"/>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73">
              <a:extLst>
                <a:ext uri="{FF2B5EF4-FFF2-40B4-BE49-F238E27FC236}">
                  <a16:creationId xmlns:a16="http://schemas.microsoft.com/office/drawing/2014/main" id="{EE8795EA-6A5A-7B40-A193-3D0732A0299D}"/>
                </a:ext>
              </a:extLst>
            </p:cNvPr>
            <p:cNvGrpSpPr/>
            <p:nvPr/>
          </p:nvGrpSpPr>
          <p:grpSpPr>
            <a:xfrm>
              <a:off x="394318" y="3568234"/>
              <a:ext cx="285563" cy="256099"/>
              <a:chOff x="1490677" y="2820474"/>
              <a:chExt cx="263175" cy="236021"/>
            </a:xfrm>
          </p:grpSpPr>
          <p:grpSp>
            <p:nvGrpSpPr>
              <p:cNvPr id="104" name="Group 103">
                <a:extLst>
                  <a:ext uri="{FF2B5EF4-FFF2-40B4-BE49-F238E27FC236}">
                    <a16:creationId xmlns:a16="http://schemas.microsoft.com/office/drawing/2014/main" id="{EC7696C9-8465-2844-B2B0-B2E449E90467}"/>
                  </a:ext>
                </a:extLst>
              </p:cNvPr>
              <p:cNvGrpSpPr/>
              <p:nvPr/>
            </p:nvGrpSpPr>
            <p:grpSpPr>
              <a:xfrm>
                <a:off x="1490677" y="2820474"/>
                <a:ext cx="211555" cy="236021"/>
                <a:chOff x="790575" y="4480628"/>
                <a:chExt cx="276935" cy="308962"/>
              </a:xfrm>
            </p:grpSpPr>
            <p:sp>
              <p:nvSpPr>
                <p:cNvPr id="106" name="Triangle 105">
                  <a:extLst>
                    <a:ext uri="{FF2B5EF4-FFF2-40B4-BE49-F238E27FC236}">
                      <a16:creationId xmlns:a16="http://schemas.microsoft.com/office/drawing/2014/main" id="{7C5CD938-F8F2-D74B-96F4-AA72C05183B1}"/>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a:extLst>
                    <a:ext uri="{FF2B5EF4-FFF2-40B4-BE49-F238E27FC236}">
                      <a16:creationId xmlns:a16="http://schemas.microsoft.com/office/drawing/2014/main" id="{6EA29506-6639-FE4B-B33A-383EF08407D5}"/>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7FD4B937-87D7-3D40-B63B-E2A12C5847FE}"/>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a:extLst>
                    <a:ext uri="{FF2B5EF4-FFF2-40B4-BE49-F238E27FC236}">
                      <a16:creationId xmlns:a16="http://schemas.microsoft.com/office/drawing/2014/main" id="{B8F4DA83-2796-AF43-90D3-A9D9350D9C94}"/>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0" name="Straight Connector 109">
                  <a:extLst>
                    <a:ext uri="{FF2B5EF4-FFF2-40B4-BE49-F238E27FC236}">
                      <a16:creationId xmlns:a16="http://schemas.microsoft.com/office/drawing/2014/main" id="{AAB0597E-E22F-E14C-8976-A3AED284BB43}"/>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5" name="Oval 104">
                <a:extLst>
                  <a:ext uri="{FF2B5EF4-FFF2-40B4-BE49-F238E27FC236}">
                    <a16:creationId xmlns:a16="http://schemas.microsoft.com/office/drawing/2014/main" id="{0171F15C-EEFF-C746-8923-0F01411D2F5D}"/>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Oval 74">
              <a:extLst>
                <a:ext uri="{FF2B5EF4-FFF2-40B4-BE49-F238E27FC236}">
                  <a16:creationId xmlns:a16="http://schemas.microsoft.com/office/drawing/2014/main" id="{18395150-A46D-6347-B1AB-76DBE472B0AD}"/>
                </a:ext>
              </a:extLst>
            </p:cNvPr>
            <p:cNvSpPr/>
            <p:nvPr/>
          </p:nvSpPr>
          <p:spPr>
            <a:xfrm>
              <a:off x="1167839" y="3081751"/>
              <a:ext cx="71916" cy="71916"/>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6" name="Straight Connector 75">
              <a:extLst>
                <a:ext uri="{FF2B5EF4-FFF2-40B4-BE49-F238E27FC236}">
                  <a16:creationId xmlns:a16="http://schemas.microsoft.com/office/drawing/2014/main" id="{5580804D-E7B9-154C-9B18-17B692D1E518}"/>
                </a:ext>
              </a:extLst>
            </p:cNvPr>
            <p:cNvCxnSpPr>
              <a:cxnSpLocks/>
            </p:cNvCxnSpPr>
            <p:nvPr/>
          </p:nvCxnSpPr>
          <p:spPr>
            <a:xfrm>
              <a:off x="4680962" y="3120428"/>
              <a:ext cx="548279" cy="56207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30EBA8A4-E705-184B-A422-20F3FE6059EB}"/>
                </a:ext>
              </a:extLst>
            </p:cNvPr>
            <p:cNvCxnSpPr/>
            <p:nvPr/>
          </p:nvCxnSpPr>
          <p:spPr>
            <a:xfrm flipV="1">
              <a:off x="4682750" y="3123111"/>
              <a:ext cx="575328" cy="5753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57F44E43-5F5D-E848-986E-C9387DE00ABA}"/>
                </a:ext>
              </a:extLst>
            </p:cNvPr>
            <p:cNvCxnSpPr>
              <a:cxnSpLocks/>
            </p:cNvCxnSpPr>
            <p:nvPr/>
          </p:nvCxnSpPr>
          <p:spPr>
            <a:xfrm flipV="1">
              <a:off x="4098220" y="3118868"/>
              <a:ext cx="580494" cy="23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334B3F23-FF7C-344D-AE5B-B635E3C3CD01}"/>
                </a:ext>
              </a:extLst>
            </p:cNvPr>
            <p:cNvCxnSpPr>
              <a:cxnSpLocks/>
            </p:cNvCxnSpPr>
            <p:nvPr/>
          </p:nvCxnSpPr>
          <p:spPr>
            <a:xfrm flipV="1">
              <a:off x="4088758" y="3703854"/>
              <a:ext cx="580494" cy="23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49A11736-9F4A-B043-8FD4-D89CE263EDEC}"/>
                </a:ext>
              </a:extLst>
            </p:cNvPr>
            <p:cNvCxnSpPr>
              <a:cxnSpLocks/>
            </p:cNvCxnSpPr>
            <p:nvPr/>
          </p:nvCxnSpPr>
          <p:spPr>
            <a:xfrm flipV="1">
              <a:off x="4683323" y="3117071"/>
              <a:ext cx="580494" cy="23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B30431DA-8713-514B-8152-7E9B149EAF11}"/>
                </a:ext>
              </a:extLst>
            </p:cNvPr>
            <p:cNvCxnSpPr>
              <a:cxnSpLocks/>
            </p:cNvCxnSpPr>
            <p:nvPr/>
          </p:nvCxnSpPr>
          <p:spPr>
            <a:xfrm flipV="1">
              <a:off x="4673861" y="3699750"/>
              <a:ext cx="580494" cy="23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2" name="Oval 81">
              <a:extLst>
                <a:ext uri="{FF2B5EF4-FFF2-40B4-BE49-F238E27FC236}">
                  <a16:creationId xmlns:a16="http://schemas.microsoft.com/office/drawing/2014/main" id="{A27A7202-C065-BA46-87CC-03A343C2854B}"/>
                </a:ext>
              </a:extLst>
            </p:cNvPr>
            <p:cNvSpPr/>
            <p:nvPr/>
          </p:nvSpPr>
          <p:spPr>
            <a:xfrm>
              <a:off x="4641199" y="3084870"/>
              <a:ext cx="71916" cy="71916"/>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3" name="Straight Connector 82">
              <a:extLst>
                <a:ext uri="{FF2B5EF4-FFF2-40B4-BE49-F238E27FC236}">
                  <a16:creationId xmlns:a16="http://schemas.microsoft.com/office/drawing/2014/main" id="{992EE1E4-86A0-114D-B4A8-E4603851083D}"/>
                </a:ext>
              </a:extLst>
            </p:cNvPr>
            <p:cNvCxnSpPr>
              <a:cxnSpLocks/>
            </p:cNvCxnSpPr>
            <p:nvPr/>
          </p:nvCxnSpPr>
          <p:spPr>
            <a:xfrm rot="21540000" flipV="1">
              <a:off x="4092905" y="3122944"/>
              <a:ext cx="1186480" cy="5717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88AC6EBF-01C3-DA41-8FE7-01FECF43DD18}"/>
                </a:ext>
              </a:extLst>
            </p:cNvPr>
            <p:cNvCxnSpPr>
              <a:cxnSpLocks/>
            </p:cNvCxnSpPr>
            <p:nvPr/>
          </p:nvCxnSpPr>
          <p:spPr>
            <a:xfrm>
              <a:off x="4111271" y="3134821"/>
              <a:ext cx="1134107" cy="56551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5" name="Oval 84">
              <a:extLst>
                <a:ext uri="{FF2B5EF4-FFF2-40B4-BE49-F238E27FC236}">
                  <a16:creationId xmlns:a16="http://schemas.microsoft.com/office/drawing/2014/main" id="{02157490-4DB9-6B48-BEFE-F1AA77AE7C6D}"/>
                </a:ext>
              </a:extLst>
            </p:cNvPr>
            <p:cNvSpPr/>
            <p:nvPr/>
          </p:nvSpPr>
          <p:spPr>
            <a:xfrm>
              <a:off x="5226301" y="3087084"/>
              <a:ext cx="71916" cy="71916"/>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5F5A1B20-46EA-664E-8DC5-1E639D0C1BEF}"/>
                </a:ext>
              </a:extLst>
            </p:cNvPr>
            <p:cNvSpPr/>
            <p:nvPr/>
          </p:nvSpPr>
          <p:spPr>
            <a:xfrm>
              <a:off x="5218446" y="3666511"/>
              <a:ext cx="71916" cy="71916"/>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363D314C-F163-FD4C-BFB4-55EB54707F7F}"/>
                </a:ext>
              </a:extLst>
            </p:cNvPr>
            <p:cNvSpPr/>
            <p:nvPr/>
          </p:nvSpPr>
          <p:spPr>
            <a:xfrm>
              <a:off x="4633343" y="3672317"/>
              <a:ext cx="71916" cy="71916"/>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a:extLst>
                <a:ext uri="{FF2B5EF4-FFF2-40B4-BE49-F238E27FC236}">
                  <a16:creationId xmlns:a16="http://schemas.microsoft.com/office/drawing/2014/main" id="{80D21A89-5B78-5D46-B1D8-58B5BC536857}"/>
                </a:ext>
              </a:extLst>
            </p:cNvPr>
            <p:cNvSpPr/>
            <p:nvPr/>
          </p:nvSpPr>
          <p:spPr>
            <a:xfrm>
              <a:off x="4065643" y="3079759"/>
              <a:ext cx="71916" cy="71916"/>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a:extLst>
                <a:ext uri="{FF2B5EF4-FFF2-40B4-BE49-F238E27FC236}">
                  <a16:creationId xmlns:a16="http://schemas.microsoft.com/office/drawing/2014/main" id="{D682DFBD-E7DC-3241-9D70-C3599990EE23}"/>
                </a:ext>
              </a:extLst>
            </p:cNvPr>
            <p:cNvSpPr/>
            <p:nvPr/>
          </p:nvSpPr>
          <p:spPr>
            <a:xfrm>
              <a:off x="4057788" y="3676539"/>
              <a:ext cx="71916" cy="71916"/>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CEA7FBFD-B2DD-BB4C-991C-AECB5CAD2346}"/>
                </a:ext>
              </a:extLst>
            </p:cNvPr>
            <p:cNvCxnSpPr>
              <a:cxnSpLocks/>
            </p:cNvCxnSpPr>
            <p:nvPr/>
          </p:nvCxnSpPr>
          <p:spPr>
            <a:xfrm>
              <a:off x="6690064" y="3113977"/>
              <a:ext cx="548279" cy="56207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FF560360-450A-9A48-A166-EAF805442260}"/>
                </a:ext>
              </a:extLst>
            </p:cNvPr>
            <p:cNvCxnSpPr/>
            <p:nvPr/>
          </p:nvCxnSpPr>
          <p:spPr>
            <a:xfrm flipV="1">
              <a:off x="6691851" y="3116661"/>
              <a:ext cx="575328" cy="57532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B10C0124-0132-7E44-8A22-1974DBCA9548}"/>
                </a:ext>
              </a:extLst>
            </p:cNvPr>
            <p:cNvCxnSpPr>
              <a:cxnSpLocks/>
            </p:cNvCxnSpPr>
            <p:nvPr/>
          </p:nvCxnSpPr>
          <p:spPr>
            <a:xfrm flipV="1">
              <a:off x="6107322" y="3112417"/>
              <a:ext cx="580494" cy="23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AB4D3184-642C-CA43-B642-4586953B0E49}"/>
                </a:ext>
              </a:extLst>
            </p:cNvPr>
            <p:cNvCxnSpPr>
              <a:cxnSpLocks/>
            </p:cNvCxnSpPr>
            <p:nvPr/>
          </p:nvCxnSpPr>
          <p:spPr>
            <a:xfrm flipV="1">
              <a:off x="6097860" y="3697403"/>
              <a:ext cx="580494" cy="23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1A7265EE-D0CF-4B4B-B43E-3B6BC50B0C12}"/>
                </a:ext>
              </a:extLst>
            </p:cNvPr>
            <p:cNvCxnSpPr>
              <a:cxnSpLocks/>
            </p:cNvCxnSpPr>
            <p:nvPr/>
          </p:nvCxnSpPr>
          <p:spPr>
            <a:xfrm flipV="1">
              <a:off x="6692425" y="3110620"/>
              <a:ext cx="580494" cy="23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EA09ABC2-EB0C-5C41-BB5A-6902F320D0D5}"/>
                </a:ext>
              </a:extLst>
            </p:cNvPr>
            <p:cNvCxnSpPr>
              <a:cxnSpLocks/>
            </p:cNvCxnSpPr>
            <p:nvPr/>
          </p:nvCxnSpPr>
          <p:spPr>
            <a:xfrm flipV="1">
              <a:off x="6682963" y="3693299"/>
              <a:ext cx="580494" cy="23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6" name="Oval 95">
              <a:extLst>
                <a:ext uri="{FF2B5EF4-FFF2-40B4-BE49-F238E27FC236}">
                  <a16:creationId xmlns:a16="http://schemas.microsoft.com/office/drawing/2014/main" id="{08C982C4-D741-5844-B60C-FB13630F44F9}"/>
                </a:ext>
              </a:extLst>
            </p:cNvPr>
            <p:cNvSpPr/>
            <p:nvPr/>
          </p:nvSpPr>
          <p:spPr>
            <a:xfrm>
              <a:off x="6650300" y="3078419"/>
              <a:ext cx="71916" cy="71916"/>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7" name="Straight Connector 96">
              <a:extLst>
                <a:ext uri="{FF2B5EF4-FFF2-40B4-BE49-F238E27FC236}">
                  <a16:creationId xmlns:a16="http://schemas.microsoft.com/office/drawing/2014/main" id="{784EC4AD-F649-8E42-8E77-A32BADDC69F7}"/>
                </a:ext>
              </a:extLst>
            </p:cNvPr>
            <p:cNvCxnSpPr>
              <a:cxnSpLocks/>
            </p:cNvCxnSpPr>
            <p:nvPr/>
          </p:nvCxnSpPr>
          <p:spPr>
            <a:xfrm rot="21540000" flipV="1">
              <a:off x="6102007" y="3116493"/>
              <a:ext cx="1186480" cy="57172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59606E07-665B-794E-A129-81C8C4AD1932}"/>
                </a:ext>
              </a:extLst>
            </p:cNvPr>
            <p:cNvCxnSpPr>
              <a:cxnSpLocks/>
            </p:cNvCxnSpPr>
            <p:nvPr/>
          </p:nvCxnSpPr>
          <p:spPr>
            <a:xfrm>
              <a:off x="6120373" y="3128370"/>
              <a:ext cx="1134107" cy="56551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9" name="Oval 98">
              <a:extLst>
                <a:ext uri="{FF2B5EF4-FFF2-40B4-BE49-F238E27FC236}">
                  <a16:creationId xmlns:a16="http://schemas.microsoft.com/office/drawing/2014/main" id="{202A2DA0-B338-3E4D-89ED-8AC8BF650764}"/>
                </a:ext>
              </a:extLst>
            </p:cNvPr>
            <p:cNvSpPr/>
            <p:nvPr/>
          </p:nvSpPr>
          <p:spPr>
            <a:xfrm>
              <a:off x="7235402" y="3071957"/>
              <a:ext cx="71916" cy="71916"/>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a:extLst>
                <a:ext uri="{FF2B5EF4-FFF2-40B4-BE49-F238E27FC236}">
                  <a16:creationId xmlns:a16="http://schemas.microsoft.com/office/drawing/2014/main" id="{5E9DB1DD-0777-524E-810E-8BCD01BF5C0F}"/>
                </a:ext>
              </a:extLst>
            </p:cNvPr>
            <p:cNvSpPr/>
            <p:nvPr/>
          </p:nvSpPr>
          <p:spPr>
            <a:xfrm>
              <a:off x="7227547" y="3660060"/>
              <a:ext cx="71916" cy="71916"/>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a:extLst>
                <a:ext uri="{FF2B5EF4-FFF2-40B4-BE49-F238E27FC236}">
                  <a16:creationId xmlns:a16="http://schemas.microsoft.com/office/drawing/2014/main" id="{12E10638-7AF6-FC4F-8BE7-77ED8B8DF976}"/>
                </a:ext>
              </a:extLst>
            </p:cNvPr>
            <p:cNvSpPr/>
            <p:nvPr/>
          </p:nvSpPr>
          <p:spPr>
            <a:xfrm>
              <a:off x="6642444" y="3674543"/>
              <a:ext cx="71916" cy="71916"/>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a:extLst>
                <a:ext uri="{FF2B5EF4-FFF2-40B4-BE49-F238E27FC236}">
                  <a16:creationId xmlns:a16="http://schemas.microsoft.com/office/drawing/2014/main" id="{E90281B9-8268-E94A-A9EF-54AB7604E773}"/>
                </a:ext>
              </a:extLst>
            </p:cNvPr>
            <p:cNvSpPr/>
            <p:nvPr/>
          </p:nvSpPr>
          <p:spPr>
            <a:xfrm>
              <a:off x="6074745" y="3081984"/>
              <a:ext cx="71916" cy="71916"/>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a:extLst>
                <a:ext uri="{FF2B5EF4-FFF2-40B4-BE49-F238E27FC236}">
                  <a16:creationId xmlns:a16="http://schemas.microsoft.com/office/drawing/2014/main" id="{91740C6F-2049-3241-9C41-34636BA86A00}"/>
                </a:ext>
              </a:extLst>
            </p:cNvPr>
            <p:cNvSpPr/>
            <p:nvPr/>
          </p:nvSpPr>
          <p:spPr>
            <a:xfrm>
              <a:off x="6066890" y="3661411"/>
              <a:ext cx="71916" cy="71916"/>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28" name="TextBox 127">
            <a:extLst>
              <a:ext uri="{FF2B5EF4-FFF2-40B4-BE49-F238E27FC236}">
                <a16:creationId xmlns:a16="http://schemas.microsoft.com/office/drawing/2014/main" id="{B6CF874F-ECFA-864D-9F77-9FBC0B6102F4}"/>
              </a:ext>
            </a:extLst>
          </p:cNvPr>
          <p:cNvSpPr txBox="1"/>
          <p:nvPr/>
        </p:nvSpPr>
        <p:spPr>
          <a:xfrm>
            <a:off x="2366158" y="192771"/>
            <a:ext cx="4543836" cy="861774"/>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Lattice Truss Designs Relative to </a:t>
            </a:r>
          </a:p>
          <a:p>
            <a:r>
              <a:rPr lang="en-US" sz="2200" dirty="0">
                <a:latin typeface="Times New Roman" panose="02020603050405020304" pitchFamily="18" charset="0"/>
                <a:cs typeface="Times New Roman" panose="02020603050405020304" pitchFamily="18" charset="0"/>
              </a:rPr>
              <a:t>Heat Transfer Conduction, Design #3              </a:t>
            </a:r>
          </a:p>
        </p:txBody>
      </p:sp>
      <p:grpSp>
        <p:nvGrpSpPr>
          <p:cNvPr id="129" name="Group 128">
            <a:extLst>
              <a:ext uri="{FF2B5EF4-FFF2-40B4-BE49-F238E27FC236}">
                <a16:creationId xmlns:a16="http://schemas.microsoft.com/office/drawing/2014/main" id="{437167CD-5017-6D41-B034-7FE981B6E39B}"/>
              </a:ext>
            </a:extLst>
          </p:cNvPr>
          <p:cNvGrpSpPr/>
          <p:nvPr/>
        </p:nvGrpSpPr>
        <p:grpSpPr>
          <a:xfrm>
            <a:off x="7444692" y="6093110"/>
            <a:ext cx="1339174" cy="421977"/>
            <a:chOff x="470514" y="6098501"/>
            <a:chExt cx="1339174" cy="421977"/>
          </a:xfrm>
        </p:grpSpPr>
        <p:sp>
          <p:nvSpPr>
            <p:cNvPr id="130" name="TextBox 129">
              <a:extLst>
                <a:ext uri="{FF2B5EF4-FFF2-40B4-BE49-F238E27FC236}">
                  <a16:creationId xmlns:a16="http://schemas.microsoft.com/office/drawing/2014/main" id="{152E8B89-46E2-E843-9708-28DA5E46AB66}"/>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131" name="TextBox 130">
              <a:extLst>
                <a:ext uri="{FF2B5EF4-FFF2-40B4-BE49-F238E27FC236}">
                  <a16:creationId xmlns:a16="http://schemas.microsoft.com/office/drawing/2014/main" id="{215FFC8E-BACD-7541-A59D-57FDD56057ED}"/>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2621786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 name="Group 56">
            <a:extLst>
              <a:ext uri="{FF2B5EF4-FFF2-40B4-BE49-F238E27FC236}">
                <a16:creationId xmlns:a16="http://schemas.microsoft.com/office/drawing/2014/main" id="{92A79EBA-CEE5-ED4E-A1B3-CE40E8DCF22D}"/>
              </a:ext>
            </a:extLst>
          </p:cNvPr>
          <p:cNvGrpSpPr/>
          <p:nvPr/>
        </p:nvGrpSpPr>
        <p:grpSpPr>
          <a:xfrm>
            <a:off x="578884" y="5362456"/>
            <a:ext cx="924602" cy="1058574"/>
            <a:chOff x="536432" y="5376415"/>
            <a:chExt cx="924602" cy="1058574"/>
          </a:xfrm>
        </p:grpSpPr>
        <p:cxnSp>
          <p:nvCxnSpPr>
            <p:cNvPr id="58" name="Straight Arrow Connector 57">
              <a:extLst>
                <a:ext uri="{FF2B5EF4-FFF2-40B4-BE49-F238E27FC236}">
                  <a16:creationId xmlns:a16="http://schemas.microsoft.com/office/drawing/2014/main" id="{324973D0-C879-8C4B-A406-A4B718E3681D}"/>
                </a:ext>
              </a:extLst>
            </p:cNvPr>
            <p:cNvCxnSpPr/>
            <p:nvPr/>
          </p:nvCxnSpPr>
          <p:spPr>
            <a:xfrm>
              <a:off x="655200" y="6285600"/>
              <a:ext cx="46988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A5E199C6-297D-8146-AFE6-255EBF8314D7}"/>
                </a:ext>
              </a:extLst>
            </p:cNvPr>
            <p:cNvSpPr txBox="1"/>
            <p:nvPr/>
          </p:nvSpPr>
          <p:spPr>
            <a:xfrm>
              <a:off x="1180298" y="6065657"/>
              <a:ext cx="280736" cy="369332"/>
            </a:xfrm>
            <a:prstGeom prst="rect">
              <a:avLst/>
            </a:prstGeom>
            <a:noFill/>
          </p:spPr>
          <p:txBody>
            <a:bodyPr wrap="square" rtlCol="0">
              <a:spAutoFit/>
            </a:bodyPr>
            <a:lstStyle/>
            <a:p>
              <a:r>
                <a:rPr lang="en-US" dirty="0"/>
                <a:t>x</a:t>
              </a:r>
            </a:p>
          </p:txBody>
        </p:sp>
        <p:cxnSp>
          <p:nvCxnSpPr>
            <p:cNvPr id="60" name="Straight Arrow Connector 59">
              <a:extLst>
                <a:ext uri="{FF2B5EF4-FFF2-40B4-BE49-F238E27FC236}">
                  <a16:creationId xmlns:a16="http://schemas.microsoft.com/office/drawing/2014/main" id="{086F6CAF-622D-5048-BFA8-2838B01A7053}"/>
                </a:ext>
              </a:extLst>
            </p:cNvPr>
            <p:cNvCxnSpPr>
              <a:cxnSpLocks/>
            </p:cNvCxnSpPr>
            <p:nvPr/>
          </p:nvCxnSpPr>
          <p:spPr>
            <a:xfrm flipV="1">
              <a:off x="656400" y="5803200"/>
              <a:ext cx="0" cy="4824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C6C3FEB0-E5EB-FB4A-9473-6AE1D0B5CB6E}"/>
                </a:ext>
              </a:extLst>
            </p:cNvPr>
            <p:cNvSpPr txBox="1"/>
            <p:nvPr/>
          </p:nvSpPr>
          <p:spPr>
            <a:xfrm>
              <a:off x="536432" y="5376415"/>
              <a:ext cx="280736" cy="369332"/>
            </a:xfrm>
            <a:prstGeom prst="rect">
              <a:avLst/>
            </a:prstGeom>
            <a:noFill/>
          </p:spPr>
          <p:txBody>
            <a:bodyPr wrap="square" rtlCol="0">
              <a:spAutoFit/>
            </a:bodyPr>
            <a:lstStyle/>
            <a:p>
              <a:r>
                <a:rPr lang="en-US" dirty="0"/>
                <a:t>y</a:t>
              </a:r>
            </a:p>
          </p:txBody>
        </p:sp>
      </p:grpSp>
      <p:sp>
        <p:nvSpPr>
          <p:cNvPr id="63" name="Rectangle 62">
            <a:extLst>
              <a:ext uri="{FF2B5EF4-FFF2-40B4-BE49-F238E27FC236}">
                <a16:creationId xmlns:a16="http://schemas.microsoft.com/office/drawing/2014/main" id="{D7D8B865-44D6-0440-82CA-0F359786A4E5}"/>
              </a:ext>
            </a:extLst>
          </p:cNvPr>
          <p:cNvSpPr/>
          <p:nvPr/>
        </p:nvSpPr>
        <p:spPr>
          <a:xfrm>
            <a:off x="285564" y="264860"/>
            <a:ext cx="8563829" cy="6369269"/>
          </a:xfrm>
          <a:prstGeom prst="rect">
            <a:avLst/>
          </a:pr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4" name="Straight Connector 63">
            <a:extLst>
              <a:ext uri="{FF2B5EF4-FFF2-40B4-BE49-F238E27FC236}">
                <a16:creationId xmlns:a16="http://schemas.microsoft.com/office/drawing/2014/main" id="{139550C6-2083-2948-BE5F-91354EE0A8D8}"/>
              </a:ext>
            </a:extLst>
          </p:cNvPr>
          <p:cNvCxnSpPr/>
          <p:nvPr/>
        </p:nvCxnSpPr>
        <p:spPr>
          <a:xfrm>
            <a:off x="285564" y="1065514"/>
            <a:ext cx="856382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E6DDADCE-3956-414F-AF53-88FC2E7D81ED}"/>
              </a:ext>
            </a:extLst>
          </p:cNvPr>
          <p:cNvCxnSpPr>
            <a:cxnSpLocks/>
          </p:cNvCxnSpPr>
          <p:nvPr/>
        </p:nvCxnSpPr>
        <p:spPr>
          <a:xfrm flipV="1">
            <a:off x="1270264" y="1957112"/>
            <a:ext cx="0" cy="194154"/>
          </a:xfrm>
          <a:prstGeom prst="straightConnector1">
            <a:avLst/>
          </a:prstGeom>
          <a:ln w="12700">
            <a:solidFill>
              <a:srgbClr val="FF0000"/>
            </a:solidFill>
            <a:tailEnd type="triangle" w="lg" len="med"/>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A2D38152-3D94-A94B-91AA-56FB87ACEE32}"/>
              </a:ext>
            </a:extLst>
          </p:cNvPr>
          <p:cNvCxnSpPr>
            <a:cxnSpLocks/>
          </p:cNvCxnSpPr>
          <p:nvPr/>
        </p:nvCxnSpPr>
        <p:spPr>
          <a:xfrm>
            <a:off x="1270941" y="3091250"/>
            <a:ext cx="0" cy="189977"/>
          </a:xfrm>
          <a:prstGeom prst="straightConnector1">
            <a:avLst/>
          </a:prstGeom>
          <a:ln w="12700">
            <a:solidFill>
              <a:srgbClr val="FF0000"/>
            </a:solidFill>
            <a:headEnd w="lg" len="med"/>
            <a:tailEnd type="triangle" w="lg" len="med"/>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73B1C1D7-EB4B-074B-AA72-37B6D154562E}"/>
              </a:ext>
            </a:extLst>
          </p:cNvPr>
          <p:cNvSpPr txBox="1"/>
          <p:nvPr/>
        </p:nvSpPr>
        <p:spPr>
          <a:xfrm>
            <a:off x="1368829" y="1889914"/>
            <a:ext cx="459111"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sp>
        <p:nvSpPr>
          <p:cNvPr id="13" name="TextBox 12">
            <a:extLst>
              <a:ext uri="{FF2B5EF4-FFF2-40B4-BE49-F238E27FC236}">
                <a16:creationId xmlns:a16="http://schemas.microsoft.com/office/drawing/2014/main" id="{69480A29-01D1-EA43-96A5-7D339CCF46D2}"/>
              </a:ext>
            </a:extLst>
          </p:cNvPr>
          <p:cNvSpPr txBox="1"/>
          <p:nvPr/>
        </p:nvSpPr>
        <p:spPr>
          <a:xfrm>
            <a:off x="1372954" y="3035208"/>
            <a:ext cx="446516" cy="307777"/>
          </a:xfrm>
          <a:prstGeom prst="rect">
            <a:avLst/>
          </a:prstGeom>
          <a:noFill/>
        </p:spPr>
        <p:txBody>
          <a:bodyPr wrap="square" rtlCol="0">
            <a:spAutoFit/>
          </a:bodyPr>
          <a:lstStyle/>
          <a:p>
            <a:r>
              <a:rPr lang="en-US" sz="1400" dirty="0">
                <a:solidFill>
                  <a:srgbClr val="FF0000"/>
                </a:solidFill>
                <a:latin typeface="Times New Roman" panose="02020603050405020304" pitchFamily="18" charset="0"/>
                <a:cs typeface="Times New Roman" panose="02020603050405020304" pitchFamily="18" charset="0"/>
              </a:rPr>
              <a:t>F/2 </a:t>
            </a:r>
          </a:p>
        </p:txBody>
      </p:sp>
      <p:grpSp>
        <p:nvGrpSpPr>
          <p:cNvPr id="14" name="Group 13">
            <a:extLst>
              <a:ext uri="{FF2B5EF4-FFF2-40B4-BE49-F238E27FC236}">
                <a16:creationId xmlns:a16="http://schemas.microsoft.com/office/drawing/2014/main" id="{63ABC023-8CCF-814C-932B-54F1DE33DBD7}"/>
              </a:ext>
            </a:extLst>
          </p:cNvPr>
          <p:cNvGrpSpPr/>
          <p:nvPr/>
        </p:nvGrpSpPr>
        <p:grpSpPr>
          <a:xfrm>
            <a:off x="1222750" y="2208700"/>
            <a:ext cx="6813582" cy="806505"/>
            <a:chOff x="1231084" y="2278665"/>
            <a:chExt cx="6813582" cy="806505"/>
          </a:xfrm>
        </p:grpSpPr>
        <p:grpSp>
          <p:nvGrpSpPr>
            <p:cNvPr id="15" name="Group 14">
              <a:extLst>
                <a:ext uri="{FF2B5EF4-FFF2-40B4-BE49-F238E27FC236}">
                  <a16:creationId xmlns:a16="http://schemas.microsoft.com/office/drawing/2014/main" id="{E7C4CB25-438F-3149-B253-390B60E5A136}"/>
                </a:ext>
              </a:extLst>
            </p:cNvPr>
            <p:cNvGrpSpPr/>
            <p:nvPr/>
          </p:nvGrpSpPr>
          <p:grpSpPr>
            <a:xfrm rot="5400000">
              <a:off x="7871745" y="2272670"/>
              <a:ext cx="166925" cy="178916"/>
              <a:chOff x="774700" y="3743756"/>
              <a:chExt cx="288257" cy="308962"/>
            </a:xfrm>
          </p:grpSpPr>
          <p:sp>
            <p:nvSpPr>
              <p:cNvPr id="123" name="Triangle 122">
                <a:extLst>
                  <a:ext uri="{FF2B5EF4-FFF2-40B4-BE49-F238E27FC236}">
                    <a16:creationId xmlns:a16="http://schemas.microsoft.com/office/drawing/2014/main" id="{EE749E2F-D635-9E4B-8C4F-8051FD00444A}"/>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Oval 123">
                <a:extLst>
                  <a:ext uri="{FF2B5EF4-FFF2-40B4-BE49-F238E27FC236}">
                    <a16:creationId xmlns:a16="http://schemas.microsoft.com/office/drawing/2014/main" id="{470A21B1-E10D-0049-AFCF-67C30B16AE5D}"/>
                  </a:ext>
                </a:extLst>
              </p:cNvPr>
              <p:cNvSpPr/>
              <p:nvPr/>
            </p:nvSpPr>
            <p:spPr>
              <a:xfrm>
                <a:off x="806734"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Oval 124">
                <a:extLst>
                  <a:ext uri="{FF2B5EF4-FFF2-40B4-BE49-F238E27FC236}">
                    <a16:creationId xmlns:a16="http://schemas.microsoft.com/office/drawing/2014/main" id="{8B8DD7FA-B1DD-7044-9A40-5BA6B3D477D7}"/>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Oval 125">
                <a:extLst>
                  <a:ext uri="{FF2B5EF4-FFF2-40B4-BE49-F238E27FC236}">
                    <a16:creationId xmlns:a16="http://schemas.microsoft.com/office/drawing/2014/main" id="{24E618DC-8A15-7D4B-888B-A5587B7766C9}"/>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7" name="Straight Connector 126">
                <a:extLst>
                  <a:ext uri="{FF2B5EF4-FFF2-40B4-BE49-F238E27FC236}">
                    <a16:creationId xmlns:a16="http://schemas.microsoft.com/office/drawing/2014/main" id="{9B2E0AAB-5058-894B-B176-4871B7250BD0}"/>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6" name="Group 15">
              <a:extLst>
                <a:ext uri="{FF2B5EF4-FFF2-40B4-BE49-F238E27FC236}">
                  <a16:creationId xmlns:a16="http://schemas.microsoft.com/office/drawing/2014/main" id="{6140A5F3-3188-AA4D-8993-88808989942E}"/>
                </a:ext>
              </a:extLst>
            </p:cNvPr>
            <p:cNvGrpSpPr/>
            <p:nvPr/>
          </p:nvGrpSpPr>
          <p:grpSpPr>
            <a:xfrm rot="16200000" flipV="1">
              <a:off x="7868324" y="2915528"/>
              <a:ext cx="160369" cy="178916"/>
              <a:chOff x="790575" y="4480628"/>
              <a:chExt cx="276935" cy="308962"/>
            </a:xfrm>
          </p:grpSpPr>
          <p:sp>
            <p:nvSpPr>
              <p:cNvPr id="118" name="Triangle 117">
                <a:extLst>
                  <a:ext uri="{FF2B5EF4-FFF2-40B4-BE49-F238E27FC236}">
                    <a16:creationId xmlns:a16="http://schemas.microsoft.com/office/drawing/2014/main" id="{A63345CF-892A-EF42-BD28-EA4C0380C4C9}"/>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a:extLst>
                  <a:ext uri="{FF2B5EF4-FFF2-40B4-BE49-F238E27FC236}">
                    <a16:creationId xmlns:a16="http://schemas.microsoft.com/office/drawing/2014/main" id="{B5BF0633-218E-DA4A-AEC1-28D2D833D023}"/>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a:extLst>
                  <a:ext uri="{FF2B5EF4-FFF2-40B4-BE49-F238E27FC236}">
                    <a16:creationId xmlns:a16="http://schemas.microsoft.com/office/drawing/2014/main" id="{3AA48BC0-3E16-AD46-A347-0891D3BB445F}"/>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Oval 120">
                <a:extLst>
                  <a:ext uri="{FF2B5EF4-FFF2-40B4-BE49-F238E27FC236}">
                    <a16:creationId xmlns:a16="http://schemas.microsoft.com/office/drawing/2014/main" id="{3522A984-3ED2-9B4C-92EE-BFB59DF36DE0}"/>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2" name="Straight Connector 121">
                <a:extLst>
                  <a:ext uri="{FF2B5EF4-FFF2-40B4-BE49-F238E27FC236}">
                    <a16:creationId xmlns:a16="http://schemas.microsoft.com/office/drawing/2014/main" id="{A2EBF40A-4FB5-E047-9E8C-77EF67E0752E}"/>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7" name="Straight Connector 16">
              <a:extLst>
                <a:ext uri="{FF2B5EF4-FFF2-40B4-BE49-F238E27FC236}">
                  <a16:creationId xmlns:a16="http://schemas.microsoft.com/office/drawing/2014/main" id="{A0A8D124-ABEB-7C43-B47C-5CC45A6E8F5E}"/>
                </a:ext>
              </a:extLst>
            </p:cNvPr>
            <p:cNvCxnSpPr>
              <a:cxnSpLocks/>
            </p:cNvCxnSpPr>
            <p:nvPr/>
          </p:nvCxnSpPr>
          <p:spPr>
            <a:xfrm>
              <a:off x="7504093" y="2463111"/>
              <a:ext cx="442542" cy="4425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BD4B39BA-DB93-DB4F-8C6B-467AEC3405CD}"/>
                </a:ext>
              </a:extLst>
            </p:cNvPr>
            <p:cNvCxnSpPr>
              <a:cxnSpLocks/>
            </p:cNvCxnSpPr>
            <p:nvPr/>
          </p:nvCxnSpPr>
          <p:spPr>
            <a:xfrm rot="21540000" flipV="1">
              <a:off x="7049904" y="2468589"/>
              <a:ext cx="912640" cy="4397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F6BC21DF-111D-5F4B-B0B4-462DDE3D10A0}"/>
                </a:ext>
              </a:extLst>
            </p:cNvPr>
            <p:cNvCxnSpPr>
              <a:cxnSpLocks/>
            </p:cNvCxnSpPr>
            <p:nvPr/>
          </p:nvCxnSpPr>
          <p:spPr>
            <a:xfrm rot="60000">
              <a:off x="7044686" y="2460381"/>
              <a:ext cx="912640" cy="4397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2324090-6283-7A40-BEB3-BAB904853AB5}"/>
                </a:ext>
              </a:extLst>
            </p:cNvPr>
            <p:cNvCxnSpPr>
              <a:cxnSpLocks/>
            </p:cNvCxnSpPr>
            <p:nvPr/>
          </p:nvCxnSpPr>
          <p:spPr>
            <a:xfrm flipV="1">
              <a:off x="7058207" y="2456924"/>
              <a:ext cx="446516" cy="18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1D1325DA-21CF-FB47-9A84-5DFC5CF5DE75}"/>
                </a:ext>
              </a:extLst>
            </p:cNvPr>
            <p:cNvCxnSpPr>
              <a:cxnSpLocks/>
            </p:cNvCxnSpPr>
            <p:nvPr/>
          </p:nvCxnSpPr>
          <p:spPr>
            <a:xfrm flipV="1">
              <a:off x="7051014" y="2916537"/>
              <a:ext cx="446516" cy="18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4A3FC4FD-6747-F042-83C5-8FA50C9F394C}"/>
                </a:ext>
              </a:extLst>
            </p:cNvPr>
            <p:cNvCxnSpPr/>
            <p:nvPr/>
          </p:nvCxnSpPr>
          <p:spPr>
            <a:xfrm flipV="1">
              <a:off x="7502073" y="2463670"/>
              <a:ext cx="442542" cy="4425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60954BF3-88DB-014A-A76E-91E0AC2F0BA0}"/>
                </a:ext>
              </a:extLst>
            </p:cNvPr>
            <p:cNvCxnSpPr>
              <a:cxnSpLocks/>
            </p:cNvCxnSpPr>
            <p:nvPr/>
          </p:nvCxnSpPr>
          <p:spPr>
            <a:xfrm flipV="1">
              <a:off x="7504789" y="2456894"/>
              <a:ext cx="446516" cy="18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12030616-9A36-9A43-9B88-7FC757B260C9}"/>
                </a:ext>
              </a:extLst>
            </p:cNvPr>
            <p:cNvCxnSpPr>
              <a:cxnSpLocks/>
            </p:cNvCxnSpPr>
            <p:nvPr/>
          </p:nvCxnSpPr>
          <p:spPr>
            <a:xfrm flipV="1">
              <a:off x="7497595" y="2910337"/>
              <a:ext cx="446516" cy="18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Oval 24">
              <a:extLst>
                <a:ext uri="{FF2B5EF4-FFF2-40B4-BE49-F238E27FC236}">
                  <a16:creationId xmlns:a16="http://schemas.microsoft.com/office/drawing/2014/main" id="{4945D236-7693-7A4B-B13F-2511AEFBB7C6}"/>
                </a:ext>
              </a:extLst>
            </p:cNvPr>
            <p:cNvSpPr/>
            <p:nvPr/>
          </p:nvSpPr>
          <p:spPr>
            <a:xfrm>
              <a:off x="7920623" y="2429173"/>
              <a:ext cx="55318" cy="5531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E3065CA9-E19F-5E4F-AB8E-BBE573814B1F}"/>
                </a:ext>
              </a:extLst>
            </p:cNvPr>
            <p:cNvSpPr/>
            <p:nvPr/>
          </p:nvSpPr>
          <p:spPr>
            <a:xfrm>
              <a:off x="7917231" y="2881038"/>
              <a:ext cx="55318" cy="5531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A7E0BADC-620A-9240-9491-58093A70678F}"/>
                </a:ext>
              </a:extLst>
            </p:cNvPr>
            <p:cNvSpPr/>
            <p:nvPr/>
          </p:nvSpPr>
          <p:spPr>
            <a:xfrm>
              <a:off x="7470957" y="2429203"/>
              <a:ext cx="55318" cy="5531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50591164-3F18-684D-8939-E248919F9E80}"/>
                </a:ext>
              </a:extLst>
            </p:cNvPr>
            <p:cNvSpPr/>
            <p:nvPr/>
          </p:nvSpPr>
          <p:spPr>
            <a:xfrm>
              <a:off x="7467999" y="2887238"/>
              <a:ext cx="55318" cy="5531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9" name="Straight Connector 28">
              <a:extLst>
                <a:ext uri="{FF2B5EF4-FFF2-40B4-BE49-F238E27FC236}">
                  <a16:creationId xmlns:a16="http://schemas.microsoft.com/office/drawing/2014/main" id="{C06EC489-7166-C845-8859-C18D55946CA7}"/>
                </a:ext>
              </a:extLst>
            </p:cNvPr>
            <p:cNvCxnSpPr>
              <a:cxnSpLocks/>
            </p:cNvCxnSpPr>
            <p:nvPr/>
          </p:nvCxnSpPr>
          <p:spPr>
            <a:xfrm>
              <a:off x="3645790" y="2472447"/>
              <a:ext cx="421736" cy="4323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206D951F-2D70-8A4B-9B58-156AFF48A83F}"/>
                </a:ext>
              </a:extLst>
            </p:cNvPr>
            <p:cNvCxnSpPr>
              <a:cxnSpLocks/>
            </p:cNvCxnSpPr>
            <p:nvPr/>
          </p:nvCxnSpPr>
          <p:spPr>
            <a:xfrm>
              <a:off x="2751268" y="2471247"/>
              <a:ext cx="442542" cy="4425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7B27A973-058D-7243-93F1-3DEB495CB386}"/>
                </a:ext>
              </a:extLst>
            </p:cNvPr>
            <p:cNvCxnSpPr>
              <a:cxnSpLocks/>
            </p:cNvCxnSpPr>
            <p:nvPr/>
          </p:nvCxnSpPr>
          <p:spPr>
            <a:xfrm flipV="1">
              <a:off x="1874462" y="2467841"/>
              <a:ext cx="446516" cy="18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8902A9D6-1219-B740-AEA6-B05448A2674D}"/>
                </a:ext>
              </a:extLst>
            </p:cNvPr>
            <p:cNvCxnSpPr>
              <a:cxnSpLocks/>
            </p:cNvCxnSpPr>
            <p:nvPr/>
          </p:nvCxnSpPr>
          <p:spPr>
            <a:xfrm flipV="1">
              <a:off x="1867269" y="2924369"/>
              <a:ext cx="446516" cy="18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9693E26B-D731-3843-8A23-672D7EC7777A}"/>
                </a:ext>
              </a:extLst>
            </p:cNvPr>
            <p:cNvCxnSpPr>
              <a:cxnSpLocks/>
            </p:cNvCxnSpPr>
            <p:nvPr/>
          </p:nvCxnSpPr>
          <p:spPr>
            <a:xfrm flipV="1">
              <a:off x="1430662" y="2467841"/>
              <a:ext cx="446516" cy="18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5ECB4EDE-4CC9-6149-91A8-BFE7D92F07B3}"/>
                </a:ext>
              </a:extLst>
            </p:cNvPr>
            <p:cNvCxnSpPr>
              <a:cxnSpLocks/>
            </p:cNvCxnSpPr>
            <p:nvPr/>
          </p:nvCxnSpPr>
          <p:spPr>
            <a:xfrm flipV="1">
              <a:off x="1423468" y="2924369"/>
              <a:ext cx="446516" cy="18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74A4D7EB-9D72-6C42-B9B7-A950C6FAB625}"/>
                </a:ext>
              </a:extLst>
            </p:cNvPr>
            <p:cNvCxnSpPr/>
            <p:nvPr/>
          </p:nvCxnSpPr>
          <p:spPr>
            <a:xfrm flipV="1">
              <a:off x="1873330" y="2472305"/>
              <a:ext cx="442542" cy="4425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6C2B70FC-003D-6947-A653-1FA26FDB0713}"/>
                </a:ext>
              </a:extLst>
            </p:cNvPr>
            <p:cNvCxnSpPr/>
            <p:nvPr/>
          </p:nvCxnSpPr>
          <p:spPr>
            <a:xfrm flipV="1">
              <a:off x="2758823" y="2475588"/>
              <a:ext cx="442542" cy="4425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41FEDCEE-3893-C143-9E25-890DF592957E}"/>
                </a:ext>
              </a:extLst>
            </p:cNvPr>
            <p:cNvCxnSpPr/>
            <p:nvPr/>
          </p:nvCxnSpPr>
          <p:spPr>
            <a:xfrm flipV="1">
              <a:off x="3647165" y="2474511"/>
              <a:ext cx="442542" cy="4425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Oval 37">
              <a:extLst>
                <a:ext uri="{FF2B5EF4-FFF2-40B4-BE49-F238E27FC236}">
                  <a16:creationId xmlns:a16="http://schemas.microsoft.com/office/drawing/2014/main" id="{19CD1ED7-81D6-4E43-81BD-D116C6D0B55D}"/>
                </a:ext>
              </a:extLst>
            </p:cNvPr>
            <p:cNvSpPr/>
            <p:nvPr/>
          </p:nvSpPr>
          <p:spPr>
            <a:xfrm>
              <a:off x="5239385" y="2675321"/>
              <a:ext cx="33191" cy="33191"/>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9" name="Oval 38">
              <a:extLst>
                <a:ext uri="{FF2B5EF4-FFF2-40B4-BE49-F238E27FC236}">
                  <a16:creationId xmlns:a16="http://schemas.microsoft.com/office/drawing/2014/main" id="{0353A78B-2F5C-544D-B820-84377271467C}"/>
                </a:ext>
              </a:extLst>
            </p:cNvPr>
            <p:cNvSpPr/>
            <p:nvPr/>
          </p:nvSpPr>
          <p:spPr>
            <a:xfrm>
              <a:off x="5540359" y="2671556"/>
              <a:ext cx="33191" cy="33191"/>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0" name="Oval 39">
              <a:extLst>
                <a:ext uri="{FF2B5EF4-FFF2-40B4-BE49-F238E27FC236}">
                  <a16:creationId xmlns:a16="http://schemas.microsoft.com/office/drawing/2014/main" id="{42C22173-5C1D-714A-8C7D-580F91323C53}"/>
                </a:ext>
              </a:extLst>
            </p:cNvPr>
            <p:cNvSpPr/>
            <p:nvPr/>
          </p:nvSpPr>
          <p:spPr>
            <a:xfrm>
              <a:off x="5830827" y="2667498"/>
              <a:ext cx="33191" cy="33191"/>
            </a:xfrm>
            <a:prstGeom prst="ellipse">
              <a:avLst/>
            </a:prstGeom>
            <a:solidFill>
              <a:schemeClr val="tx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41" name="Straight Connector 40">
              <a:extLst>
                <a:ext uri="{FF2B5EF4-FFF2-40B4-BE49-F238E27FC236}">
                  <a16:creationId xmlns:a16="http://schemas.microsoft.com/office/drawing/2014/main" id="{537025FA-B82C-BC4F-B16A-8F98A1CD61B0}"/>
                </a:ext>
              </a:extLst>
            </p:cNvPr>
            <p:cNvCxnSpPr>
              <a:cxnSpLocks/>
            </p:cNvCxnSpPr>
            <p:nvPr/>
          </p:nvCxnSpPr>
          <p:spPr>
            <a:xfrm flipV="1">
              <a:off x="2750466" y="2471829"/>
              <a:ext cx="446516" cy="18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5F3B445C-80A7-044C-AE21-0CD7F17DCCD0}"/>
                </a:ext>
              </a:extLst>
            </p:cNvPr>
            <p:cNvCxnSpPr>
              <a:cxnSpLocks/>
            </p:cNvCxnSpPr>
            <p:nvPr/>
          </p:nvCxnSpPr>
          <p:spPr>
            <a:xfrm flipV="1">
              <a:off x="2755547" y="2922942"/>
              <a:ext cx="446516" cy="18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66B24964-F3F5-FA4B-B0E5-7D4363DC0C35}"/>
                </a:ext>
              </a:extLst>
            </p:cNvPr>
            <p:cNvCxnSpPr>
              <a:cxnSpLocks/>
            </p:cNvCxnSpPr>
            <p:nvPr/>
          </p:nvCxnSpPr>
          <p:spPr>
            <a:xfrm flipV="1">
              <a:off x="2310585" y="2468502"/>
              <a:ext cx="446516" cy="18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068DA48D-0C7A-DF4D-8BA4-D54AE55DF17B}"/>
                </a:ext>
              </a:extLst>
            </p:cNvPr>
            <p:cNvCxnSpPr>
              <a:cxnSpLocks/>
            </p:cNvCxnSpPr>
            <p:nvPr/>
          </p:nvCxnSpPr>
          <p:spPr>
            <a:xfrm flipV="1">
              <a:off x="2303392" y="2921945"/>
              <a:ext cx="446516" cy="18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C6337E0C-090C-4D4E-8193-A8721CEB476E}"/>
                </a:ext>
              </a:extLst>
            </p:cNvPr>
            <p:cNvCxnSpPr>
              <a:cxnSpLocks/>
            </p:cNvCxnSpPr>
            <p:nvPr/>
          </p:nvCxnSpPr>
          <p:spPr>
            <a:xfrm flipV="1">
              <a:off x="3197545" y="2471247"/>
              <a:ext cx="446516" cy="18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EACE69BE-6F86-C843-8DAC-14EAAA953433}"/>
                </a:ext>
              </a:extLst>
            </p:cNvPr>
            <p:cNvCxnSpPr>
              <a:cxnSpLocks/>
            </p:cNvCxnSpPr>
            <p:nvPr/>
          </p:nvCxnSpPr>
          <p:spPr>
            <a:xfrm flipV="1">
              <a:off x="3190267" y="2921218"/>
              <a:ext cx="446516" cy="18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Oval 46">
              <a:extLst>
                <a:ext uri="{FF2B5EF4-FFF2-40B4-BE49-F238E27FC236}">
                  <a16:creationId xmlns:a16="http://schemas.microsoft.com/office/drawing/2014/main" id="{C20B879D-CCCA-514F-9BF6-C12B6A82C552}"/>
                </a:ext>
              </a:extLst>
            </p:cNvPr>
            <p:cNvSpPr/>
            <p:nvPr/>
          </p:nvSpPr>
          <p:spPr>
            <a:xfrm>
              <a:off x="2731922" y="2441307"/>
              <a:ext cx="55318" cy="5531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74E9E5D7-D452-964B-9A78-4E9C071C6A71}"/>
                </a:ext>
              </a:extLst>
            </p:cNvPr>
            <p:cNvCxnSpPr>
              <a:cxnSpLocks/>
            </p:cNvCxnSpPr>
            <p:nvPr/>
          </p:nvCxnSpPr>
          <p:spPr>
            <a:xfrm flipV="1">
              <a:off x="3647606" y="2469865"/>
              <a:ext cx="446516" cy="18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C73CCAE9-8120-0F41-8193-C77CF2032353}"/>
                </a:ext>
              </a:extLst>
            </p:cNvPr>
            <p:cNvCxnSpPr>
              <a:cxnSpLocks/>
            </p:cNvCxnSpPr>
            <p:nvPr/>
          </p:nvCxnSpPr>
          <p:spPr>
            <a:xfrm flipV="1">
              <a:off x="3640328" y="2918061"/>
              <a:ext cx="446516" cy="18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Oval 49">
              <a:extLst>
                <a:ext uri="{FF2B5EF4-FFF2-40B4-BE49-F238E27FC236}">
                  <a16:creationId xmlns:a16="http://schemas.microsoft.com/office/drawing/2014/main" id="{6F303317-16AC-8944-BB2B-9A3C8308D0B3}"/>
                </a:ext>
              </a:extLst>
            </p:cNvPr>
            <p:cNvSpPr/>
            <p:nvPr/>
          </p:nvSpPr>
          <p:spPr>
            <a:xfrm>
              <a:off x="3615204" y="2445096"/>
              <a:ext cx="55318" cy="5531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1" name="Straight Connector 50">
              <a:extLst>
                <a:ext uri="{FF2B5EF4-FFF2-40B4-BE49-F238E27FC236}">
                  <a16:creationId xmlns:a16="http://schemas.microsoft.com/office/drawing/2014/main" id="{DC82DDEC-2E1A-3A48-BAEA-0DA48E7D55AA}"/>
                </a:ext>
              </a:extLst>
            </p:cNvPr>
            <p:cNvCxnSpPr>
              <a:cxnSpLocks/>
            </p:cNvCxnSpPr>
            <p:nvPr/>
          </p:nvCxnSpPr>
          <p:spPr>
            <a:xfrm>
              <a:off x="1862177" y="2470488"/>
              <a:ext cx="442542" cy="4425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0E850068-4380-1241-B439-9C928E925475}"/>
                </a:ext>
              </a:extLst>
            </p:cNvPr>
            <p:cNvCxnSpPr>
              <a:cxnSpLocks/>
            </p:cNvCxnSpPr>
            <p:nvPr/>
          </p:nvCxnSpPr>
          <p:spPr>
            <a:xfrm rot="21540000" flipV="1">
              <a:off x="3193457" y="2474382"/>
              <a:ext cx="912640" cy="4397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413FBAC1-4D44-9940-AF59-5BFB6FFBB035}"/>
                </a:ext>
              </a:extLst>
            </p:cNvPr>
            <p:cNvCxnSpPr>
              <a:cxnSpLocks/>
            </p:cNvCxnSpPr>
            <p:nvPr/>
          </p:nvCxnSpPr>
          <p:spPr>
            <a:xfrm>
              <a:off x="3207584" y="2483518"/>
              <a:ext cx="872355" cy="434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EEDBA111-66B0-2D4A-BA65-D0937B6C7465}"/>
                </a:ext>
              </a:extLst>
            </p:cNvPr>
            <p:cNvCxnSpPr>
              <a:cxnSpLocks/>
            </p:cNvCxnSpPr>
            <p:nvPr/>
          </p:nvCxnSpPr>
          <p:spPr>
            <a:xfrm rot="21540000" flipV="1">
              <a:off x="1412992" y="2478433"/>
              <a:ext cx="912640" cy="4397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0348A4A6-220A-0249-9B2B-D3A7E4A0B03A}"/>
                </a:ext>
              </a:extLst>
            </p:cNvPr>
            <p:cNvCxnSpPr>
              <a:cxnSpLocks/>
            </p:cNvCxnSpPr>
            <p:nvPr/>
          </p:nvCxnSpPr>
          <p:spPr>
            <a:xfrm rot="60000">
              <a:off x="1416050" y="2476396"/>
              <a:ext cx="912640" cy="4397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AE7B81EF-51A9-174B-BBC2-2A52D42C512B}"/>
                </a:ext>
              </a:extLst>
            </p:cNvPr>
            <p:cNvCxnSpPr>
              <a:cxnSpLocks/>
            </p:cNvCxnSpPr>
            <p:nvPr/>
          </p:nvCxnSpPr>
          <p:spPr>
            <a:xfrm rot="21540000" flipV="1">
              <a:off x="2303157" y="2474216"/>
              <a:ext cx="912640" cy="4397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32E7C21F-1555-FA46-9D63-F1CE04960A7A}"/>
                </a:ext>
              </a:extLst>
            </p:cNvPr>
            <p:cNvCxnSpPr>
              <a:cxnSpLocks/>
            </p:cNvCxnSpPr>
            <p:nvPr/>
          </p:nvCxnSpPr>
          <p:spPr>
            <a:xfrm>
              <a:off x="2304930" y="2456298"/>
              <a:ext cx="904213" cy="47865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Oval 65">
              <a:extLst>
                <a:ext uri="{FF2B5EF4-FFF2-40B4-BE49-F238E27FC236}">
                  <a16:creationId xmlns:a16="http://schemas.microsoft.com/office/drawing/2014/main" id="{31685234-AD71-DA4F-BA01-2E91CDC19A3E}"/>
                </a:ext>
              </a:extLst>
            </p:cNvPr>
            <p:cNvSpPr/>
            <p:nvPr/>
          </p:nvSpPr>
          <p:spPr>
            <a:xfrm>
              <a:off x="2295727" y="2443816"/>
              <a:ext cx="55318" cy="5531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a:extLst>
                <a:ext uri="{FF2B5EF4-FFF2-40B4-BE49-F238E27FC236}">
                  <a16:creationId xmlns:a16="http://schemas.microsoft.com/office/drawing/2014/main" id="{D6BE2B8D-9C73-6D48-8EFB-F712CBE22528}"/>
                </a:ext>
              </a:extLst>
            </p:cNvPr>
            <p:cNvSpPr/>
            <p:nvPr/>
          </p:nvSpPr>
          <p:spPr>
            <a:xfrm>
              <a:off x="2282106" y="2895681"/>
              <a:ext cx="55318" cy="5531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a:extLst>
                <a:ext uri="{FF2B5EF4-FFF2-40B4-BE49-F238E27FC236}">
                  <a16:creationId xmlns:a16="http://schemas.microsoft.com/office/drawing/2014/main" id="{9383B8F5-4478-CE41-8C5C-0E5B85A85F63}"/>
                </a:ext>
              </a:extLst>
            </p:cNvPr>
            <p:cNvSpPr/>
            <p:nvPr/>
          </p:nvSpPr>
          <p:spPr>
            <a:xfrm>
              <a:off x="3176266" y="2446900"/>
              <a:ext cx="55318" cy="5531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a:extLst>
                <a:ext uri="{FF2B5EF4-FFF2-40B4-BE49-F238E27FC236}">
                  <a16:creationId xmlns:a16="http://schemas.microsoft.com/office/drawing/2014/main" id="{934B6990-1C9A-0E4C-AF33-169AC2201AE0}"/>
                </a:ext>
              </a:extLst>
            </p:cNvPr>
            <p:cNvSpPr/>
            <p:nvPr/>
          </p:nvSpPr>
          <p:spPr>
            <a:xfrm>
              <a:off x="3169876" y="2895681"/>
              <a:ext cx="55318" cy="5531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a:extLst>
                <a:ext uri="{FF2B5EF4-FFF2-40B4-BE49-F238E27FC236}">
                  <a16:creationId xmlns:a16="http://schemas.microsoft.com/office/drawing/2014/main" id="{7E1769FF-731A-E249-A7CE-968CD3492F9E}"/>
                </a:ext>
              </a:extLst>
            </p:cNvPr>
            <p:cNvSpPr/>
            <p:nvPr/>
          </p:nvSpPr>
          <p:spPr>
            <a:xfrm>
              <a:off x="1837630" y="2900718"/>
              <a:ext cx="55318" cy="5531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a:extLst>
                <a:ext uri="{FF2B5EF4-FFF2-40B4-BE49-F238E27FC236}">
                  <a16:creationId xmlns:a16="http://schemas.microsoft.com/office/drawing/2014/main" id="{411B101E-0667-CC47-985B-D895C38EA8C3}"/>
                </a:ext>
              </a:extLst>
            </p:cNvPr>
            <p:cNvSpPr/>
            <p:nvPr/>
          </p:nvSpPr>
          <p:spPr>
            <a:xfrm>
              <a:off x="2730648" y="2893875"/>
              <a:ext cx="55318" cy="5531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a:extLst>
                <a:ext uri="{FF2B5EF4-FFF2-40B4-BE49-F238E27FC236}">
                  <a16:creationId xmlns:a16="http://schemas.microsoft.com/office/drawing/2014/main" id="{2EAD095D-6100-5E44-A81B-05082129A389}"/>
                </a:ext>
              </a:extLst>
            </p:cNvPr>
            <p:cNvSpPr/>
            <p:nvPr/>
          </p:nvSpPr>
          <p:spPr>
            <a:xfrm>
              <a:off x="3609161" y="2903634"/>
              <a:ext cx="55318" cy="5531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3" name="Group 72">
              <a:extLst>
                <a:ext uri="{FF2B5EF4-FFF2-40B4-BE49-F238E27FC236}">
                  <a16:creationId xmlns:a16="http://schemas.microsoft.com/office/drawing/2014/main" id="{F19758B1-CC6D-DC48-87B7-09BE1B4514F3}"/>
                </a:ext>
              </a:extLst>
            </p:cNvPr>
            <p:cNvGrpSpPr/>
            <p:nvPr/>
          </p:nvGrpSpPr>
          <p:grpSpPr>
            <a:xfrm>
              <a:off x="1231084" y="2365797"/>
              <a:ext cx="232336" cy="196991"/>
              <a:chOff x="1478549" y="2181747"/>
              <a:chExt cx="278369" cy="236021"/>
            </a:xfrm>
          </p:grpSpPr>
          <p:grpSp>
            <p:nvGrpSpPr>
              <p:cNvPr id="111" name="Group 110">
                <a:extLst>
                  <a:ext uri="{FF2B5EF4-FFF2-40B4-BE49-F238E27FC236}">
                    <a16:creationId xmlns:a16="http://schemas.microsoft.com/office/drawing/2014/main" id="{A7254862-2D27-DD4C-B4B3-883777EF82BF}"/>
                  </a:ext>
                </a:extLst>
              </p:cNvPr>
              <p:cNvGrpSpPr/>
              <p:nvPr/>
            </p:nvGrpSpPr>
            <p:grpSpPr>
              <a:xfrm>
                <a:off x="1478549" y="2181747"/>
                <a:ext cx="220204" cy="236021"/>
                <a:chOff x="774700" y="3743756"/>
                <a:chExt cx="288257" cy="308962"/>
              </a:xfrm>
            </p:grpSpPr>
            <p:sp>
              <p:nvSpPr>
                <p:cNvPr id="113" name="Triangle 112">
                  <a:extLst>
                    <a:ext uri="{FF2B5EF4-FFF2-40B4-BE49-F238E27FC236}">
                      <a16:creationId xmlns:a16="http://schemas.microsoft.com/office/drawing/2014/main" id="{B429C7B3-F057-C74E-8149-E11C84A19A38}"/>
                    </a:ext>
                  </a:extLst>
                </p:cNvPr>
                <p:cNvSpPr/>
                <p:nvPr/>
              </p:nvSpPr>
              <p:spPr>
                <a:xfrm rot="19750281">
                  <a:off x="881026" y="3807234"/>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a:extLst>
                    <a:ext uri="{FF2B5EF4-FFF2-40B4-BE49-F238E27FC236}">
                      <a16:creationId xmlns:a16="http://schemas.microsoft.com/office/drawing/2014/main" id="{A9DED0B9-AE9A-0948-82A6-18C0146D6B63}"/>
                    </a:ext>
                  </a:extLst>
                </p:cNvPr>
                <p:cNvSpPr/>
                <p:nvPr/>
              </p:nvSpPr>
              <p:spPr>
                <a:xfrm>
                  <a:off x="815699" y="3743756"/>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a:extLst>
                    <a:ext uri="{FF2B5EF4-FFF2-40B4-BE49-F238E27FC236}">
                      <a16:creationId xmlns:a16="http://schemas.microsoft.com/office/drawing/2014/main" id="{71B6C3B4-9621-B341-A07B-957128666FC8}"/>
                    </a:ext>
                  </a:extLst>
                </p:cNvPr>
                <p:cNvSpPr/>
                <p:nvPr/>
              </p:nvSpPr>
              <p:spPr>
                <a:xfrm>
                  <a:off x="813706" y="3852517"/>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a:extLst>
                    <a:ext uri="{FF2B5EF4-FFF2-40B4-BE49-F238E27FC236}">
                      <a16:creationId xmlns:a16="http://schemas.microsoft.com/office/drawing/2014/main" id="{F3154489-E681-5D49-9318-3F5E9A335342}"/>
                    </a:ext>
                  </a:extLst>
                </p:cNvPr>
                <p:cNvSpPr/>
                <p:nvPr/>
              </p:nvSpPr>
              <p:spPr>
                <a:xfrm>
                  <a:off x="811713" y="396127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7" name="Straight Connector 116">
                  <a:extLst>
                    <a:ext uri="{FF2B5EF4-FFF2-40B4-BE49-F238E27FC236}">
                      <a16:creationId xmlns:a16="http://schemas.microsoft.com/office/drawing/2014/main" id="{35609CD8-B771-384D-9022-238430C85A59}"/>
                    </a:ext>
                  </a:extLst>
                </p:cNvPr>
                <p:cNvCxnSpPr/>
                <p:nvPr/>
              </p:nvCxnSpPr>
              <p:spPr>
                <a:xfrm>
                  <a:off x="774700" y="3768521"/>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12" name="Oval 111">
                <a:extLst>
                  <a:ext uri="{FF2B5EF4-FFF2-40B4-BE49-F238E27FC236}">
                    <a16:creationId xmlns:a16="http://schemas.microsoft.com/office/drawing/2014/main" id="{BC23C419-8A9D-A548-A60D-DAAB182A79A1}"/>
                  </a:ext>
                </a:extLst>
              </p:cNvPr>
              <p:cNvSpPr/>
              <p:nvPr/>
            </p:nvSpPr>
            <p:spPr>
              <a:xfrm>
                <a:off x="1687066" y="2274996"/>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73">
              <a:extLst>
                <a:ext uri="{FF2B5EF4-FFF2-40B4-BE49-F238E27FC236}">
                  <a16:creationId xmlns:a16="http://schemas.microsoft.com/office/drawing/2014/main" id="{EE8795EA-6A5A-7B40-A193-3D0732A0299D}"/>
                </a:ext>
              </a:extLst>
            </p:cNvPr>
            <p:cNvGrpSpPr/>
            <p:nvPr/>
          </p:nvGrpSpPr>
          <p:grpSpPr>
            <a:xfrm>
              <a:off x="1241282" y="2815860"/>
              <a:ext cx="219655" cy="196991"/>
              <a:chOff x="1490677" y="2820474"/>
              <a:chExt cx="263175" cy="236021"/>
            </a:xfrm>
          </p:grpSpPr>
          <p:grpSp>
            <p:nvGrpSpPr>
              <p:cNvPr id="104" name="Group 103">
                <a:extLst>
                  <a:ext uri="{FF2B5EF4-FFF2-40B4-BE49-F238E27FC236}">
                    <a16:creationId xmlns:a16="http://schemas.microsoft.com/office/drawing/2014/main" id="{EC7696C9-8465-2844-B2B0-B2E449E90467}"/>
                  </a:ext>
                </a:extLst>
              </p:cNvPr>
              <p:cNvGrpSpPr/>
              <p:nvPr/>
            </p:nvGrpSpPr>
            <p:grpSpPr>
              <a:xfrm>
                <a:off x="1490677" y="2820474"/>
                <a:ext cx="211555" cy="236021"/>
                <a:chOff x="790575" y="4480628"/>
                <a:chExt cx="276935" cy="308962"/>
              </a:xfrm>
            </p:grpSpPr>
            <p:sp>
              <p:nvSpPr>
                <p:cNvPr id="106" name="Triangle 105">
                  <a:extLst>
                    <a:ext uri="{FF2B5EF4-FFF2-40B4-BE49-F238E27FC236}">
                      <a16:creationId xmlns:a16="http://schemas.microsoft.com/office/drawing/2014/main" id="{7C5CD938-F8F2-D74B-96F4-AA72C05183B1}"/>
                    </a:ext>
                  </a:extLst>
                </p:cNvPr>
                <p:cNvSpPr/>
                <p:nvPr/>
              </p:nvSpPr>
              <p:spPr>
                <a:xfrm rot="19750281">
                  <a:off x="885579" y="4540546"/>
                  <a:ext cx="181931" cy="156837"/>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a:extLst>
                    <a:ext uri="{FF2B5EF4-FFF2-40B4-BE49-F238E27FC236}">
                      <a16:creationId xmlns:a16="http://schemas.microsoft.com/office/drawing/2014/main" id="{6EA29506-6639-FE4B-B33A-383EF08407D5}"/>
                    </a:ext>
                  </a:extLst>
                </p:cNvPr>
                <p:cNvSpPr/>
                <p:nvPr/>
              </p:nvSpPr>
              <p:spPr>
                <a:xfrm>
                  <a:off x="825166" y="4480628"/>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a:extLst>
                    <a:ext uri="{FF2B5EF4-FFF2-40B4-BE49-F238E27FC236}">
                      <a16:creationId xmlns:a16="http://schemas.microsoft.com/office/drawing/2014/main" id="{7FD4B937-87D7-3D40-B63B-E2A12C5847FE}"/>
                    </a:ext>
                  </a:extLst>
                </p:cNvPr>
                <p:cNvSpPr/>
                <p:nvPr/>
              </p:nvSpPr>
              <p:spPr>
                <a:xfrm>
                  <a:off x="823173" y="4589389"/>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a:extLst>
                    <a:ext uri="{FF2B5EF4-FFF2-40B4-BE49-F238E27FC236}">
                      <a16:creationId xmlns:a16="http://schemas.microsoft.com/office/drawing/2014/main" id="{B8F4DA83-2796-AF43-90D3-A9D9350D9C94}"/>
                    </a:ext>
                  </a:extLst>
                </p:cNvPr>
                <p:cNvSpPr/>
                <p:nvPr/>
              </p:nvSpPr>
              <p:spPr>
                <a:xfrm>
                  <a:off x="821180" y="4698150"/>
                  <a:ext cx="91440" cy="9144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0" name="Straight Connector 109">
                  <a:extLst>
                    <a:ext uri="{FF2B5EF4-FFF2-40B4-BE49-F238E27FC236}">
                      <a16:creationId xmlns:a16="http://schemas.microsoft.com/office/drawing/2014/main" id="{AAB0597E-E22F-E14C-8976-A3AED284BB43}"/>
                    </a:ext>
                  </a:extLst>
                </p:cNvPr>
                <p:cNvCxnSpPr/>
                <p:nvPr/>
              </p:nvCxnSpPr>
              <p:spPr>
                <a:xfrm>
                  <a:off x="790575" y="4495868"/>
                  <a:ext cx="0" cy="28102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5" name="Oval 104">
                <a:extLst>
                  <a:ext uri="{FF2B5EF4-FFF2-40B4-BE49-F238E27FC236}">
                    <a16:creationId xmlns:a16="http://schemas.microsoft.com/office/drawing/2014/main" id="{0171F15C-EEFF-C746-8923-0F01411D2F5D}"/>
                  </a:ext>
                </a:extLst>
              </p:cNvPr>
              <p:cNvSpPr/>
              <p:nvPr/>
            </p:nvSpPr>
            <p:spPr>
              <a:xfrm>
                <a:off x="1684000" y="2911814"/>
                <a:ext cx="69852" cy="69852"/>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Oval 74">
              <a:extLst>
                <a:ext uri="{FF2B5EF4-FFF2-40B4-BE49-F238E27FC236}">
                  <a16:creationId xmlns:a16="http://schemas.microsoft.com/office/drawing/2014/main" id="{18395150-A46D-6347-B1AB-76DBE472B0AD}"/>
                </a:ext>
              </a:extLst>
            </p:cNvPr>
            <p:cNvSpPr/>
            <p:nvPr/>
          </p:nvSpPr>
          <p:spPr>
            <a:xfrm>
              <a:off x="1836274" y="2441658"/>
              <a:ext cx="55318" cy="5531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6" name="Straight Connector 75">
              <a:extLst>
                <a:ext uri="{FF2B5EF4-FFF2-40B4-BE49-F238E27FC236}">
                  <a16:creationId xmlns:a16="http://schemas.microsoft.com/office/drawing/2014/main" id="{5580804D-E7B9-154C-9B18-17B692D1E518}"/>
                </a:ext>
              </a:extLst>
            </p:cNvPr>
            <p:cNvCxnSpPr>
              <a:cxnSpLocks/>
            </p:cNvCxnSpPr>
            <p:nvPr/>
          </p:nvCxnSpPr>
          <p:spPr>
            <a:xfrm>
              <a:off x="4538567" y="2471408"/>
              <a:ext cx="421736" cy="4323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30EBA8A4-E705-184B-A422-20F3FE6059EB}"/>
                </a:ext>
              </a:extLst>
            </p:cNvPr>
            <p:cNvCxnSpPr/>
            <p:nvPr/>
          </p:nvCxnSpPr>
          <p:spPr>
            <a:xfrm flipV="1">
              <a:off x="4539942" y="2473472"/>
              <a:ext cx="442542" cy="4425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57F44E43-5F5D-E848-986E-C9387DE00ABA}"/>
                </a:ext>
              </a:extLst>
            </p:cNvPr>
            <p:cNvCxnSpPr>
              <a:cxnSpLocks/>
            </p:cNvCxnSpPr>
            <p:nvPr/>
          </p:nvCxnSpPr>
          <p:spPr>
            <a:xfrm flipV="1">
              <a:off x="4090322" y="2470208"/>
              <a:ext cx="446516" cy="18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334B3F23-FF7C-344D-AE5B-B635E3C3CD01}"/>
                </a:ext>
              </a:extLst>
            </p:cNvPr>
            <p:cNvCxnSpPr>
              <a:cxnSpLocks/>
            </p:cNvCxnSpPr>
            <p:nvPr/>
          </p:nvCxnSpPr>
          <p:spPr>
            <a:xfrm flipV="1">
              <a:off x="4083044" y="2920179"/>
              <a:ext cx="446516" cy="18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49A11736-9F4A-B043-8FD4-D89CE263EDEC}"/>
                </a:ext>
              </a:extLst>
            </p:cNvPr>
            <p:cNvCxnSpPr>
              <a:cxnSpLocks/>
            </p:cNvCxnSpPr>
            <p:nvPr/>
          </p:nvCxnSpPr>
          <p:spPr>
            <a:xfrm flipV="1">
              <a:off x="4540383" y="2468826"/>
              <a:ext cx="446516" cy="18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B30431DA-8713-514B-8152-7E9B149EAF11}"/>
                </a:ext>
              </a:extLst>
            </p:cNvPr>
            <p:cNvCxnSpPr>
              <a:cxnSpLocks/>
            </p:cNvCxnSpPr>
            <p:nvPr/>
          </p:nvCxnSpPr>
          <p:spPr>
            <a:xfrm flipV="1">
              <a:off x="4533105" y="2917022"/>
              <a:ext cx="446516" cy="18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2" name="Oval 81">
              <a:extLst>
                <a:ext uri="{FF2B5EF4-FFF2-40B4-BE49-F238E27FC236}">
                  <a16:creationId xmlns:a16="http://schemas.microsoft.com/office/drawing/2014/main" id="{A27A7202-C065-BA46-87CC-03A343C2854B}"/>
                </a:ext>
              </a:extLst>
            </p:cNvPr>
            <p:cNvSpPr/>
            <p:nvPr/>
          </p:nvSpPr>
          <p:spPr>
            <a:xfrm>
              <a:off x="4507981" y="2444057"/>
              <a:ext cx="55318" cy="5531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3" name="Straight Connector 82">
              <a:extLst>
                <a:ext uri="{FF2B5EF4-FFF2-40B4-BE49-F238E27FC236}">
                  <a16:creationId xmlns:a16="http://schemas.microsoft.com/office/drawing/2014/main" id="{992EE1E4-86A0-114D-B4A8-E4603851083D}"/>
                </a:ext>
              </a:extLst>
            </p:cNvPr>
            <p:cNvCxnSpPr>
              <a:cxnSpLocks/>
            </p:cNvCxnSpPr>
            <p:nvPr/>
          </p:nvCxnSpPr>
          <p:spPr>
            <a:xfrm rot="21540000" flipV="1">
              <a:off x="4086234" y="2473343"/>
              <a:ext cx="912640" cy="4397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88AC6EBF-01C3-DA41-8FE7-01FECF43DD18}"/>
                </a:ext>
              </a:extLst>
            </p:cNvPr>
            <p:cNvCxnSpPr>
              <a:cxnSpLocks/>
            </p:cNvCxnSpPr>
            <p:nvPr/>
          </p:nvCxnSpPr>
          <p:spPr>
            <a:xfrm>
              <a:off x="4100361" y="2482479"/>
              <a:ext cx="872355" cy="434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5" name="Oval 84">
              <a:extLst>
                <a:ext uri="{FF2B5EF4-FFF2-40B4-BE49-F238E27FC236}">
                  <a16:creationId xmlns:a16="http://schemas.microsoft.com/office/drawing/2014/main" id="{02157490-4DB9-6B48-BEFE-F1AA77AE7C6D}"/>
                </a:ext>
              </a:extLst>
            </p:cNvPr>
            <p:cNvSpPr/>
            <p:nvPr/>
          </p:nvSpPr>
          <p:spPr>
            <a:xfrm>
              <a:off x="4958041" y="2445760"/>
              <a:ext cx="55318" cy="5531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5F5A1B20-46EA-664E-8DC5-1E639D0C1BEF}"/>
                </a:ext>
              </a:extLst>
            </p:cNvPr>
            <p:cNvSpPr/>
            <p:nvPr/>
          </p:nvSpPr>
          <p:spPr>
            <a:xfrm>
              <a:off x="4951999" y="2891455"/>
              <a:ext cx="55318" cy="5531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363D314C-F163-FD4C-BFB4-55EB54707F7F}"/>
                </a:ext>
              </a:extLst>
            </p:cNvPr>
            <p:cNvSpPr/>
            <p:nvPr/>
          </p:nvSpPr>
          <p:spPr>
            <a:xfrm>
              <a:off x="4501938" y="2895921"/>
              <a:ext cx="55318" cy="5531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a:extLst>
                <a:ext uri="{FF2B5EF4-FFF2-40B4-BE49-F238E27FC236}">
                  <a16:creationId xmlns:a16="http://schemas.microsoft.com/office/drawing/2014/main" id="{80D21A89-5B78-5D46-B1D8-58B5BC536857}"/>
                </a:ext>
              </a:extLst>
            </p:cNvPr>
            <p:cNvSpPr/>
            <p:nvPr/>
          </p:nvSpPr>
          <p:spPr>
            <a:xfrm>
              <a:off x="4065264" y="2440125"/>
              <a:ext cx="55318" cy="5531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a:extLst>
                <a:ext uri="{FF2B5EF4-FFF2-40B4-BE49-F238E27FC236}">
                  <a16:creationId xmlns:a16="http://schemas.microsoft.com/office/drawing/2014/main" id="{D682DFBD-E7DC-3241-9D70-C3599990EE23}"/>
                </a:ext>
              </a:extLst>
            </p:cNvPr>
            <p:cNvSpPr/>
            <p:nvPr/>
          </p:nvSpPr>
          <p:spPr>
            <a:xfrm>
              <a:off x="4059222" y="2899168"/>
              <a:ext cx="55318" cy="5531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CEA7FBFD-B2DD-BB4C-991C-AECB5CAD2346}"/>
                </a:ext>
              </a:extLst>
            </p:cNvPr>
            <p:cNvCxnSpPr>
              <a:cxnSpLocks/>
            </p:cNvCxnSpPr>
            <p:nvPr/>
          </p:nvCxnSpPr>
          <p:spPr>
            <a:xfrm>
              <a:off x="6615053" y="2466446"/>
              <a:ext cx="421736" cy="43234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FF560360-450A-9A48-A166-EAF805442260}"/>
                </a:ext>
              </a:extLst>
            </p:cNvPr>
            <p:cNvCxnSpPr/>
            <p:nvPr/>
          </p:nvCxnSpPr>
          <p:spPr>
            <a:xfrm flipV="1">
              <a:off x="6616428" y="2468510"/>
              <a:ext cx="442542" cy="4425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B10C0124-0132-7E44-8A22-1974DBCA9548}"/>
                </a:ext>
              </a:extLst>
            </p:cNvPr>
            <p:cNvCxnSpPr>
              <a:cxnSpLocks/>
            </p:cNvCxnSpPr>
            <p:nvPr/>
          </p:nvCxnSpPr>
          <p:spPr>
            <a:xfrm flipV="1">
              <a:off x="6166808" y="2465246"/>
              <a:ext cx="446516" cy="18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AB4D3184-642C-CA43-B642-4586953B0E49}"/>
                </a:ext>
              </a:extLst>
            </p:cNvPr>
            <p:cNvCxnSpPr>
              <a:cxnSpLocks/>
            </p:cNvCxnSpPr>
            <p:nvPr/>
          </p:nvCxnSpPr>
          <p:spPr>
            <a:xfrm flipV="1">
              <a:off x="6159530" y="2915217"/>
              <a:ext cx="446516" cy="18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1A7265EE-D0CF-4B4B-B43E-3B6BC50B0C12}"/>
                </a:ext>
              </a:extLst>
            </p:cNvPr>
            <p:cNvCxnSpPr>
              <a:cxnSpLocks/>
            </p:cNvCxnSpPr>
            <p:nvPr/>
          </p:nvCxnSpPr>
          <p:spPr>
            <a:xfrm flipV="1">
              <a:off x="6616869" y="2463864"/>
              <a:ext cx="446516" cy="18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EA09ABC2-EB0C-5C41-BB5A-6902F320D0D5}"/>
                </a:ext>
              </a:extLst>
            </p:cNvPr>
            <p:cNvCxnSpPr>
              <a:cxnSpLocks/>
            </p:cNvCxnSpPr>
            <p:nvPr/>
          </p:nvCxnSpPr>
          <p:spPr>
            <a:xfrm flipV="1">
              <a:off x="6609591" y="2912060"/>
              <a:ext cx="446516" cy="180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6" name="Oval 95">
              <a:extLst>
                <a:ext uri="{FF2B5EF4-FFF2-40B4-BE49-F238E27FC236}">
                  <a16:creationId xmlns:a16="http://schemas.microsoft.com/office/drawing/2014/main" id="{08C982C4-D741-5844-B60C-FB13630F44F9}"/>
                </a:ext>
              </a:extLst>
            </p:cNvPr>
            <p:cNvSpPr/>
            <p:nvPr/>
          </p:nvSpPr>
          <p:spPr>
            <a:xfrm>
              <a:off x="6584467" y="2439095"/>
              <a:ext cx="55318" cy="5531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7" name="Straight Connector 96">
              <a:extLst>
                <a:ext uri="{FF2B5EF4-FFF2-40B4-BE49-F238E27FC236}">
                  <a16:creationId xmlns:a16="http://schemas.microsoft.com/office/drawing/2014/main" id="{784EC4AD-F649-8E42-8E77-A32BADDC69F7}"/>
                </a:ext>
              </a:extLst>
            </p:cNvPr>
            <p:cNvCxnSpPr>
              <a:cxnSpLocks/>
            </p:cNvCxnSpPr>
            <p:nvPr/>
          </p:nvCxnSpPr>
          <p:spPr>
            <a:xfrm rot="21540000" flipV="1">
              <a:off x="6162720" y="2468381"/>
              <a:ext cx="912640" cy="4397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a:extLst>
                <a:ext uri="{FF2B5EF4-FFF2-40B4-BE49-F238E27FC236}">
                  <a16:creationId xmlns:a16="http://schemas.microsoft.com/office/drawing/2014/main" id="{59606E07-665B-794E-A129-81C8C4AD1932}"/>
                </a:ext>
              </a:extLst>
            </p:cNvPr>
            <p:cNvCxnSpPr>
              <a:cxnSpLocks/>
            </p:cNvCxnSpPr>
            <p:nvPr/>
          </p:nvCxnSpPr>
          <p:spPr>
            <a:xfrm>
              <a:off x="6176847" y="2477517"/>
              <a:ext cx="872355" cy="434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9" name="Oval 98">
              <a:extLst>
                <a:ext uri="{FF2B5EF4-FFF2-40B4-BE49-F238E27FC236}">
                  <a16:creationId xmlns:a16="http://schemas.microsoft.com/office/drawing/2014/main" id="{202A2DA0-B338-3E4D-89ED-8AC8BF650764}"/>
                </a:ext>
              </a:extLst>
            </p:cNvPr>
            <p:cNvSpPr/>
            <p:nvPr/>
          </p:nvSpPr>
          <p:spPr>
            <a:xfrm>
              <a:off x="7034527" y="2434124"/>
              <a:ext cx="55318" cy="5531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a:extLst>
                <a:ext uri="{FF2B5EF4-FFF2-40B4-BE49-F238E27FC236}">
                  <a16:creationId xmlns:a16="http://schemas.microsoft.com/office/drawing/2014/main" id="{5E9DB1DD-0777-524E-810E-8BCD01BF5C0F}"/>
                </a:ext>
              </a:extLst>
            </p:cNvPr>
            <p:cNvSpPr/>
            <p:nvPr/>
          </p:nvSpPr>
          <p:spPr>
            <a:xfrm>
              <a:off x="7028485" y="2886493"/>
              <a:ext cx="55318" cy="5531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a:extLst>
                <a:ext uri="{FF2B5EF4-FFF2-40B4-BE49-F238E27FC236}">
                  <a16:creationId xmlns:a16="http://schemas.microsoft.com/office/drawing/2014/main" id="{12E10638-7AF6-FC4F-8BE7-77ED8B8DF976}"/>
                </a:ext>
              </a:extLst>
            </p:cNvPr>
            <p:cNvSpPr/>
            <p:nvPr/>
          </p:nvSpPr>
          <p:spPr>
            <a:xfrm>
              <a:off x="6578424" y="2897633"/>
              <a:ext cx="55318" cy="5531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a:extLst>
                <a:ext uri="{FF2B5EF4-FFF2-40B4-BE49-F238E27FC236}">
                  <a16:creationId xmlns:a16="http://schemas.microsoft.com/office/drawing/2014/main" id="{E90281B9-8268-E94A-A9EF-54AB7604E773}"/>
                </a:ext>
              </a:extLst>
            </p:cNvPr>
            <p:cNvSpPr/>
            <p:nvPr/>
          </p:nvSpPr>
          <p:spPr>
            <a:xfrm>
              <a:off x="6141750" y="2441837"/>
              <a:ext cx="55318" cy="5531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a:extLst>
                <a:ext uri="{FF2B5EF4-FFF2-40B4-BE49-F238E27FC236}">
                  <a16:creationId xmlns:a16="http://schemas.microsoft.com/office/drawing/2014/main" id="{91740C6F-2049-3241-9C41-34636BA86A00}"/>
                </a:ext>
              </a:extLst>
            </p:cNvPr>
            <p:cNvSpPr/>
            <p:nvPr/>
          </p:nvSpPr>
          <p:spPr>
            <a:xfrm>
              <a:off x="6135708" y="2887532"/>
              <a:ext cx="55318" cy="55318"/>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8" name="Group 127">
            <a:extLst>
              <a:ext uri="{FF2B5EF4-FFF2-40B4-BE49-F238E27FC236}">
                <a16:creationId xmlns:a16="http://schemas.microsoft.com/office/drawing/2014/main" id="{DAB86F7C-252E-C94D-8072-BC5DFDEC1C14}"/>
              </a:ext>
            </a:extLst>
          </p:cNvPr>
          <p:cNvGrpSpPr/>
          <p:nvPr/>
        </p:nvGrpSpPr>
        <p:grpSpPr>
          <a:xfrm flipH="1">
            <a:off x="2237887" y="4193541"/>
            <a:ext cx="4823386" cy="1304580"/>
            <a:chOff x="3173287" y="3023257"/>
            <a:chExt cx="3114858" cy="842475"/>
          </a:xfrm>
        </p:grpSpPr>
        <p:cxnSp>
          <p:nvCxnSpPr>
            <p:cNvPr id="129" name="Straight Connector 128">
              <a:extLst>
                <a:ext uri="{FF2B5EF4-FFF2-40B4-BE49-F238E27FC236}">
                  <a16:creationId xmlns:a16="http://schemas.microsoft.com/office/drawing/2014/main" id="{85CE4F00-6856-1349-8D7F-14CA74C4FB6C}"/>
                </a:ext>
              </a:extLst>
            </p:cNvPr>
            <p:cNvCxnSpPr/>
            <p:nvPr/>
          </p:nvCxnSpPr>
          <p:spPr>
            <a:xfrm flipH="1" flipV="1">
              <a:off x="3219218" y="3081775"/>
              <a:ext cx="731520" cy="73152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46190838-0FEB-F346-BADF-9485C17B29FE}"/>
                </a:ext>
              </a:extLst>
            </p:cNvPr>
            <p:cNvCxnSpPr/>
            <p:nvPr/>
          </p:nvCxnSpPr>
          <p:spPr>
            <a:xfrm flipV="1">
              <a:off x="3211156" y="308489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41A44B46-D1CB-E240-A778-32A521BDED94}"/>
                </a:ext>
              </a:extLst>
            </p:cNvPr>
            <p:cNvCxnSpPr/>
            <p:nvPr/>
          </p:nvCxnSpPr>
          <p:spPr>
            <a:xfrm flipH="1">
              <a:off x="3246276" y="3094378"/>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F719F37D-D1E1-8349-AE5A-0B5524720762}"/>
                </a:ext>
              </a:extLst>
            </p:cNvPr>
            <p:cNvCxnSpPr/>
            <p:nvPr/>
          </p:nvCxnSpPr>
          <p:spPr>
            <a:xfrm flipH="1" flipV="1">
              <a:off x="3240575" y="3085928"/>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F38CCB19-FC70-F847-8D70-C487FCAEF2F0}"/>
                </a:ext>
              </a:extLst>
            </p:cNvPr>
            <p:cNvCxnSpPr/>
            <p:nvPr/>
          </p:nvCxnSpPr>
          <p:spPr>
            <a:xfrm>
              <a:off x="3984731" y="381374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802A012B-5B14-6241-9F56-E4D6D8816A76}"/>
                </a:ext>
              </a:extLst>
            </p:cNvPr>
            <p:cNvCxnSpPr/>
            <p:nvPr/>
          </p:nvCxnSpPr>
          <p:spPr>
            <a:xfrm>
              <a:off x="3233626" y="3073698"/>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543E3FD1-63BE-B144-936E-D9911E6D8B77}"/>
                </a:ext>
              </a:extLst>
            </p:cNvPr>
            <p:cNvCxnSpPr/>
            <p:nvPr/>
          </p:nvCxnSpPr>
          <p:spPr>
            <a:xfrm>
              <a:off x="3220244" y="381024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B1B37013-A62C-EB4C-867D-9F797305BB5E}"/>
                </a:ext>
              </a:extLst>
            </p:cNvPr>
            <p:cNvCxnSpPr/>
            <p:nvPr/>
          </p:nvCxnSpPr>
          <p:spPr>
            <a:xfrm>
              <a:off x="3994501" y="3080429"/>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37" name="Oval 136">
              <a:extLst>
                <a:ext uri="{FF2B5EF4-FFF2-40B4-BE49-F238E27FC236}">
                  <a16:creationId xmlns:a16="http://schemas.microsoft.com/office/drawing/2014/main" id="{575E4437-342F-6C47-9CBC-C5FB5EFBB4EF}"/>
                </a:ext>
              </a:extLst>
            </p:cNvPr>
            <p:cNvSpPr/>
            <p:nvPr/>
          </p:nvSpPr>
          <p:spPr>
            <a:xfrm>
              <a:off x="3175250" y="376807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Oval 137">
              <a:extLst>
                <a:ext uri="{FF2B5EF4-FFF2-40B4-BE49-F238E27FC236}">
                  <a16:creationId xmlns:a16="http://schemas.microsoft.com/office/drawing/2014/main" id="{A8BBAEF0-EAAA-A84B-9F08-06CC6252B610}"/>
                </a:ext>
              </a:extLst>
            </p:cNvPr>
            <p:cNvSpPr/>
            <p:nvPr/>
          </p:nvSpPr>
          <p:spPr>
            <a:xfrm>
              <a:off x="3911375" y="302325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a:extLst>
                <a:ext uri="{FF2B5EF4-FFF2-40B4-BE49-F238E27FC236}">
                  <a16:creationId xmlns:a16="http://schemas.microsoft.com/office/drawing/2014/main" id="{685553B1-01F8-0243-BD5F-22E635A6A80F}"/>
                </a:ext>
              </a:extLst>
            </p:cNvPr>
            <p:cNvSpPr/>
            <p:nvPr/>
          </p:nvSpPr>
          <p:spPr>
            <a:xfrm>
              <a:off x="3901386" y="376508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a:extLst>
                <a:ext uri="{FF2B5EF4-FFF2-40B4-BE49-F238E27FC236}">
                  <a16:creationId xmlns:a16="http://schemas.microsoft.com/office/drawing/2014/main" id="{9EEF5AC1-3574-8C4F-90C0-3F1C870359CC}"/>
                </a:ext>
              </a:extLst>
            </p:cNvPr>
            <p:cNvSpPr/>
            <p:nvPr/>
          </p:nvSpPr>
          <p:spPr>
            <a:xfrm>
              <a:off x="3173287" y="303246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1" name="Straight Connector 140">
              <a:extLst>
                <a:ext uri="{FF2B5EF4-FFF2-40B4-BE49-F238E27FC236}">
                  <a16:creationId xmlns:a16="http://schemas.microsoft.com/office/drawing/2014/main" id="{F24EF072-04CE-344B-96D9-39101A3771BB}"/>
                </a:ext>
              </a:extLst>
            </p:cNvPr>
            <p:cNvCxnSpPr/>
            <p:nvPr/>
          </p:nvCxnSpPr>
          <p:spPr>
            <a:xfrm flipH="1" flipV="1">
              <a:off x="4715001" y="3087995"/>
              <a:ext cx="731520" cy="731520"/>
            </a:xfrm>
            <a:prstGeom prst="line">
              <a:avLst/>
            </a:prstGeom>
            <a:ln w="127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333E50DF-AAAA-E442-85A6-75DD3C86894F}"/>
                </a:ext>
              </a:extLst>
            </p:cNvPr>
            <p:cNvCxnSpPr/>
            <p:nvPr/>
          </p:nvCxnSpPr>
          <p:spPr>
            <a:xfrm flipV="1">
              <a:off x="4706939" y="3091114"/>
              <a:ext cx="731520" cy="73152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81EC8534-CF93-8B4A-91BE-8FD0AAF9EE45}"/>
                </a:ext>
              </a:extLst>
            </p:cNvPr>
            <p:cNvCxnSpPr/>
            <p:nvPr/>
          </p:nvCxnSpPr>
          <p:spPr>
            <a:xfrm flipH="1">
              <a:off x="4757825" y="3100598"/>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a16="http://schemas.microsoft.com/office/drawing/2014/main" id="{C9CA272B-A11C-D140-A277-ADE955866FE0}"/>
                </a:ext>
              </a:extLst>
            </p:cNvPr>
            <p:cNvCxnSpPr/>
            <p:nvPr/>
          </p:nvCxnSpPr>
          <p:spPr>
            <a:xfrm flipH="1" flipV="1">
              <a:off x="4748798" y="3083034"/>
              <a:ext cx="1436201" cy="70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CDD33A2F-0419-4845-8FCA-AE28048D74F1}"/>
                </a:ext>
              </a:extLst>
            </p:cNvPr>
            <p:cNvCxnSpPr/>
            <p:nvPr/>
          </p:nvCxnSpPr>
          <p:spPr>
            <a:xfrm>
              <a:off x="5480514" y="381996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a:extLst>
                <a:ext uri="{FF2B5EF4-FFF2-40B4-BE49-F238E27FC236}">
                  <a16:creationId xmlns:a16="http://schemas.microsoft.com/office/drawing/2014/main" id="{6B5BAB8B-D1C8-BF4C-B777-7A763372B68B}"/>
                </a:ext>
              </a:extLst>
            </p:cNvPr>
            <p:cNvCxnSpPr/>
            <p:nvPr/>
          </p:nvCxnSpPr>
          <p:spPr>
            <a:xfrm>
              <a:off x="4725651" y="3072035"/>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65EF55F4-A885-394C-B335-214BAFAD8366}"/>
                </a:ext>
              </a:extLst>
            </p:cNvPr>
            <p:cNvCxnSpPr/>
            <p:nvPr/>
          </p:nvCxnSpPr>
          <p:spPr>
            <a:xfrm>
              <a:off x="4716027" y="3824346"/>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a:extLst>
                <a:ext uri="{FF2B5EF4-FFF2-40B4-BE49-F238E27FC236}">
                  <a16:creationId xmlns:a16="http://schemas.microsoft.com/office/drawing/2014/main" id="{B956C056-0669-8A40-A8E4-722B9D505DE9}"/>
                </a:ext>
              </a:extLst>
            </p:cNvPr>
            <p:cNvCxnSpPr/>
            <p:nvPr/>
          </p:nvCxnSpPr>
          <p:spPr>
            <a:xfrm>
              <a:off x="5490284" y="3070883"/>
              <a:ext cx="731520" cy="205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49" name="Oval 148">
              <a:extLst>
                <a:ext uri="{FF2B5EF4-FFF2-40B4-BE49-F238E27FC236}">
                  <a16:creationId xmlns:a16="http://schemas.microsoft.com/office/drawing/2014/main" id="{DF3BE883-B7C1-514C-BBBC-9E4701D2C536}"/>
                </a:ext>
              </a:extLst>
            </p:cNvPr>
            <p:cNvSpPr/>
            <p:nvPr/>
          </p:nvSpPr>
          <p:spPr>
            <a:xfrm>
              <a:off x="6196705" y="303040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Oval 149">
              <a:extLst>
                <a:ext uri="{FF2B5EF4-FFF2-40B4-BE49-F238E27FC236}">
                  <a16:creationId xmlns:a16="http://schemas.microsoft.com/office/drawing/2014/main" id="{E266A063-7756-1748-8728-CF02CDCC61AB}"/>
                </a:ext>
              </a:extLst>
            </p:cNvPr>
            <p:cNvSpPr/>
            <p:nvPr/>
          </p:nvSpPr>
          <p:spPr>
            <a:xfrm>
              <a:off x="6163067" y="3772239"/>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Oval 150">
              <a:extLst>
                <a:ext uri="{FF2B5EF4-FFF2-40B4-BE49-F238E27FC236}">
                  <a16:creationId xmlns:a16="http://schemas.microsoft.com/office/drawing/2014/main" id="{73E024E3-AAFA-7842-9E89-B81210EA486A}"/>
                </a:ext>
              </a:extLst>
            </p:cNvPr>
            <p:cNvSpPr/>
            <p:nvPr/>
          </p:nvSpPr>
          <p:spPr>
            <a:xfrm>
              <a:off x="4671033" y="3774292"/>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Oval 151">
              <a:extLst>
                <a:ext uri="{FF2B5EF4-FFF2-40B4-BE49-F238E27FC236}">
                  <a16:creationId xmlns:a16="http://schemas.microsoft.com/office/drawing/2014/main" id="{5BF66763-ADD6-E74C-8816-34089F512B58}"/>
                </a:ext>
              </a:extLst>
            </p:cNvPr>
            <p:cNvSpPr/>
            <p:nvPr/>
          </p:nvSpPr>
          <p:spPr>
            <a:xfrm>
              <a:off x="5407158" y="3029477"/>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Oval 152">
              <a:extLst>
                <a:ext uri="{FF2B5EF4-FFF2-40B4-BE49-F238E27FC236}">
                  <a16:creationId xmlns:a16="http://schemas.microsoft.com/office/drawing/2014/main" id="{42387DEA-EC6E-854C-8A77-8B186829EC38}"/>
                </a:ext>
              </a:extLst>
            </p:cNvPr>
            <p:cNvSpPr/>
            <p:nvPr/>
          </p:nvSpPr>
          <p:spPr>
            <a:xfrm>
              <a:off x="5397169" y="3771308"/>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Oval 153">
              <a:extLst>
                <a:ext uri="{FF2B5EF4-FFF2-40B4-BE49-F238E27FC236}">
                  <a16:creationId xmlns:a16="http://schemas.microsoft.com/office/drawing/2014/main" id="{F4671DA3-A4E4-384D-84AC-9D11D9A99DD7}"/>
                </a:ext>
              </a:extLst>
            </p:cNvPr>
            <p:cNvSpPr/>
            <p:nvPr/>
          </p:nvSpPr>
          <p:spPr>
            <a:xfrm>
              <a:off x="4669070" y="3032461"/>
              <a:ext cx="91440" cy="9144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7" name="TextBox 156">
            <a:extLst>
              <a:ext uri="{FF2B5EF4-FFF2-40B4-BE49-F238E27FC236}">
                <a16:creationId xmlns:a16="http://schemas.microsoft.com/office/drawing/2014/main" id="{E84E1198-D858-D246-ABB7-DA5ED3082136}"/>
              </a:ext>
            </a:extLst>
          </p:cNvPr>
          <p:cNvSpPr txBox="1"/>
          <p:nvPr/>
        </p:nvSpPr>
        <p:spPr>
          <a:xfrm>
            <a:off x="2303955" y="198991"/>
            <a:ext cx="4543836" cy="861774"/>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   </a:t>
            </a:r>
            <a:r>
              <a:rPr lang="en-US" sz="2200" dirty="0">
                <a:latin typeface="Times New Roman" panose="02020603050405020304" pitchFamily="18" charset="0"/>
                <a:cs typeface="Times New Roman" panose="02020603050405020304" pitchFamily="18" charset="0"/>
              </a:rPr>
              <a:t>Lattice Truss Designs Relative to </a:t>
            </a:r>
          </a:p>
          <a:p>
            <a:r>
              <a:rPr lang="en-US" sz="2200" dirty="0">
                <a:latin typeface="Times New Roman" panose="02020603050405020304" pitchFamily="18" charset="0"/>
                <a:cs typeface="Times New Roman" panose="02020603050405020304" pitchFamily="18" charset="0"/>
              </a:rPr>
              <a:t>Heat Transfer Conduction, Design #3             </a:t>
            </a:r>
          </a:p>
        </p:txBody>
      </p:sp>
      <p:grpSp>
        <p:nvGrpSpPr>
          <p:cNvPr id="159" name="Group 158">
            <a:extLst>
              <a:ext uri="{FF2B5EF4-FFF2-40B4-BE49-F238E27FC236}">
                <a16:creationId xmlns:a16="http://schemas.microsoft.com/office/drawing/2014/main" id="{72AF9657-35C7-224E-98DE-76E2FB5E30A2}"/>
              </a:ext>
            </a:extLst>
          </p:cNvPr>
          <p:cNvGrpSpPr/>
          <p:nvPr/>
        </p:nvGrpSpPr>
        <p:grpSpPr>
          <a:xfrm>
            <a:off x="7554761" y="6143911"/>
            <a:ext cx="1339174" cy="421977"/>
            <a:chOff x="470514" y="6098501"/>
            <a:chExt cx="1339174" cy="421977"/>
          </a:xfrm>
        </p:grpSpPr>
        <p:sp>
          <p:nvSpPr>
            <p:cNvPr id="160" name="TextBox 159">
              <a:extLst>
                <a:ext uri="{FF2B5EF4-FFF2-40B4-BE49-F238E27FC236}">
                  <a16:creationId xmlns:a16="http://schemas.microsoft.com/office/drawing/2014/main" id="{31397B01-E85C-1540-A68E-3EB8EB5E68AD}"/>
                </a:ext>
              </a:extLst>
            </p:cNvPr>
            <p:cNvSpPr txBox="1"/>
            <p:nvPr/>
          </p:nvSpPr>
          <p:spPr>
            <a:xfrm>
              <a:off x="470514" y="6151146"/>
              <a:ext cx="1000839" cy="369332"/>
            </a:xfrm>
            <a:prstGeom prst="rect">
              <a:avLst/>
            </a:prstGeom>
            <a:noFill/>
          </p:spPr>
          <p:txBody>
            <a:bodyPr wrap="square" rtlCol="0">
              <a:spAutoFit/>
            </a:bodyPr>
            <a:lstStyle/>
            <a:p>
              <a:r>
                <a:rPr lang="en-US" dirty="0" err="1">
                  <a:latin typeface="Times New Roman" panose="02020603050405020304" pitchFamily="18" charset="0"/>
                  <a:cs typeface="Times New Roman" panose="02020603050405020304" pitchFamily="18" charset="0"/>
                </a:rPr>
                <a:t>Lattogle</a:t>
              </a:r>
              <a:r>
                <a:rPr lang="en-US" dirty="0">
                  <a:latin typeface="Times New Roman" panose="02020603050405020304" pitchFamily="18" charset="0"/>
                  <a:cs typeface="Times New Roman" panose="02020603050405020304" pitchFamily="18" charset="0"/>
                </a:rPr>
                <a:t> </a:t>
              </a:r>
              <a:endParaRPr lang="en-US" dirty="0"/>
            </a:p>
          </p:txBody>
        </p:sp>
        <p:sp>
          <p:nvSpPr>
            <p:cNvPr id="161" name="TextBox 160">
              <a:extLst>
                <a:ext uri="{FF2B5EF4-FFF2-40B4-BE49-F238E27FC236}">
                  <a16:creationId xmlns:a16="http://schemas.microsoft.com/office/drawing/2014/main" id="{1AE8CBF5-5D4D-8248-9774-CD6427A29D4F}"/>
                </a:ext>
              </a:extLst>
            </p:cNvPr>
            <p:cNvSpPr txBox="1"/>
            <p:nvPr/>
          </p:nvSpPr>
          <p:spPr>
            <a:xfrm>
              <a:off x="1291748" y="6098501"/>
              <a:ext cx="517940" cy="369332"/>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a:t>
              </a:r>
              <a:r>
                <a:rPr lang="en-US" dirty="0"/>
                <a:t>   </a:t>
              </a:r>
            </a:p>
          </p:txBody>
        </p:sp>
      </p:grpSp>
    </p:spTree>
    <p:extLst>
      <p:ext uri="{BB962C8B-B14F-4D97-AF65-F5344CB8AC3E}">
        <p14:creationId xmlns:p14="http://schemas.microsoft.com/office/powerpoint/2010/main" val="1454365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1629</TotalTime>
  <Words>1013</Words>
  <Application>Microsoft Macintosh PowerPoint</Application>
  <PresentationFormat>On-screen Show (4:3)</PresentationFormat>
  <Paragraphs>281</Paragraphs>
  <Slides>33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Kenner, Winfred S. (LARC-D312)</dc:creator>
  <cp:lastModifiedBy>Kenner, Winfred S. (LARC-D312)</cp:lastModifiedBy>
  <cp:revision>56</cp:revision>
  <dcterms:created xsi:type="dcterms:W3CDTF">2020-09-04T04:49:34Z</dcterms:created>
  <dcterms:modified xsi:type="dcterms:W3CDTF">2020-10-04T23:53:00Z</dcterms:modified>
</cp:coreProperties>
</file>