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89" r:id="rId2"/>
    <p:sldId id="658" r:id="rId3"/>
    <p:sldId id="288" r:id="rId4"/>
    <p:sldId id="256" r:id="rId5"/>
    <p:sldId id="274" r:id="rId6"/>
    <p:sldId id="258" r:id="rId7"/>
    <p:sldId id="275" r:id="rId8"/>
    <p:sldId id="259" r:id="rId9"/>
    <p:sldId id="276" r:id="rId10"/>
    <p:sldId id="260" r:id="rId11"/>
    <p:sldId id="277" r:id="rId12"/>
    <p:sldId id="261" r:id="rId13"/>
    <p:sldId id="278" r:id="rId14"/>
    <p:sldId id="262" r:id="rId15"/>
    <p:sldId id="279" r:id="rId16"/>
    <p:sldId id="263" r:id="rId17"/>
    <p:sldId id="280" r:id="rId18"/>
    <p:sldId id="264" r:id="rId19"/>
    <p:sldId id="281" r:id="rId20"/>
    <p:sldId id="265" r:id="rId21"/>
    <p:sldId id="282" r:id="rId22"/>
    <p:sldId id="266" r:id="rId23"/>
    <p:sldId id="283" r:id="rId24"/>
    <p:sldId id="267" r:id="rId25"/>
    <p:sldId id="284" r:id="rId26"/>
    <p:sldId id="270" r:id="rId27"/>
    <p:sldId id="285" r:id="rId28"/>
    <p:sldId id="271" r:id="rId29"/>
    <p:sldId id="286" r:id="rId30"/>
    <p:sldId id="272" r:id="rId31"/>
    <p:sldId id="287" r:id="rId32"/>
    <p:sldId id="291"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154"/>
    <p:restoredTop sz="94694"/>
  </p:normalViewPr>
  <p:slideViewPr>
    <p:cSldViewPr snapToGrid="0" snapToObjects="1">
      <p:cViewPr varScale="1">
        <p:scale>
          <a:sx n="128" d="100"/>
          <a:sy n="128" d="100"/>
        </p:scale>
        <p:origin x="8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EB0A48-DC62-494A-979D-08CD3A48EB70}" type="datetimeFigureOut">
              <a:rPr lang="en-US" smtClean="0"/>
              <a:t>10/14/20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3304101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EB0A48-DC62-494A-979D-08CD3A48EB70}" type="datetimeFigureOut">
              <a:rPr lang="en-US" smtClean="0"/>
              <a:t>10/14/20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3018788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EB0A48-DC62-494A-979D-08CD3A48EB70}" type="datetimeFigureOut">
              <a:rPr lang="en-US" smtClean="0"/>
              <a:t>10/14/20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230326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EB0A48-DC62-494A-979D-08CD3A48EB70}" type="datetimeFigureOut">
              <a:rPr lang="en-US" smtClean="0"/>
              <a:t>10/14/20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1322079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EB0A48-DC62-494A-979D-08CD3A48EB70}" type="datetimeFigureOut">
              <a:rPr lang="en-US" smtClean="0"/>
              <a:t>10/14/20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74743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EB0A48-DC62-494A-979D-08CD3A48EB70}" type="datetimeFigureOut">
              <a:rPr lang="en-US" smtClean="0"/>
              <a:t>10/14/20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909170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EB0A48-DC62-494A-979D-08CD3A48EB70}" type="datetimeFigureOut">
              <a:rPr lang="en-US" smtClean="0"/>
              <a:t>10/14/20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2888413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EB0A48-DC62-494A-979D-08CD3A48EB70}" type="datetimeFigureOut">
              <a:rPr lang="en-US" smtClean="0"/>
              <a:t>10/14/20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2214309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EB0A48-DC62-494A-979D-08CD3A48EB70}" type="datetimeFigureOut">
              <a:rPr lang="en-US" smtClean="0"/>
              <a:t>10/14/20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3543550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EB0A48-DC62-494A-979D-08CD3A48EB70}" type="datetimeFigureOut">
              <a:rPr lang="en-US" smtClean="0"/>
              <a:t>10/14/20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2476930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EB0A48-DC62-494A-979D-08CD3A48EB70}" type="datetimeFigureOut">
              <a:rPr lang="en-US" smtClean="0"/>
              <a:t>10/14/20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3106738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EB0A48-DC62-494A-979D-08CD3A48EB70}" type="datetimeFigureOut">
              <a:rPr lang="en-US" smtClean="0"/>
              <a:t>10/14/20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26B870-D0C2-C342-AF1E-CCEBD7478B16}" type="slidenum">
              <a:rPr lang="en-US" smtClean="0"/>
              <a:t>‹#›</a:t>
            </a:fld>
            <a:endParaRPr lang="en-US"/>
          </a:p>
        </p:txBody>
      </p:sp>
    </p:spTree>
    <p:extLst>
      <p:ext uri="{BB962C8B-B14F-4D97-AF65-F5344CB8AC3E}">
        <p14:creationId xmlns:p14="http://schemas.microsoft.com/office/powerpoint/2010/main" val="38166767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lattogle.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85762E-FD32-4246-8660-1A8DED7744EA}"/>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BAC63CB-32D5-9341-9782-36AFC279F214}"/>
              </a:ext>
            </a:extLst>
          </p:cNvPr>
          <p:cNvSpPr txBox="1"/>
          <p:nvPr/>
        </p:nvSpPr>
        <p:spPr>
          <a:xfrm>
            <a:off x="2784349" y="4366333"/>
            <a:ext cx="3793386"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Lattice Truss Beam Designs </a:t>
            </a:r>
          </a:p>
          <a:p>
            <a:r>
              <a:rPr lang="en-US" sz="2400" dirty="0">
                <a:latin typeface="Times New Roman" panose="02020603050405020304" pitchFamily="18" charset="0"/>
                <a:cs typeface="Times New Roman" panose="02020603050405020304" pitchFamily="18" charset="0"/>
              </a:rPr>
              <a:t>  with Five Joints per Unit         </a:t>
            </a:r>
          </a:p>
        </p:txBody>
      </p:sp>
      <p:grpSp>
        <p:nvGrpSpPr>
          <p:cNvPr id="6" name="Group 5">
            <a:extLst>
              <a:ext uri="{FF2B5EF4-FFF2-40B4-BE49-F238E27FC236}">
                <a16:creationId xmlns:a16="http://schemas.microsoft.com/office/drawing/2014/main" id="{24AF8A4A-CFD3-0544-8509-A789A8BF362F}"/>
              </a:ext>
            </a:extLst>
          </p:cNvPr>
          <p:cNvGrpSpPr/>
          <p:nvPr/>
        </p:nvGrpSpPr>
        <p:grpSpPr>
          <a:xfrm>
            <a:off x="2141357" y="1695225"/>
            <a:ext cx="4944326" cy="1107996"/>
            <a:chOff x="2131418" y="1934112"/>
            <a:chExt cx="4944326" cy="1107996"/>
          </a:xfrm>
        </p:grpSpPr>
        <p:sp>
          <p:nvSpPr>
            <p:cNvPr id="7" name="TextBox 6">
              <a:extLst>
                <a:ext uri="{FF2B5EF4-FFF2-40B4-BE49-F238E27FC236}">
                  <a16:creationId xmlns:a16="http://schemas.microsoft.com/office/drawing/2014/main" id="{F1D370BA-BE7B-D540-95B3-68EAEECA3D9F}"/>
                </a:ext>
              </a:extLst>
            </p:cNvPr>
            <p:cNvSpPr txBox="1"/>
            <p:nvPr/>
          </p:nvSpPr>
          <p:spPr>
            <a:xfrm>
              <a:off x="2131418" y="1934112"/>
              <a:ext cx="4857203" cy="1107996"/>
            </a:xfrm>
            <a:prstGeom prst="rect">
              <a:avLst/>
            </a:prstGeom>
            <a:noFill/>
          </p:spPr>
          <p:txBody>
            <a:bodyPr wrap="square" rtlCol="0">
              <a:spAutoFit/>
            </a:bodyPr>
            <a:lstStyle/>
            <a:p>
              <a:r>
                <a:rPr lang="en-US" sz="6600" dirty="0">
                  <a:latin typeface="Times New Roman" panose="02020603050405020304" pitchFamily="18" charset="0"/>
                  <a:cs typeface="Times New Roman" panose="02020603050405020304" pitchFamily="18" charset="0"/>
                </a:rPr>
                <a:t> </a:t>
              </a:r>
              <a:r>
                <a:rPr lang="en-US" sz="6000" dirty="0">
                  <a:latin typeface="Times New Roman" panose="02020603050405020304" pitchFamily="18" charset="0"/>
                  <a:cs typeface="Times New Roman" panose="02020603050405020304" pitchFamily="18" charset="0"/>
                </a:rPr>
                <a:t>LATTOGLE</a:t>
              </a:r>
              <a:endParaRPr lang="en-US" sz="6600" baseline="30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5627B7B-02A2-0943-930B-A4CD3C64EA55}"/>
                </a:ext>
              </a:extLst>
            </p:cNvPr>
            <p:cNvSpPr txBox="1"/>
            <p:nvPr/>
          </p:nvSpPr>
          <p:spPr>
            <a:xfrm>
              <a:off x="6293063" y="2055327"/>
              <a:ext cx="782681"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endParaRPr lang="en-US" sz="3200" dirty="0"/>
            </a:p>
          </p:txBody>
        </p:sp>
      </p:grpSp>
    </p:spTree>
    <p:extLst>
      <p:ext uri="{BB962C8B-B14F-4D97-AF65-F5344CB8AC3E}">
        <p14:creationId xmlns:p14="http://schemas.microsoft.com/office/powerpoint/2010/main" val="1902952083"/>
      </p:ext>
    </p:extLst>
  </p:cSld>
  <p:clrMapOvr>
    <a:masterClrMapping/>
  </p:clrMapOvr>
  <p:transition advClick="0" advTm="7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6C8DC6A6-C992-E54F-8AF7-F956A6EB14E0}"/>
              </a:ext>
            </a:extLst>
          </p:cNvPr>
          <p:cNvGrpSpPr/>
          <p:nvPr/>
        </p:nvGrpSpPr>
        <p:grpSpPr>
          <a:xfrm>
            <a:off x="634023" y="3176005"/>
            <a:ext cx="7406209" cy="917363"/>
            <a:chOff x="671951" y="2755477"/>
            <a:chExt cx="7406209" cy="917363"/>
          </a:xfrm>
        </p:grpSpPr>
        <p:cxnSp>
          <p:nvCxnSpPr>
            <p:cNvPr id="2" name="Straight Connector 1">
              <a:extLst>
                <a:ext uri="{FF2B5EF4-FFF2-40B4-BE49-F238E27FC236}">
                  <a16:creationId xmlns:a16="http://schemas.microsoft.com/office/drawing/2014/main" id="{5C480BA2-15B9-F144-AE14-D2C26542FA05}"/>
                </a:ext>
              </a:extLst>
            </p:cNvPr>
            <p:cNvCxnSpPr/>
            <p:nvPr/>
          </p:nvCxnSpPr>
          <p:spPr>
            <a:xfrm flipH="1" flipV="1">
              <a:off x="4467922" y="2834422"/>
              <a:ext cx="750308" cy="773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00892425-464E-4549-A319-DF7EB14E6EFD}"/>
                </a:ext>
              </a:extLst>
            </p:cNvPr>
            <p:cNvCxnSpPr/>
            <p:nvPr/>
          </p:nvCxnSpPr>
          <p:spPr>
            <a:xfrm rot="16200000">
              <a:off x="1920074" y="3224636"/>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66AF26C3-73AE-234E-A9C3-09B2AF5AFC06}"/>
                </a:ext>
              </a:extLst>
            </p:cNvPr>
            <p:cNvCxnSpPr/>
            <p:nvPr/>
          </p:nvCxnSpPr>
          <p:spPr>
            <a:xfrm rot="16200000">
              <a:off x="3384846" y="3212754"/>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9A422F4-11DE-D441-8EEB-7684BB05846D}"/>
                </a:ext>
              </a:extLst>
            </p:cNvPr>
            <p:cNvCxnSpPr/>
            <p:nvPr/>
          </p:nvCxnSpPr>
          <p:spPr>
            <a:xfrm>
              <a:off x="1550489" y="2861367"/>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89D75FB-6CD2-DB44-AEBD-CD9D1FFB5114}"/>
                </a:ext>
              </a:extLst>
            </p:cNvPr>
            <p:cNvCxnSpPr/>
            <p:nvPr/>
          </p:nvCxnSpPr>
          <p:spPr>
            <a:xfrm>
              <a:off x="2277291" y="2856582"/>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D476B5C-24FD-FC43-8DA2-40400BE844B0}"/>
                </a:ext>
              </a:extLst>
            </p:cNvPr>
            <p:cNvCxnSpPr/>
            <p:nvPr/>
          </p:nvCxnSpPr>
          <p:spPr>
            <a:xfrm>
              <a:off x="3004093" y="2857773"/>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0FB40D2-44C7-3944-8F4A-00F95B58587F}"/>
                </a:ext>
              </a:extLst>
            </p:cNvPr>
            <p:cNvCxnSpPr/>
            <p:nvPr/>
          </p:nvCxnSpPr>
          <p:spPr>
            <a:xfrm>
              <a:off x="823687" y="2854200"/>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655686F-42B4-FC45-B046-91ADA469691F}"/>
                </a:ext>
              </a:extLst>
            </p:cNvPr>
            <p:cNvCxnSpPr/>
            <p:nvPr/>
          </p:nvCxnSpPr>
          <p:spPr>
            <a:xfrm flipH="1" flipV="1">
              <a:off x="1533428" y="2827390"/>
              <a:ext cx="767843" cy="7785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D06AAF1-FBA4-1B4C-B4EB-D5429055BDB7}"/>
                </a:ext>
              </a:extLst>
            </p:cNvPr>
            <p:cNvCxnSpPr/>
            <p:nvPr/>
          </p:nvCxnSpPr>
          <p:spPr>
            <a:xfrm flipV="1">
              <a:off x="826025" y="2858304"/>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1C7B2F0E-7AAA-EA4A-ABB1-9CFA67F4C48E}"/>
                </a:ext>
              </a:extLst>
            </p:cNvPr>
            <p:cNvSpPr/>
            <p:nvPr/>
          </p:nvSpPr>
          <p:spPr>
            <a:xfrm>
              <a:off x="1513832" y="281418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2746A5CD-4FEF-8B45-A809-70290AF4BEF2}"/>
                </a:ext>
              </a:extLst>
            </p:cNvPr>
            <p:cNvCxnSpPr/>
            <p:nvPr/>
          </p:nvCxnSpPr>
          <p:spPr>
            <a:xfrm flipV="1">
              <a:off x="2271861" y="2857904"/>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1E954A0-BDCA-6C40-848A-CBC1BC1FCAFE}"/>
                </a:ext>
              </a:extLst>
            </p:cNvPr>
            <p:cNvCxnSpPr/>
            <p:nvPr/>
          </p:nvCxnSpPr>
          <p:spPr>
            <a:xfrm rot="16200000">
              <a:off x="4846798" y="3218330"/>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A6F8F43-B3B0-4B47-9B31-10FD359E4A0C}"/>
                </a:ext>
              </a:extLst>
            </p:cNvPr>
            <p:cNvCxnSpPr/>
            <p:nvPr/>
          </p:nvCxnSpPr>
          <p:spPr>
            <a:xfrm>
              <a:off x="3739243" y="2862158"/>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B2E52D2-201D-E34D-B469-950FACF57628}"/>
                </a:ext>
              </a:extLst>
            </p:cNvPr>
            <p:cNvCxnSpPr/>
            <p:nvPr/>
          </p:nvCxnSpPr>
          <p:spPr>
            <a:xfrm>
              <a:off x="4466045" y="2863349"/>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A65EEDA-FC5B-5748-8207-D3B2C9A4F913}"/>
                </a:ext>
              </a:extLst>
            </p:cNvPr>
            <p:cNvCxnSpPr/>
            <p:nvPr/>
          </p:nvCxnSpPr>
          <p:spPr>
            <a:xfrm flipV="1">
              <a:off x="3733813" y="2863480"/>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DC349ED7-5261-EE45-8B19-9E1DCF5989CC}"/>
                </a:ext>
              </a:extLst>
            </p:cNvPr>
            <p:cNvSpPr/>
            <p:nvPr/>
          </p:nvSpPr>
          <p:spPr>
            <a:xfrm>
              <a:off x="4434032" y="280781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FDFCD88F-6527-9041-832C-9D4C1117B212}"/>
                </a:ext>
              </a:extLst>
            </p:cNvPr>
            <p:cNvCxnSpPr/>
            <p:nvPr/>
          </p:nvCxnSpPr>
          <p:spPr>
            <a:xfrm flipH="1" flipV="1">
              <a:off x="3014264" y="2831522"/>
              <a:ext cx="731790" cy="758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82DAB72-D2E8-9D4C-B9A0-BFD37C1BD911}"/>
                </a:ext>
              </a:extLst>
            </p:cNvPr>
            <p:cNvCxnSpPr/>
            <p:nvPr/>
          </p:nvCxnSpPr>
          <p:spPr>
            <a:xfrm flipH="1" flipV="1">
              <a:off x="829215" y="2871613"/>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78972FF-F99F-5D47-B8D7-2282570B9894}"/>
                </a:ext>
              </a:extLst>
            </p:cNvPr>
            <p:cNvCxnSpPr/>
            <p:nvPr/>
          </p:nvCxnSpPr>
          <p:spPr>
            <a:xfrm flipH="1" flipV="1">
              <a:off x="2296847" y="2878908"/>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2C57CE-2855-0C40-96E8-274EF4CE4DCD}"/>
                </a:ext>
              </a:extLst>
            </p:cNvPr>
            <p:cNvCxnSpPr/>
            <p:nvPr/>
          </p:nvCxnSpPr>
          <p:spPr>
            <a:xfrm flipH="1" flipV="1">
              <a:off x="3770738" y="2881780"/>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9F2ADF43-4DA9-EC4E-9919-D2B058F478AE}"/>
                </a:ext>
              </a:extLst>
            </p:cNvPr>
            <p:cNvSpPr/>
            <p:nvPr/>
          </p:nvSpPr>
          <p:spPr>
            <a:xfrm>
              <a:off x="2966901" y="280224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5342D6-40CA-324B-BB75-E407AE4C8296}"/>
                </a:ext>
              </a:extLst>
            </p:cNvPr>
            <p:cNvSpPr/>
            <p:nvPr/>
          </p:nvSpPr>
          <p:spPr>
            <a:xfrm>
              <a:off x="5163424" y="281080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28D00F1-7561-2C44-8A45-E92FE9DA4725}"/>
                </a:ext>
              </a:extLst>
            </p:cNvPr>
            <p:cNvSpPr/>
            <p:nvPr/>
          </p:nvSpPr>
          <p:spPr>
            <a:xfrm>
              <a:off x="2235955" y="353896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0C1382A-D48B-BF4C-8F47-2EFC88DC96D4}"/>
                </a:ext>
              </a:extLst>
            </p:cNvPr>
            <p:cNvSpPr/>
            <p:nvPr/>
          </p:nvSpPr>
          <p:spPr>
            <a:xfrm>
              <a:off x="3695343" y="353896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7AA931E-F22C-3B42-B71B-9D95FD492B82}"/>
                </a:ext>
              </a:extLst>
            </p:cNvPr>
            <p:cNvSpPr/>
            <p:nvPr/>
          </p:nvSpPr>
          <p:spPr>
            <a:xfrm>
              <a:off x="5165387" y="354475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F95D726-D02E-FC42-9314-9E414EFCDBCB}"/>
                </a:ext>
              </a:extLst>
            </p:cNvPr>
            <p:cNvSpPr/>
            <p:nvPr/>
          </p:nvSpPr>
          <p:spPr>
            <a:xfrm>
              <a:off x="3701472" y="280522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6BDE774-23C3-5743-8475-5E989D0900D7}"/>
                </a:ext>
              </a:extLst>
            </p:cNvPr>
            <p:cNvSpPr/>
            <p:nvPr/>
          </p:nvSpPr>
          <p:spPr>
            <a:xfrm>
              <a:off x="783913" y="281218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6FC59DEF-8727-DB4E-B852-BDB52C80E30A}"/>
                </a:ext>
              </a:extLst>
            </p:cNvPr>
            <p:cNvCxnSpPr/>
            <p:nvPr/>
          </p:nvCxnSpPr>
          <p:spPr>
            <a:xfrm flipV="1">
              <a:off x="778297" y="2757528"/>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935024C-51CB-B947-9716-3FA4ACA7E889}"/>
                </a:ext>
              </a:extLst>
            </p:cNvPr>
            <p:cNvCxnSpPr/>
            <p:nvPr/>
          </p:nvCxnSpPr>
          <p:spPr>
            <a:xfrm>
              <a:off x="686497" y="2755477"/>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6A54D52-FD7C-A445-9B20-9301CFCB3D09}"/>
                </a:ext>
              </a:extLst>
            </p:cNvPr>
            <p:cNvCxnSpPr/>
            <p:nvPr/>
          </p:nvCxnSpPr>
          <p:spPr>
            <a:xfrm>
              <a:off x="683327" y="284729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1537100-10F0-4C48-93D2-0AF87E7D59C7}"/>
                </a:ext>
              </a:extLst>
            </p:cNvPr>
            <p:cNvCxnSpPr/>
            <p:nvPr/>
          </p:nvCxnSpPr>
          <p:spPr>
            <a:xfrm>
              <a:off x="688813" y="2936423"/>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12C2E81-81F7-D348-A809-CDB4EB33A73B}"/>
                </a:ext>
              </a:extLst>
            </p:cNvPr>
            <p:cNvCxnSpPr/>
            <p:nvPr/>
          </p:nvCxnSpPr>
          <p:spPr>
            <a:xfrm>
              <a:off x="675121" y="3487909"/>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81F30C5-09BA-2F45-A220-678C4545BAB7}"/>
                </a:ext>
              </a:extLst>
            </p:cNvPr>
            <p:cNvCxnSpPr/>
            <p:nvPr/>
          </p:nvCxnSpPr>
          <p:spPr>
            <a:xfrm>
              <a:off x="671951" y="3579722"/>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1493B4F-CE37-424F-B4F2-6D15FB360B2F}"/>
                </a:ext>
              </a:extLst>
            </p:cNvPr>
            <p:cNvCxnSpPr/>
            <p:nvPr/>
          </p:nvCxnSpPr>
          <p:spPr>
            <a:xfrm>
              <a:off x="677437" y="366885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91EB74E3-EAAA-C645-A0B4-41FA49BBB2F8}"/>
                </a:ext>
              </a:extLst>
            </p:cNvPr>
            <p:cNvSpPr/>
            <p:nvPr/>
          </p:nvSpPr>
          <p:spPr>
            <a:xfrm>
              <a:off x="2245944" y="280522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373F9BA-9CAC-0D46-A4EE-4F01925B18F4}"/>
                </a:ext>
              </a:extLst>
            </p:cNvPr>
            <p:cNvSpPr/>
            <p:nvPr/>
          </p:nvSpPr>
          <p:spPr>
            <a:xfrm>
              <a:off x="779900" y="353608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E1B47253-BF5C-4643-A098-F990B135FF31}"/>
                </a:ext>
              </a:extLst>
            </p:cNvPr>
            <p:cNvCxnSpPr/>
            <p:nvPr/>
          </p:nvCxnSpPr>
          <p:spPr>
            <a:xfrm flipV="1">
              <a:off x="766921" y="3489960"/>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968CFD5-E4FE-814D-9B82-469078B9CAD0}"/>
                </a:ext>
              </a:extLst>
            </p:cNvPr>
            <p:cNvCxnSpPr/>
            <p:nvPr/>
          </p:nvCxnSpPr>
          <p:spPr>
            <a:xfrm flipH="1" flipV="1">
              <a:off x="7289255" y="2834422"/>
              <a:ext cx="750308" cy="773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D16B3D0-D65D-144D-80A4-F2F38FEB2793}"/>
                </a:ext>
              </a:extLst>
            </p:cNvPr>
            <p:cNvCxnSpPr/>
            <p:nvPr/>
          </p:nvCxnSpPr>
          <p:spPr>
            <a:xfrm rot="16200000">
              <a:off x="7668131" y="3218330"/>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0C5155B-7554-5B4D-B738-DA0FFD651D20}"/>
                </a:ext>
              </a:extLst>
            </p:cNvPr>
            <p:cNvCxnSpPr/>
            <p:nvPr/>
          </p:nvCxnSpPr>
          <p:spPr>
            <a:xfrm>
              <a:off x="6560576" y="2862158"/>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337948F-B1CF-434D-843A-4FAE3D709B78}"/>
                </a:ext>
              </a:extLst>
            </p:cNvPr>
            <p:cNvCxnSpPr/>
            <p:nvPr/>
          </p:nvCxnSpPr>
          <p:spPr>
            <a:xfrm>
              <a:off x="7287378" y="2863349"/>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3826DFC-091A-6440-BA8D-9A29EEF9ECBB}"/>
                </a:ext>
              </a:extLst>
            </p:cNvPr>
            <p:cNvCxnSpPr/>
            <p:nvPr/>
          </p:nvCxnSpPr>
          <p:spPr>
            <a:xfrm flipV="1">
              <a:off x="6555146" y="2863480"/>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3580065D-92C9-EA4C-AD0D-C6EEC4CB5507}"/>
                </a:ext>
              </a:extLst>
            </p:cNvPr>
            <p:cNvSpPr/>
            <p:nvPr/>
          </p:nvSpPr>
          <p:spPr>
            <a:xfrm>
              <a:off x="7255365" y="280781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42DC72C5-E1E8-1443-88DF-24376DAF94FD}"/>
                </a:ext>
              </a:extLst>
            </p:cNvPr>
            <p:cNvSpPr/>
            <p:nvPr/>
          </p:nvSpPr>
          <p:spPr>
            <a:xfrm>
              <a:off x="6527123" y="353686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8451B3FC-6E99-004E-A8ED-AF353E56093C}"/>
                </a:ext>
              </a:extLst>
            </p:cNvPr>
            <p:cNvCxnSpPr/>
            <p:nvPr/>
          </p:nvCxnSpPr>
          <p:spPr>
            <a:xfrm flipH="1" flipV="1">
              <a:off x="6592071" y="2881780"/>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F4DED1A2-402C-B545-8853-ED2B32E6C4F5}"/>
                </a:ext>
              </a:extLst>
            </p:cNvPr>
            <p:cNvSpPr/>
            <p:nvPr/>
          </p:nvSpPr>
          <p:spPr>
            <a:xfrm>
              <a:off x="7984757" y="281080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662F5425-1C61-F245-A465-385FC7219535}"/>
                </a:ext>
              </a:extLst>
            </p:cNvPr>
            <p:cNvSpPr/>
            <p:nvPr/>
          </p:nvSpPr>
          <p:spPr>
            <a:xfrm>
              <a:off x="7986720" y="354475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8080157-C2A9-5946-9136-BB2B4D6E6471}"/>
                </a:ext>
              </a:extLst>
            </p:cNvPr>
            <p:cNvSpPr/>
            <p:nvPr/>
          </p:nvSpPr>
          <p:spPr>
            <a:xfrm>
              <a:off x="6529229" y="281080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B2944C07-72E3-FA4D-96E4-9D05CF453645}"/>
                </a:ext>
              </a:extLst>
            </p:cNvPr>
            <p:cNvSpPr/>
            <p:nvPr/>
          </p:nvSpPr>
          <p:spPr>
            <a:xfrm>
              <a:off x="5535023" y="3191655"/>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Oval 50">
              <a:extLst>
                <a:ext uri="{FF2B5EF4-FFF2-40B4-BE49-F238E27FC236}">
                  <a16:creationId xmlns:a16="http://schemas.microsoft.com/office/drawing/2014/main" id="{90478A71-13B5-3D4E-BA1C-FE5B4D31025A}"/>
                </a:ext>
              </a:extLst>
            </p:cNvPr>
            <p:cNvSpPr/>
            <p:nvPr/>
          </p:nvSpPr>
          <p:spPr>
            <a:xfrm>
              <a:off x="5838586" y="3185432"/>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Oval 51">
              <a:extLst>
                <a:ext uri="{FF2B5EF4-FFF2-40B4-BE49-F238E27FC236}">
                  <a16:creationId xmlns:a16="http://schemas.microsoft.com/office/drawing/2014/main" id="{A91AF20D-CFA8-BC4D-B406-71F6013A5D2D}"/>
                </a:ext>
              </a:extLst>
            </p:cNvPr>
            <p:cNvSpPr/>
            <p:nvPr/>
          </p:nvSpPr>
          <p:spPr>
            <a:xfrm>
              <a:off x="6167450" y="3188540"/>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cxnSp>
        <p:nvCxnSpPr>
          <p:cNvPr id="53" name="Straight Arrow Connector 52">
            <a:extLst>
              <a:ext uri="{FF2B5EF4-FFF2-40B4-BE49-F238E27FC236}">
                <a16:creationId xmlns:a16="http://schemas.microsoft.com/office/drawing/2014/main" id="{4A46299D-E1B2-3341-A511-56853178B113}"/>
              </a:ext>
            </a:extLst>
          </p:cNvPr>
          <p:cNvCxnSpPr>
            <a:cxnSpLocks/>
          </p:cNvCxnSpPr>
          <p:nvPr/>
        </p:nvCxnSpPr>
        <p:spPr>
          <a:xfrm>
            <a:off x="8212661" y="3040716"/>
            <a:ext cx="0" cy="198953"/>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6CE599D7-7062-EB4F-B602-49AEF5917366}"/>
              </a:ext>
            </a:extLst>
          </p:cNvPr>
          <p:cNvCxnSpPr>
            <a:cxnSpLocks/>
          </p:cNvCxnSpPr>
          <p:nvPr/>
        </p:nvCxnSpPr>
        <p:spPr>
          <a:xfrm>
            <a:off x="8204778" y="3995211"/>
            <a:ext cx="0" cy="208131"/>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09D4A0DD-68D1-9646-88BC-2B90D308AEB5}"/>
              </a:ext>
            </a:extLst>
          </p:cNvPr>
          <p:cNvSpPr txBox="1"/>
          <p:nvPr/>
        </p:nvSpPr>
        <p:spPr>
          <a:xfrm>
            <a:off x="7990344" y="2641584"/>
            <a:ext cx="536444"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sp>
        <p:nvSpPr>
          <p:cNvPr id="80" name="TextBox 79">
            <a:extLst>
              <a:ext uri="{FF2B5EF4-FFF2-40B4-BE49-F238E27FC236}">
                <a16:creationId xmlns:a16="http://schemas.microsoft.com/office/drawing/2014/main" id="{22D0F7E4-996F-E245-821A-0444530E170A}"/>
              </a:ext>
            </a:extLst>
          </p:cNvPr>
          <p:cNvSpPr txBox="1"/>
          <p:nvPr/>
        </p:nvSpPr>
        <p:spPr>
          <a:xfrm>
            <a:off x="7974041" y="4287845"/>
            <a:ext cx="546216"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grpSp>
        <p:nvGrpSpPr>
          <p:cNvPr id="81" name="Group 80">
            <a:extLst>
              <a:ext uri="{FF2B5EF4-FFF2-40B4-BE49-F238E27FC236}">
                <a16:creationId xmlns:a16="http://schemas.microsoft.com/office/drawing/2014/main" id="{35F5982C-DFCF-B84C-ACF5-98B062EB1B9F}"/>
              </a:ext>
            </a:extLst>
          </p:cNvPr>
          <p:cNvGrpSpPr/>
          <p:nvPr/>
        </p:nvGrpSpPr>
        <p:grpSpPr>
          <a:xfrm>
            <a:off x="466915" y="5437102"/>
            <a:ext cx="924602" cy="1058574"/>
            <a:chOff x="536432" y="5376415"/>
            <a:chExt cx="924602" cy="1058574"/>
          </a:xfrm>
        </p:grpSpPr>
        <p:cxnSp>
          <p:nvCxnSpPr>
            <p:cNvPr id="82" name="Straight Arrow Connector 81">
              <a:extLst>
                <a:ext uri="{FF2B5EF4-FFF2-40B4-BE49-F238E27FC236}">
                  <a16:creationId xmlns:a16="http://schemas.microsoft.com/office/drawing/2014/main" id="{793F0D06-3322-CE41-8BAC-59DC678280D5}"/>
                </a:ext>
              </a:extLst>
            </p:cNvPr>
            <p:cNvCxnSpPr/>
            <p:nvPr/>
          </p:nvCxnSpPr>
          <p:spPr>
            <a:xfrm>
              <a:off x="655200" y="6285600"/>
              <a:ext cx="469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25512A98-5C3F-5048-97F5-68F8A65BFA76}"/>
                </a:ext>
              </a:extLst>
            </p:cNvPr>
            <p:cNvSpPr txBox="1"/>
            <p:nvPr/>
          </p:nvSpPr>
          <p:spPr>
            <a:xfrm>
              <a:off x="1180298" y="6065657"/>
              <a:ext cx="280736" cy="369332"/>
            </a:xfrm>
            <a:prstGeom prst="rect">
              <a:avLst/>
            </a:prstGeom>
            <a:noFill/>
          </p:spPr>
          <p:txBody>
            <a:bodyPr wrap="square" rtlCol="0">
              <a:spAutoFit/>
            </a:bodyPr>
            <a:lstStyle/>
            <a:p>
              <a:r>
                <a:rPr lang="en-US" dirty="0"/>
                <a:t>x</a:t>
              </a:r>
            </a:p>
          </p:txBody>
        </p:sp>
        <p:cxnSp>
          <p:nvCxnSpPr>
            <p:cNvPr id="84" name="Straight Arrow Connector 83">
              <a:extLst>
                <a:ext uri="{FF2B5EF4-FFF2-40B4-BE49-F238E27FC236}">
                  <a16:creationId xmlns:a16="http://schemas.microsoft.com/office/drawing/2014/main" id="{A0030F7B-2461-2E48-A652-71F91A8381C5}"/>
                </a:ext>
              </a:extLst>
            </p:cNvPr>
            <p:cNvCxnSpPr>
              <a:cxnSpLocks/>
            </p:cNvCxnSpPr>
            <p:nvPr/>
          </p:nvCxnSpPr>
          <p:spPr>
            <a:xfrm flipV="1">
              <a:off x="656400" y="5803200"/>
              <a:ext cx="0" cy="482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CBBC3A7F-20F6-2847-8854-74AB73562092}"/>
                </a:ext>
              </a:extLst>
            </p:cNvPr>
            <p:cNvSpPr txBox="1"/>
            <p:nvPr/>
          </p:nvSpPr>
          <p:spPr>
            <a:xfrm>
              <a:off x="536432" y="5376415"/>
              <a:ext cx="280736" cy="369332"/>
            </a:xfrm>
            <a:prstGeom prst="rect">
              <a:avLst/>
            </a:prstGeom>
            <a:noFill/>
          </p:spPr>
          <p:txBody>
            <a:bodyPr wrap="square" rtlCol="0">
              <a:spAutoFit/>
            </a:bodyPr>
            <a:lstStyle/>
            <a:p>
              <a:r>
                <a:rPr lang="en-US" dirty="0"/>
                <a:t>y</a:t>
              </a:r>
            </a:p>
          </p:txBody>
        </p:sp>
      </p:grpSp>
      <p:sp>
        <p:nvSpPr>
          <p:cNvPr id="87" name="Rectangle 86">
            <a:extLst>
              <a:ext uri="{FF2B5EF4-FFF2-40B4-BE49-F238E27FC236}">
                <a16:creationId xmlns:a16="http://schemas.microsoft.com/office/drawing/2014/main" id="{8E2A95A2-498B-8747-A144-082508AC9CFA}"/>
              </a:ext>
            </a:extLst>
          </p:cNvPr>
          <p:cNvSpPr/>
          <p:nvPr/>
        </p:nvSpPr>
        <p:spPr>
          <a:xfrm>
            <a:off x="285564"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7" name="Straight Connector 66">
            <a:extLst>
              <a:ext uri="{FF2B5EF4-FFF2-40B4-BE49-F238E27FC236}">
                <a16:creationId xmlns:a16="http://schemas.microsoft.com/office/drawing/2014/main" id="{10A81BBD-AB5E-ED4F-A1CF-AB8BF8D3AEED}"/>
              </a:ext>
            </a:extLst>
          </p:cNvPr>
          <p:cNvCxnSpPr/>
          <p:nvPr/>
        </p:nvCxnSpPr>
        <p:spPr>
          <a:xfrm>
            <a:off x="285564" y="1188645"/>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74D94EE3-C78F-9948-BD0F-DA578A276FE3}"/>
              </a:ext>
            </a:extLst>
          </p:cNvPr>
          <p:cNvSpPr txBox="1"/>
          <p:nvPr/>
        </p:nvSpPr>
        <p:spPr>
          <a:xfrm>
            <a:off x="2185650" y="234560"/>
            <a:ext cx="5201897"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Lattice Truss Beam Designs with   </a:t>
            </a:r>
          </a:p>
          <a:p>
            <a:r>
              <a:rPr lang="en-US" sz="2800" dirty="0">
                <a:latin typeface="Times New Roman" panose="02020603050405020304" pitchFamily="18" charset="0"/>
                <a:cs typeface="Times New Roman" panose="02020603050405020304" pitchFamily="18" charset="0"/>
              </a:rPr>
              <a:t>  Five Joints per Unit, Design #4           </a:t>
            </a:r>
          </a:p>
        </p:txBody>
      </p:sp>
      <p:grpSp>
        <p:nvGrpSpPr>
          <p:cNvPr id="66" name="Group 65">
            <a:extLst>
              <a:ext uri="{FF2B5EF4-FFF2-40B4-BE49-F238E27FC236}">
                <a16:creationId xmlns:a16="http://schemas.microsoft.com/office/drawing/2014/main" id="{B6C521AA-F69E-7B47-8DFA-888BCCB0E1C5}"/>
              </a:ext>
            </a:extLst>
          </p:cNvPr>
          <p:cNvGrpSpPr/>
          <p:nvPr/>
        </p:nvGrpSpPr>
        <p:grpSpPr>
          <a:xfrm>
            <a:off x="7079819" y="6042083"/>
            <a:ext cx="1678033" cy="481586"/>
            <a:chOff x="1032936" y="5890542"/>
            <a:chExt cx="1678033" cy="481586"/>
          </a:xfrm>
        </p:grpSpPr>
        <p:sp>
          <p:nvSpPr>
            <p:cNvPr id="68" name="TextBox 67">
              <a:extLst>
                <a:ext uri="{FF2B5EF4-FFF2-40B4-BE49-F238E27FC236}">
                  <a16:creationId xmlns:a16="http://schemas.microsoft.com/office/drawing/2014/main" id="{100AA528-F277-9F4C-94BE-15C3E7C07DDE}"/>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70" name="TextBox 69">
              <a:extLst>
                <a:ext uri="{FF2B5EF4-FFF2-40B4-BE49-F238E27FC236}">
                  <a16:creationId xmlns:a16="http://schemas.microsoft.com/office/drawing/2014/main" id="{FBEBBC03-D243-9646-91E0-B42051E34D9B}"/>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625639542"/>
      </p:ext>
    </p:extLst>
  </p:cSld>
  <p:clrMapOvr>
    <a:masterClrMapping/>
  </p:clrMapOvr>
  <p:transition advClick="0" advTm="7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C480BA2-15B9-F144-AE14-D2C26542FA05}"/>
              </a:ext>
            </a:extLst>
          </p:cNvPr>
          <p:cNvCxnSpPr/>
          <p:nvPr/>
        </p:nvCxnSpPr>
        <p:spPr>
          <a:xfrm flipH="1" flipV="1">
            <a:off x="4520173" y="2461750"/>
            <a:ext cx="750308" cy="773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00892425-464E-4549-A319-DF7EB14E6EFD}"/>
              </a:ext>
            </a:extLst>
          </p:cNvPr>
          <p:cNvCxnSpPr/>
          <p:nvPr/>
        </p:nvCxnSpPr>
        <p:spPr>
          <a:xfrm rot="16200000">
            <a:off x="1972325" y="2851964"/>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66AF26C3-73AE-234E-A9C3-09B2AF5AFC06}"/>
              </a:ext>
            </a:extLst>
          </p:cNvPr>
          <p:cNvCxnSpPr/>
          <p:nvPr/>
        </p:nvCxnSpPr>
        <p:spPr>
          <a:xfrm rot="16200000">
            <a:off x="3437097" y="2840082"/>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9A422F4-11DE-D441-8EEB-7684BB05846D}"/>
              </a:ext>
            </a:extLst>
          </p:cNvPr>
          <p:cNvCxnSpPr/>
          <p:nvPr/>
        </p:nvCxnSpPr>
        <p:spPr>
          <a:xfrm>
            <a:off x="1602740" y="2488695"/>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89D75FB-6CD2-DB44-AEBD-CD9D1FFB5114}"/>
              </a:ext>
            </a:extLst>
          </p:cNvPr>
          <p:cNvCxnSpPr/>
          <p:nvPr/>
        </p:nvCxnSpPr>
        <p:spPr>
          <a:xfrm>
            <a:off x="2329542" y="2483910"/>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D476B5C-24FD-FC43-8DA2-40400BE844B0}"/>
              </a:ext>
            </a:extLst>
          </p:cNvPr>
          <p:cNvCxnSpPr/>
          <p:nvPr/>
        </p:nvCxnSpPr>
        <p:spPr>
          <a:xfrm>
            <a:off x="3056344" y="2485101"/>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0FB40D2-44C7-3944-8F4A-00F95B58587F}"/>
              </a:ext>
            </a:extLst>
          </p:cNvPr>
          <p:cNvCxnSpPr/>
          <p:nvPr/>
        </p:nvCxnSpPr>
        <p:spPr>
          <a:xfrm>
            <a:off x="875938" y="2481528"/>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655686F-42B4-FC45-B046-91ADA469691F}"/>
              </a:ext>
            </a:extLst>
          </p:cNvPr>
          <p:cNvCxnSpPr/>
          <p:nvPr/>
        </p:nvCxnSpPr>
        <p:spPr>
          <a:xfrm flipH="1" flipV="1">
            <a:off x="1585679" y="2454718"/>
            <a:ext cx="767843" cy="7785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D06AAF1-FBA4-1B4C-B4EB-D5429055BDB7}"/>
              </a:ext>
            </a:extLst>
          </p:cNvPr>
          <p:cNvCxnSpPr/>
          <p:nvPr/>
        </p:nvCxnSpPr>
        <p:spPr>
          <a:xfrm flipV="1">
            <a:off x="878276" y="2485632"/>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1C7B2F0E-7AAA-EA4A-ABB1-9CFA67F4C48E}"/>
              </a:ext>
            </a:extLst>
          </p:cNvPr>
          <p:cNvSpPr/>
          <p:nvPr/>
        </p:nvSpPr>
        <p:spPr>
          <a:xfrm>
            <a:off x="1566083" y="244151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2746A5CD-4FEF-8B45-A809-70290AF4BEF2}"/>
              </a:ext>
            </a:extLst>
          </p:cNvPr>
          <p:cNvCxnSpPr/>
          <p:nvPr/>
        </p:nvCxnSpPr>
        <p:spPr>
          <a:xfrm flipV="1">
            <a:off x="2324112" y="2485232"/>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1E954A0-BDCA-6C40-848A-CBC1BC1FCAFE}"/>
              </a:ext>
            </a:extLst>
          </p:cNvPr>
          <p:cNvCxnSpPr/>
          <p:nvPr/>
        </p:nvCxnSpPr>
        <p:spPr>
          <a:xfrm rot="16200000">
            <a:off x="4899049" y="2845658"/>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A6F8F43-B3B0-4B47-9B31-10FD359E4A0C}"/>
              </a:ext>
            </a:extLst>
          </p:cNvPr>
          <p:cNvCxnSpPr/>
          <p:nvPr/>
        </p:nvCxnSpPr>
        <p:spPr>
          <a:xfrm>
            <a:off x="3791494" y="2489486"/>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B2E52D2-201D-E34D-B469-950FACF57628}"/>
              </a:ext>
            </a:extLst>
          </p:cNvPr>
          <p:cNvCxnSpPr/>
          <p:nvPr/>
        </p:nvCxnSpPr>
        <p:spPr>
          <a:xfrm>
            <a:off x="4518296" y="2490677"/>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A65EEDA-FC5B-5748-8207-D3B2C9A4F913}"/>
              </a:ext>
            </a:extLst>
          </p:cNvPr>
          <p:cNvCxnSpPr/>
          <p:nvPr/>
        </p:nvCxnSpPr>
        <p:spPr>
          <a:xfrm flipV="1">
            <a:off x="3786064" y="2490808"/>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DC349ED7-5261-EE45-8B19-9E1DCF5989CC}"/>
              </a:ext>
            </a:extLst>
          </p:cNvPr>
          <p:cNvSpPr/>
          <p:nvPr/>
        </p:nvSpPr>
        <p:spPr>
          <a:xfrm>
            <a:off x="4486283" y="243514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FDFCD88F-6527-9041-832C-9D4C1117B212}"/>
              </a:ext>
            </a:extLst>
          </p:cNvPr>
          <p:cNvCxnSpPr/>
          <p:nvPr/>
        </p:nvCxnSpPr>
        <p:spPr>
          <a:xfrm flipH="1" flipV="1">
            <a:off x="3059984" y="2465381"/>
            <a:ext cx="731790" cy="758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82DAB72-D2E8-9D4C-B9A0-BFD37C1BD911}"/>
              </a:ext>
            </a:extLst>
          </p:cNvPr>
          <p:cNvCxnSpPr/>
          <p:nvPr/>
        </p:nvCxnSpPr>
        <p:spPr>
          <a:xfrm flipH="1" flipV="1">
            <a:off x="881466" y="2498941"/>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78972FF-F99F-5D47-B8D7-2282570B9894}"/>
              </a:ext>
            </a:extLst>
          </p:cNvPr>
          <p:cNvCxnSpPr/>
          <p:nvPr/>
        </p:nvCxnSpPr>
        <p:spPr>
          <a:xfrm flipH="1" flipV="1">
            <a:off x="2349098" y="2506236"/>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2C57CE-2855-0C40-96E8-274EF4CE4DCD}"/>
              </a:ext>
            </a:extLst>
          </p:cNvPr>
          <p:cNvCxnSpPr/>
          <p:nvPr/>
        </p:nvCxnSpPr>
        <p:spPr>
          <a:xfrm flipH="1" flipV="1">
            <a:off x="3822989" y="2509108"/>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9F2ADF43-4DA9-EC4E-9919-D2B058F478AE}"/>
              </a:ext>
            </a:extLst>
          </p:cNvPr>
          <p:cNvSpPr/>
          <p:nvPr/>
        </p:nvSpPr>
        <p:spPr>
          <a:xfrm>
            <a:off x="3019152" y="242957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5342D6-40CA-324B-BB75-E407AE4C8296}"/>
              </a:ext>
            </a:extLst>
          </p:cNvPr>
          <p:cNvSpPr/>
          <p:nvPr/>
        </p:nvSpPr>
        <p:spPr>
          <a:xfrm>
            <a:off x="5215675" y="243813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28D00F1-7561-2C44-8A45-E92FE9DA4725}"/>
              </a:ext>
            </a:extLst>
          </p:cNvPr>
          <p:cNvSpPr/>
          <p:nvPr/>
        </p:nvSpPr>
        <p:spPr>
          <a:xfrm>
            <a:off x="2288206" y="316629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0C1382A-D48B-BF4C-8F47-2EFC88DC96D4}"/>
              </a:ext>
            </a:extLst>
          </p:cNvPr>
          <p:cNvSpPr/>
          <p:nvPr/>
        </p:nvSpPr>
        <p:spPr>
          <a:xfrm>
            <a:off x="3747594" y="316629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7AA931E-F22C-3B42-B71B-9D95FD492B82}"/>
              </a:ext>
            </a:extLst>
          </p:cNvPr>
          <p:cNvSpPr/>
          <p:nvPr/>
        </p:nvSpPr>
        <p:spPr>
          <a:xfrm>
            <a:off x="5217638" y="317207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F95D726-D02E-FC42-9314-9E414EFCDBCB}"/>
              </a:ext>
            </a:extLst>
          </p:cNvPr>
          <p:cNvSpPr/>
          <p:nvPr/>
        </p:nvSpPr>
        <p:spPr>
          <a:xfrm>
            <a:off x="3753723" y="243255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6BDE774-23C3-5743-8475-5E989D0900D7}"/>
              </a:ext>
            </a:extLst>
          </p:cNvPr>
          <p:cNvSpPr/>
          <p:nvPr/>
        </p:nvSpPr>
        <p:spPr>
          <a:xfrm>
            <a:off x="836164" y="243951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6FC59DEF-8727-DB4E-B852-BDB52C80E30A}"/>
              </a:ext>
            </a:extLst>
          </p:cNvPr>
          <p:cNvCxnSpPr/>
          <p:nvPr/>
        </p:nvCxnSpPr>
        <p:spPr>
          <a:xfrm flipV="1">
            <a:off x="830548" y="2384856"/>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935024C-51CB-B947-9716-3FA4ACA7E889}"/>
              </a:ext>
            </a:extLst>
          </p:cNvPr>
          <p:cNvCxnSpPr/>
          <p:nvPr/>
        </p:nvCxnSpPr>
        <p:spPr>
          <a:xfrm>
            <a:off x="738748" y="238280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6A54D52-FD7C-A445-9B20-9301CFCB3D09}"/>
              </a:ext>
            </a:extLst>
          </p:cNvPr>
          <p:cNvCxnSpPr/>
          <p:nvPr/>
        </p:nvCxnSpPr>
        <p:spPr>
          <a:xfrm>
            <a:off x="735578" y="2474618"/>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1537100-10F0-4C48-93D2-0AF87E7D59C7}"/>
              </a:ext>
            </a:extLst>
          </p:cNvPr>
          <p:cNvCxnSpPr/>
          <p:nvPr/>
        </p:nvCxnSpPr>
        <p:spPr>
          <a:xfrm>
            <a:off x="741064" y="2563751"/>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12C2E81-81F7-D348-A809-CDB4EB33A73B}"/>
              </a:ext>
            </a:extLst>
          </p:cNvPr>
          <p:cNvCxnSpPr/>
          <p:nvPr/>
        </p:nvCxnSpPr>
        <p:spPr>
          <a:xfrm>
            <a:off x="727372" y="3115237"/>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81F30C5-09BA-2F45-A220-678C4545BAB7}"/>
              </a:ext>
            </a:extLst>
          </p:cNvPr>
          <p:cNvCxnSpPr/>
          <p:nvPr/>
        </p:nvCxnSpPr>
        <p:spPr>
          <a:xfrm>
            <a:off x="724202" y="320705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1493B4F-CE37-424F-B4F2-6D15FB360B2F}"/>
              </a:ext>
            </a:extLst>
          </p:cNvPr>
          <p:cNvCxnSpPr/>
          <p:nvPr/>
        </p:nvCxnSpPr>
        <p:spPr>
          <a:xfrm>
            <a:off x="729688" y="3296183"/>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91EB74E3-EAAA-C645-A0B4-41FA49BBB2F8}"/>
              </a:ext>
            </a:extLst>
          </p:cNvPr>
          <p:cNvSpPr/>
          <p:nvPr/>
        </p:nvSpPr>
        <p:spPr>
          <a:xfrm>
            <a:off x="2298195" y="243255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373F9BA-9CAC-0D46-A4EE-4F01925B18F4}"/>
              </a:ext>
            </a:extLst>
          </p:cNvPr>
          <p:cNvSpPr/>
          <p:nvPr/>
        </p:nvSpPr>
        <p:spPr>
          <a:xfrm>
            <a:off x="832151" y="316341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E1B47253-BF5C-4643-A098-F990B135FF31}"/>
              </a:ext>
            </a:extLst>
          </p:cNvPr>
          <p:cNvCxnSpPr/>
          <p:nvPr/>
        </p:nvCxnSpPr>
        <p:spPr>
          <a:xfrm flipV="1">
            <a:off x="819172" y="3117288"/>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968CFD5-E4FE-814D-9B82-469078B9CAD0}"/>
              </a:ext>
            </a:extLst>
          </p:cNvPr>
          <p:cNvCxnSpPr/>
          <p:nvPr/>
        </p:nvCxnSpPr>
        <p:spPr>
          <a:xfrm flipH="1" flipV="1">
            <a:off x="7341506" y="2461750"/>
            <a:ext cx="750308" cy="773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D16B3D0-D65D-144D-80A4-F2F38FEB2793}"/>
              </a:ext>
            </a:extLst>
          </p:cNvPr>
          <p:cNvCxnSpPr/>
          <p:nvPr/>
        </p:nvCxnSpPr>
        <p:spPr>
          <a:xfrm rot="16200000">
            <a:off x="7720382" y="2845658"/>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0C5155B-7554-5B4D-B738-DA0FFD651D20}"/>
              </a:ext>
            </a:extLst>
          </p:cNvPr>
          <p:cNvCxnSpPr/>
          <p:nvPr/>
        </p:nvCxnSpPr>
        <p:spPr>
          <a:xfrm>
            <a:off x="6612827" y="2489486"/>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337948F-B1CF-434D-843A-4FAE3D709B78}"/>
              </a:ext>
            </a:extLst>
          </p:cNvPr>
          <p:cNvCxnSpPr/>
          <p:nvPr/>
        </p:nvCxnSpPr>
        <p:spPr>
          <a:xfrm>
            <a:off x="7339629" y="2490677"/>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3826DFC-091A-6440-BA8D-9A29EEF9ECBB}"/>
              </a:ext>
            </a:extLst>
          </p:cNvPr>
          <p:cNvCxnSpPr/>
          <p:nvPr/>
        </p:nvCxnSpPr>
        <p:spPr>
          <a:xfrm flipV="1">
            <a:off x="6607397" y="2490808"/>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3580065D-92C9-EA4C-AD0D-C6EEC4CB5507}"/>
              </a:ext>
            </a:extLst>
          </p:cNvPr>
          <p:cNvSpPr/>
          <p:nvPr/>
        </p:nvSpPr>
        <p:spPr>
          <a:xfrm>
            <a:off x="7307616" y="243514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42DC72C5-E1E8-1443-88DF-24376DAF94FD}"/>
              </a:ext>
            </a:extLst>
          </p:cNvPr>
          <p:cNvSpPr/>
          <p:nvPr/>
        </p:nvSpPr>
        <p:spPr>
          <a:xfrm>
            <a:off x="6579374" y="316419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8451B3FC-6E99-004E-A8ED-AF353E56093C}"/>
              </a:ext>
            </a:extLst>
          </p:cNvPr>
          <p:cNvCxnSpPr/>
          <p:nvPr/>
        </p:nvCxnSpPr>
        <p:spPr>
          <a:xfrm flipH="1" flipV="1">
            <a:off x="6644322" y="2509108"/>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F4DED1A2-402C-B545-8853-ED2B32E6C4F5}"/>
              </a:ext>
            </a:extLst>
          </p:cNvPr>
          <p:cNvSpPr/>
          <p:nvPr/>
        </p:nvSpPr>
        <p:spPr>
          <a:xfrm>
            <a:off x="8037008" y="243813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662F5425-1C61-F245-A465-385FC7219535}"/>
              </a:ext>
            </a:extLst>
          </p:cNvPr>
          <p:cNvSpPr/>
          <p:nvPr/>
        </p:nvSpPr>
        <p:spPr>
          <a:xfrm>
            <a:off x="8038971" y="317207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8080157-C2A9-5946-9136-BB2B4D6E6471}"/>
              </a:ext>
            </a:extLst>
          </p:cNvPr>
          <p:cNvSpPr/>
          <p:nvPr/>
        </p:nvSpPr>
        <p:spPr>
          <a:xfrm>
            <a:off x="6581480" y="243813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B2944C07-72E3-FA4D-96E4-9D05CF453645}"/>
              </a:ext>
            </a:extLst>
          </p:cNvPr>
          <p:cNvSpPr/>
          <p:nvPr/>
        </p:nvSpPr>
        <p:spPr>
          <a:xfrm>
            <a:off x="5587274" y="2818983"/>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Oval 50">
            <a:extLst>
              <a:ext uri="{FF2B5EF4-FFF2-40B4-BE49-F238E27FC236}">
                <a16:creationId xmlns:a16="http://schemas.microsoft.com/office/drawing/2014/main" id="{90478A71-13B5-3D4E-BA1C-FE5B4D31025A}"/>
              </a:ext>
            </a:extLst>
          </p:cNvPr>
          <p:cNvSpPr/>
          <p:nvPr/>
        </p:nvSpPr>
        <p:spPr>
          <a:xfrm>
            <a:off x="5890837" y="2812760"/>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Oval 51">
            <a:extLst>
              <a:ext uri="{FF2B5EF4-FFF2-40B4-BE49-F238E27FC236}">
                <a16:creationId xmlns:a16="http://schemas.microsoft.com/office/drawing/2014/main" id="{A91AF20D-CFA8-BC4D-B406-71F6013A5D2D}"/>
              </a:ext>
            </a:extLst>
          </p:cNvPr>
          <p:cNvSpPr/>
          <p:nvPr/>
        </p:nvSpPr>
        <p:spPr>
          <a:xfrm>
            <a:off x="6219701" y="2815868"/>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3" name="Straight Arrow Connector 52">
            <a:extLst>
              <a:ext uri="{FF2B5EF4-FFF2-40B4-BE49-F238E27FC236}">
                <a16:creationId xmlns:a16="http://schemas.microsoft.com/office/drawing/2014/main" id="{4A46299D-E1B2-3341-A511-56853178B113}"/>
              </a:ext>
            </a:extLst>
          </p:cNvPr>
          <p:cNvCxnSpPr>
            <a:cxnSpLocks/>
          </p:cNvCxnSpPr>
          <p:nvPr/>
        </p:nvCxnSpPr>
        <p:spPr>
          <a:xfrm>
            <a:off x="8302840" y="2255136"/>
            <a:ext cx="0" cy="198953"/>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6CE599D7-7062-EB4F-B602-49AEF5917366}"/>
              </a:ext>
            </a:extLst>
          </p:cNvPr>
          <p:cNvCxnSpPr>
            <a:cxnSpLocks/>
          </p:cNvCxnSpPr>
          <p:nvPr/>
        </p:nvCxnSpPr>
        <p:spPr>
          <a:xfrm>
            <a:off x="8294957" y="3209631"/>
            <a:ext cx="0" cy="208131"/>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09D4A0DD-68D1-9646-88BC-2B90D308AEB5}"/>
              </a:ext>
            </a:extLst>
          </p:cNvPr>
          <p:cNvSpPr txBox="1"/>
          <p:nvPr/>
        </p:nvSpPr>
        <p:spPr>
          <a:xfrm>
            <a:off x="8080523" y="1856004"/>
            <a:ext cx="536444"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sp>
        <p:nvSpPr>
          <p:cNvPr id="80" name="TextBox 79">
            <a:extLst>
              <a:ext uri="{FF2B5EF4-FFF2-40B4-BE49-F238E27FC236}">
                <a16:creationId xmlns:a16="http://schemas.microsoft.com/office/drawing/2014/main" id="{22D0F7E4-996F-E245-821A-0444530E170A}"/>
              </a:ext>
            </a:extLst>
          </p:cNvPr>
          <p:cNvSpPr txBox="1"/>
          <p:nvPr/>
        </p:nvSpPr>
        <p:spPr>
          <a:xfrm>
            <a:off x="8064220" y="3450015"/>
            <a:ext cx="546216"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grpSp>
        <p:nvGrpSpPr>
          <p:cNvPr id="81" name="Group 80">
            <a:extLst>
              <a:ext uri="{FF2B5EF4-FFF2-40B4-BE49-F238E27FC236}">
                <a16:creationId xmlns:a16="http://schemas.microsoft.com/office/drawing/2014/main" id="{35F5982C-DFCF-B84C-ACF5-98B062EB1B9F}"/>
              </a:ext>
            </a:extLst>
          </p:cNvPr>
          <p:cNvGrpSpPr/>
          <p:nvPr/>
        </p:nvGrpSpPr>
        <p:grpSpPr>
          <a:xfrm>
            <a:off x="438923" y="5437103"/>
            <a:ext cx="924602" cy="1058574"/>
            <a:chOff x="536432" y="5376415"/>
            <a:chExt cx="924602" cy="1058574"/>
          </a:xfrm>
        </p:grpSpPr>
        <p:cxnSp>
          <p:nvCxnSpPr>
            <p:cNvPr id="82" name="Straight Arrow Connector 81">
              <a:extLst>
                <a:ext uri="{FF2B5EF4-FFF2-40B4-BE49-F238E27FC236}">
                  <a16:creationId xmlns:a16="http://schemas.microsoft.com/office/drawing/2014/main" id="{793F0D06-3322-CE41-8BAC-59DC678280D5}"/>
                </a:ext>
              </a:extLst>
            </p:cNvPr>
            <p:cNvCxnSpPr/>
            <p:nvPr/>
          </p:nvCxnSpPr>
          <p:spPr>
            <a:xfrm>
              <a:off x="655200" y="6285600"/>
              <a:ext cx="469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25512A98-5C3F-5048-97F5-68F8A65BFA76}"/>
                </a:ext>
              </a:extLst>
            </p:cNvPr>
            <p:cNvSpPr txBox="1"/>
            <p:nvPr/>
          </p:nvSpPr>
          <p:spPr>
            <a:xfrm>
              <a:off x="1180298" y="6065657"/>
              <a:ext cx="280736" cy="369332"/>
            </a:xfrm>
            <a:prstGeom prst="rect">
              <a:avLst/>
            </a:prstGeom>
            <a:noFill/>
          </p:spPr>
          <p:txBody>
            <a:bodyPr wrap="square" rtlCol="0">
              <a:spAutoFit/>
            </a:bodyPr>
            <a:lstStyle/>
            <a:p>
              <a:r>
                <a:rPr lang="en-US" dirty="0"/>
                <a:t>x</a:t>
              </a:r>
            </a:p>
          </p:txBody>
        </p:sp>
        <p:cxnSp>
          <p:nvCxnSpPr>
            <p:cNvPr id="84" name="Straight Arrow Connector 83">
              <a:extLst>
                <a:ext uri="{FF2B5EF4-FFF2-40B4-BE49-F238E27FC236}">
                  <a16:creationId xmlns:a16="http://schemas.microsoft.com/office/drawing/2014/main" id="{A0030F7B-2461-2E48-A652-71F91A8381C5}"/>
                </a:ext>
              </a:extLst>
            </p:cNvPr>
            <p:cNvCxnSpPr>
              <a:cxnSpLocks/>
            </p:cNvCxnSpPr>
            <p:nvPr/>
          </p:nvCxnSpPr>
          <p:spPr>
            <a:xfrm flipV="1">
              <a:off x="656400" y="5803200"/>
              <a:ext cx="0" cy="482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CBBC3A7F-20F6-2847-8854-74AB73562092}"/>
                </a:ext>
              </a:extLst>
            </p:cNvPr>
            <p:cNvSpPr txBox="1"/>
            <p:nvPr/>
          </p:nvSpPr>
          <p:spPr>
            <a:xfrm>
              <a:off x="536432" y="5376415"/>
              <a:ext cx="280736" cy="369332"/>
            </a:xfrm>
            <a:prstGeom prst="rect">
              <a:avLst/>
            </a:prstGeom>
            <a:noFill/>
          </p:spPr>
          <p:txBody>
            <a:bodyPr wrap="square" rtlCol="0">
              <a:spAutoFit/>
            </a:bodyPr>
            <a:lstStyle/>
            <a:p>
              <a:r>
                <a:rPr lang="en-US" dirty="0"/>
                <a:t>y</a:t>
              </a:r>
            </a:p>
          </p:txBody>
        </p:sp>
      </p:grpSp>
      <p:sp>
        <p:nvSpPr>
          <p:cNvPr id="87" name="Rectangle 86">
            <a:extLst>
              <a:ext uri="{FF2B5EF4-FFF2-40B4-BE49-F238E27FC236}">
                <a16:creationId xmlns:a16="http://schemas.microsoft.com/office/drawing/2014/main" id="{8E2A95A2-498B-8747-A144-082508AC9CFA}"/>
              </a:ext>
            </a:extLst>
          </p:cNvPr>
          <p:cNvSpPr/>
          <p:nvPr/>
        </p:nvSpPr>
        <p:spPr>
          <a:xfrm>
            <a:off x="285564"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6" name="Group 55">
            <a:extLst>
              <a:ext uri="{FF2B5EF4-FFF2-40B4-BE49-F238E27FC236}">
                <a16:creationId xmlns:a16="http://schemas.microsoft.com/office/drawing/2014/main" id="{55E31580-3835-E342-A93C-5D33433F4344}"/>
              </a:ext>
            </a:extLst>
          </p:cNvPr>
          <p:cNvGrpSpPr/>
          <p:nvPr/>
        </p:nvGrpSpPr>
        <p:grpSpPr>
          <a:xfrm>
            <a:off x="4506985" y="4361218"/>
            <a:ext cx="2786419" cy="819029"/>
            <a:chOff x="4268067" y="3946942"/>
            <a:chExt cx="3120961" cy="917363"/>
          </a:xfrm>
        </p:grpSpPr>
        <p:cxnSp>
          <p:nvCxnSpPr>
            <p:cNvPr id="65" name="Straight Connector 64">
              <a:extLst>
                <a:ext uri="{FF2B5EF4-FFF2-40B4-BE49-F238E27FC236}">
                  <a16:creationId xmlns:a16="http://schemas.microsoft.com/office/drawing/2014/main" id="{2791E2BB-9049-0444-91B7-574222F15DB0}"/>
                </a:ext>
              </a:extLst>
            </p:cNvPr>
            <p:cNvCxnSpPr/>
            <p:nvPr/>
          </p:nvCxnSpPr>
          <p:spPr>
            <a:xfrm rot="16200000">
              <a:off x="5516190" y="4416101"/>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F94A534-52CE-3C41-B443-0F28D74FEB17}"/>
                </a:ext>
              </a:extLst>
            </p:cNvPr>
            <p:cNvCxnSpPr/>
            <p:nvPr/>
          </p:nvCxnSpPr>
          <p:spPr>
            <a:xfrm rot="16200000">
              <a:off x="6980962" y="4404219"/>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5EF60C0-DB26-4B4C-B5A1-863FEC4038B9}"/>
                </a:ext>
              </a:extLst>
            </p:cNvPr>
            <p:cNvCxnSpPr/>
            <p:nvPr/>
          </p:nvCxnSpPr>
          <p:spPr>
            <a:xfrm>
              <a:off x="5146605" y="4052832"/>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EF0B560-EC86-724F-B45A-0FF02F99CDDC}"/>
                </a:ext>
              </a:extLst>
            </p:cNvPr>
            <p:cNvCxnSpPr/>
            <p:nvPr/>
          </p:nvCxnSpPr>
          <p:spPr>
            <a:xfrm>
              <a:off x="5873407" y="4048047"/>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8DD15C0-4B1C-034B-B285-D3C482F5F63B}"/>
                </a:ext>
              </a:extLst>
            </p:cNvPr>
            <p:cNvCxnSpPr/>
            <p:nvPr/>
          </p:nvCxnSpPr>
          <p:spPr>
            <a:xfrm>
              <a:off x="6600209" y="4049238"/>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20E6BFF-A739-3B4B-97EC-A9BC81DC34A6}"/>
                </a:ext>
              </a:extLst>
            </p:cNvPr>
            <p:cNvCxnSpPr/>
            <p:nvPr/>
          </p:nvCxnSpPr>
          <p:spPr>
            <a:xfrm>
              <a:off x="4419803" y="4045665"/>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DE7776D-811F-8C40-8118-A71AAEFC91EF}"/>
                </a:ext>
              </a:extLst>
            </p:cNvPr>
            <p:cNvCxnSpPr/>
            <p:nvPr/>
          </p:nvCxnSpPr>
          <p:spPr>
            <a:xfrm flipH="1" flipV="1">
              <a:off x="5129544" y="4018855"/>
              <a:ext cx="767843" cy="7785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E93072A-C86D-AE4E-B086-1CD6C65EF6F7}"/>
                </a:ext>
              </a:extLst>
            </p:cNvPr>
            <p:cNvCxnSpPr/>
            <p:nvPr/>
          </p:nvCxnSpPr>
          <p:spPr>
            <a:xfrm flipV="1">
              <a:off x="4422141" y="4049769"/>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Oval 72">
              <a:extLst>
                <a:ext uri="{FF2B5EF4-FFF2-40B4-BE49-F238E27FC236}">
                  <a16:creationId xmlns:a16="http://schemas.microsoft.com/office/drawing/2014/main" id="{828AAA99-3250-D442-8CE3-C96353FBB11B}"/>
                </a:ext>
              </a:extLst>
            </p:cNvPr>
            <p:cNvSpPr/>
            <p:nvPr/>
          </p:nvSpPr>
          <p:spPr>
            <a:xfrm>
              <a:off x="5109948" y="400565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73">
              <a:extLst>
                <a:ext uri="{FF2B5EF4-FFF2-40B4-BE49-F238E27FC236}">
                  <a16:creationId xmlns:a16="http://schemas.microsoft.com/office/drawing/2014/main" id="{AAA237FC-BE6E-BC4C-9237-B00DF15B4A77}"/>
                </a:ext>
              </a:extLst>
            </p:cNvPr>
            <p:cNvCxnSpPr/>
            <p:nvPr/>
          </p:nvCxnSpPr>
          <p:spPr>
            <a:xfrm flipV="1">
              <a:off x="5867977" y="4049369"/>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BC32CC6-B503-114B-8CA5-A30C5FFE0CF9}"/>
                </a:ext>
              </a:extLst>
            </p:cNvPr>
            <p:cNvCxnSpPr/>
            <p:nvPr/>
          </p:nvCxnSpPr>
          <p:spPr>
            <a:xfrm flipH="1" flipV="1">
              <a:off x="6610380" y="4022987"/>
              <a:ext cx="731790" cy="758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0775297-D7FC-3945-9210-8168A12AA5D4}"/>
                </a:ext>
              </a:extLst>
            </p:cNvPr>
            <p:cNvCxnSpPr/>
            <p:nvPr/>
          </p:nvCxnSpPr>
          <p:spPr>
            <a:xfrm flipH="1" flipV="1">
              <a:off x="4425331" y="4063078"/>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78D0429-FFD7-9041-AC69-60E454AC9B19}"/>
                </a:ext>
              </a:extLst>
            </p:cNvPr>
            <p:cNvCxnSpPr/>
            <p:nvPr/>
          </p:nvCxnSpPr>
          <p:spPr>
            <a:xfrm flipH="1" flipV="1">
              <a:off x="5892963" y="4070373"/>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E8F8FB53-4A80-EC43-AEEE-533DDA5E74B9}"/>
                </a:ext>
              </a:extLst>
            </p:cNvPr>
            <p:cNvSpPr/>
            <p:nvPr/>
          </p:nvSpPr>
          <p:spPr>
            <a:xfrm>
              <a:off x="6563017" y="399370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87BA4D10-5EF9-1541-88F9-40EA2220B116}"/>
                </a:ext>
              </a:extLst>
            </p:cNvPr>
            <p:cNvSpPr/>
            <p:nvPr/>
          </p:nvSpPr>
          <p:spPr>
            <a:xfrm>
              <a:off x="5832071" y="473043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9DF0BB39-EC70-004A-A7BC-8925CB6CBDAA}"/>
                </a:ext>
              </a:extLst>
            </p:cNvPr>
            <p:cNvSpPr/>
            <p:nvPr/>
          </p:nvSpPr>
          <p:spPr>
            <a:xfrm>
              <a:off x="7291459" y="473043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3ABEFDAB-C436-DB4B-B406-765946EA72C2}"/>
                </a:ext>
              </a:extLst>
            </p:cNvPr>
            <p:cNvSpPr/>
            <p:nvPr/>
          </p:nvSpPr>
          <p:spPr>
            <a:xfrm>
              <a:off x="7297588" y="399669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96A63EBB-A332-E94B-A0C8-460343FE8747}"/>
                </a:ext>
              </a:extLst>
            </p:cNvPr>
            <p:cNvSpPr/>
            <p:nvPr/>
          </p:nvSpPr>
          <p:spPr>
            <a:xfrm>
              <a:off x="4380029" y="400364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 name="Straight Connector 92">
              <a:extLst>
                <a:ext uri="{FF2B5EF4-FFF2-40B4-BE49-F238E27FC236}">
                  <a16:creationId xmlns:a16="http://schemas.microsoft.com/office/drawing/2014/main" id="{EE7448EF-C63E-7A4F-8E8A-69A6CE32EFA2}"/>
                </a:ext>
              </a:extLst>
            </p:cNvPr>
            <p:cNvCxnSpPr/>
            <p:nvPr/>
          </p:nvCxnSpPr>
          <p:spPr>
            <a:xfrm flipV="1">
              <a:off x="4374413" y="3948993"/>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48CFAAE-5B9D-4C42-80FF-7194A1A431AD}"/>
                </a:ext>
              </a:extLst>
            </p:cNvPr>
            <p:cNvCxnSpPr/>
            <p:nvPr/>
          </p:nvCxnSpPr>
          <p:spPr>
            <a:xfrm>
              <a:off x="4282613" y="3946942"/>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E94C277-7C22-4B4D-B34B-AD5D2497E2E0}"/>
                </a:ext>
              </a:extLst>
            </p:cNvPr>
            <p:cNvCxnSpPr/>
            <p:nvPr/>
          </p:nvCxnSpPr>
          <p:spPr>
            <a:xfrm>
              <a:off x="4279443" y="403875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488DED43-9899-8447-8D82-AE5B8BE53320}"/>
                </a:ext>
              </a:extLst>
            </p:cNvPr>
            <p:cNvCxnSpPr/>
            <p:nvPr/>
          </p:nvCxnSpPr>
          <p:spPr>
            <a:xfrm>
              <a:off x="4284929" y="4127888"/>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68EF40AC-8269-5C49-AB0B-05E65EAF305F}"/>
                </a:ext>
              </a:extLst>
            </p:cNvPr>
            <p:cNvCxnSpPr/>
            <p:nvPr/>
          </p:nvCxnSpPr>
          <p:spPr>
            <a:xfrm>
              <a:off x="4271237" y="4679374"/>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A9C2C84-48F7-9C41-822D-D56DA0A6A7F7}"/>
                </a:ext>
              </a:extLst>
            </p:cNvPr>
            <p:cNvCxnSpPr/>
            <p:nvPr/>
          </p:nvCxnSpPr>
          <p:spPr>
            <a:xfrm>
              <a:off x="4268067" y="4771187"/>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96AF07ED-470B-974E-963B-9CDA7C036764}"/>
                </a:ext>
              </a:extLst>
            </p:cNvPr>
            <p:cNvCxnSpPr/>
            <p:nvPr/>
          </p:nvCxnSpPr>
          <p:spPr>
            <a:xfrm>
              <a:off x="4273553" y="486032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Oval 99">
              <a:extLst>
                <a:ext uri="{FF2B5EF4-FFF2-40B4-BE49-F238E27FC236}">
                  <a16:creationId xmlns:a16="http://schemas.microsoft.com/office/drawing/2014/main" id="{3417279F-300C-2040-B8F0-BD17CC20AEFC}"/>
                </a:ext>
              </a:extLst>
            </p:cNvPr>
            <p:cNvSpPr/>
            <p:nvPr/>
          </p:nvSpPr>
          <p:spPr>
            <a:xfrm>
              <a:off x="5842060" y="399669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64CEB705-95CF-FB48-8D2D-7BC33C87DE1C}"/>
                </a:ext>
              </a:extLst>
            </p:cNvPr>
            <p:cNvSpPr/>
            <p:nvPr/>
          </p:nvSpPr>
          <p:spPr>
            <a:xfrm>
              <a:off x="4376016" y="472755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Connector 101">
              <a:extLst>
                <a:ext uri="{FF2B5EF4-FFF2-40B4-BE49-F238E27FC236}">
                  <a16:creationId xmlns:a16="http://schemas.microsoft.com/office/drawing/2014/main" id="{D99077A0-BD56-624D-9758-8E36B74D08C3}"/>
                </a:ext>
              </a:extLst>
            </p:cNvPr>
            <p:cNvCxnSpPr/>
            <p:nvPr/>
          </p:nvCxnSpPr>
          <p:spPr>
            <a:xfrm flipV="1">
              <a:off x="4363037" y="4681425"/>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EB707A9C-BE1F-8644-9E4D-661E3F6CC0D3}"/>
              </a:ext>
            </a:extLst>
          </p:cNvPr>
          <p:cNvGrpSpPr/>
          <p:nvPr/>
        </p:nvGrpSpPr>
        <p:grpSpPr>
          <a:xfrm>
            <a:off x="1688004" y="4376893"/>
            <a:ext cx="1471424" cy="810498"/>
            <a:chOff x="671663" y="3970496"/>
            <a:chExt cx="1665433" cy="917363"/>
          </a:xfrm>
        </p:grpSpPr>
        <p:cxnSp>
          <p:nvCxnSpPr>
            <p:cNvPr id="103" name="Straight Connector 102">
              <a:extLst>
                <a:ext uri="{FF2B5EF4-FFF2-40B4-BE49-F238E27FC236}">
                  <a16:creationId xmlns:a16="http://schemas.microsoft.com/office/drawing/2014/main" id="{03382C57-86F9-2B4D-A33D-4A0B3F4743D7}"/>
                </a:ext>
              </a:extLst>
            </p:cNvPr>
            <p:cNvCxnSpPr/>
            <p:nvPr/>
          </p:nvCxnSpPr>
          <p:spPr>
            <a:xfrm rot="16200000">
              <a:off x="1919786" y="4439655"/>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28AA813-C332-AE45-84A8-B027B3FAD299}"/>
                </a:ext>
              </a:extLst>
            </p:cNvPr>
            <p:cNvCxnSpPr/>
            <p:nvPr/>
          </p:nvCxnSpPr>
          <p:spPr>
            <a:xfrm>
              <a:off x="1550201" y="4076386"/>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C8D8BB2-9F02-2143-844A-86D135E931D2}"/>
                </a:ext>
              </a:extLst>
            </p:cNvPr>
            <p:cNvCxnSpPr/>
            <p:nvPr/>
          </p:nvCxnSpPr>
          <p:spPr>
            <a:xfrm>
              <a:off x="823399" y="4069219"/>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26928830-CE2D-0744-9158-11C6EC412F52}"/>
                </a:ext>
              </a:extLst>
            </p:cNvPr>
            <p:cNvCxnSpPr/>
            <p:nvPr/>
          </p:nvCxnSpPr>
          <p:spPr>
            <a:xfrm flipH="1" flipV="1">
              <a:off x="1533140" y="4042409"/>
              <a:ext cx="767843" cy="7785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2233115A-62BB-3B47-81F2-31EF66CE2021}"/>
                </a:ext>
              </a:extLst>
            </p:cNvPr>
            <p:cNvCxnSpPr/>
            <p:nvPr/>
          </p:nvCxnSpPr>
          <p:spPr>
            <a:xfrm flipV="1">
              <a:off x="825737" y="4073323"/>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Oval 110">
              <a:extLst>
                <a:ext uri="{FF2B5EF4-FFF2-40B4-BE49-F238E27FC236}">
                  <a16:creationId xmlns:a16="http://schemas.microsoft.com/office/drawing/2014/main" id="{973925DC-244F-D642-98EB-2E33571B2F49}"/>
                </a:ext>
              </a:extLst>
            </p:cNvPr>
            <p:cNvSpPr/>
            <p:nvPr/>
          </p:nvSpPr>
          <p:spPr>
            <a:xfrm>
              <a:off x="1513544" y="40292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Straight Connector 113">
              <a:extLst>
                <a:ext uri="{FF2B5EF4-FFF2-40B4-BE49-F238E27FC236}">
                  <a16:creationId xmlns:a16="http://schemas.microsoft.com/office/drawing/2014/main" id="{1447DB64-0074-A042-A397-7E6E61A275F1}"/>
                </a:ext>
              </a:extLst>
            </p:cNvPr>
            <p:cNvCxnSpPr/>
            <p:nvPr/>
          </p:nvCxnSpPr>
          <p:spPr>
            <a:xfrm flipH="1" flipV="1">
              <a:off x="828927" y="4086632"/>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Oval 116">
              <a:extLst>
                <a:ext uri="{FF2B5EF4-FFF2-40B4-BE49-F238E27FC236}">
                  <a16:creationId xmlns:a16="http://schemas.microsoft.com/office/drawing/2014/main" id="{FAC66726-D1B8-034B-9ACC-A7C2BFE8C062}"/>
                </a:ext>
              </a:extLst>
            </p:cNvPr>
            <p:cNvSpPr/>
            <p:nvPr/>
          </p:nvSpPr>
          <p:spPr>
            <a:xfrm>
              <a:off x="2235667" y="475398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FCEDF066-6958-BF40-9A9F-EBD61736A622}"/>
                </a:ext>
              </a:extLst>
            </p:cNvPr>
            <p:cNvSpPr/>
            <p:nvPr/>
          </p:nvSpPr>
          <p:spPr>
            <a:xfrm>
              <a:off x="783625" y="402720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Connector 120">
              <a:extLst>
                <a:ext uri="{FF2B5EF4-FFF2-40B4-BE49-F238E27FC236}">
                  <a16:creationId xmlns:a16="http://schemas.microsoft.com/office/drawing/2014/main" id="{E76022DF-580B-5449-BC70-7A29EDD6D5AF}"/>
                </a:ext>
              </a:extLst>
            </p:cNvPr>
            <p:cNvCxnSpPr/>
            <p:nvPr/>
          </p:nvCxnSpPr>
          <p:spPr>
            <a:xfrm flipV="1">
              <a:off x="778009" y="3972547"/>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0D9982C2-9D86-EA46-A616-F887929E6C5B}"/>
                </a:ext>
              </a:extLst>
            </p:cNvPr>
            <p:cNvCxnSpPr/>
            <p:nvPr/>
          </p:nvCxnSpPr>
          <p:spPr>
            <a:xfrm>
              <a:off x="686209" y="3970496"/>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B52378A-51D7-5542-A52F-3522F802E4F2}"/>
                </a:ext>
              </a:extLst>
            </p:cNvPr>
            <p:cNvCxnSpPr/>
            <p:nvPr/>
          </p:nvCxnSpPr>
          <p:spPr>
            <a:xfrm>
              <a:off x="683039" y="4062309"/>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28FCFFC-A895-1947-8FA7-833DD669B0DA}"/>
                </a:ext>
              </a:extLst>
            </p:cNvPr>
            <p:cNvCxnSpPr/>
            <p:nvPr/>
          </p:nvCxnSpPr>
          <p:spPr>
            <a:xfrm>
              <a:off x="688525" y="4151442"/>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08E74832-44D5-1D40-AC79-10ADA15BFBF0}"/>
                </a:ext>
              </a:extLst>
            </p:cNvPr>
            <p:cNvCxnSpPr/>
            <p:nvPr/>
          </p:nvCxnSpPr>
          <p:spPr>
            <a:xfrm>
              <a:off x="674833" y="4702928"/>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F761059-548B-7644-B4F4-F3C5094782BC}"/>
                </a:ext>
              </a:extLst>
            </p:cNvPr>
            <p:cNvCxnSpPr/>
            <p:nvPr/>
          </p:nvCxnSpPr>
          <p:spPr>
            <a:xfrm>
              <a:off x="671663" y="4794741"/>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0411E758-0BF4-4441-A479-77230E3E0B68}"/>
                </a:ext>
              </a:extLst>
            </p:cNvPr>
            <p:cNvCxnSpPr/>
            <p:nvPr/>
          </p:nvCxnSpPr>
          <p:spPr>
            <a:xfrm>
              <a:off x="677149" y="4883874"/>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Oval 127">
              <a:extLst>
                <a:ext uri="{FF2B5EF4-FFF2-40B4-BE49-F238E27FC236}">
                  <a16:creationId xmlns:a16="http://schemas.microsoft.com/office/drawing/2014/main" id="{4DC3848A-D3B1-934B-A9AC-15435AA7C90F}"/>
                </a:ext>
              </a:extLst>
            </p:cNvPr>
            <p:cNvSpPr/>
            <p:nvPr/>
          </p:nvSpPr>
          <p:spPr>
            <a:xfrm>
              <a:off x="2245656" y="402024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2BB30F53-873A-7F45-B414-E0D45F874A61}"/>
                </a:ext>
              </a:extLst>
            </p:cNvPr>
            <p:cNvSpPr/>
            <p:nvPr/>
          </p:nvSpPr>
          <p:spPr>
            <a:xfrm>
              <a:off x="779612" y="475110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Straight Connector 129">
              <a:extLst>
                <a:ext uri="{FF2B5EF4-FFF2-40B4-BE49-F238E27FC236}">
                  <a16:creationId xmlns:a16="http://schemas.microsoft.com/office/drawing/2014/main" id="{37DF3595-9644-704C-A333-B892E951DA1B}"/>
                </a:ext>
              </a:extLst>
            </p:cNvPr>
            <p:cNvCxnSpPr/>
            <p:nvPr/>
          </p:nvCxnSpPr>
          <p:spPr>
            <a:xfrm flipV="1">
              <a:off x="766633" y="4704979"/>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1" name="TextBox 130">
            <a:extLst>
              <a:ext uri="{FF2B5EF4-FFF2-40B4-BE49-F238E27FC236}">
                <a16:creationId xmlns:a16="http://schemas.microsoft.com/office/drawing/2014/main" id="{03FD8CE6-7D8A-744A-9F4B-E08E2B41510A}"/>
              </a:ext>
            </a:extLst>
          </p:cNvPr>
          <p:cNvSpPr txBox="1"/>
          <p:nvPr/>
        </p:nvSpPr>
        <p:spPr>
          <a:xfrm>
            <a:off x="5586758" y="5207812"/>
            <a:ext cx="80285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n = 2 </a:t>
            </a:r>
            <a:r>
              <a:rPr lang="en-US" dirty="0">
                <a:latin typeface="Times New Roman" panose="02020603050405020304" pitchFamily="18" charset="0"/>
                <a:cs typeface="Times New Roman" panose="02020603050405020304" pitchFamily="18" charset="0"/>
              </a:rPr>
              <a:t>   </a:t>
            </a:r>
          </a:p>
        </p:txBody>
      </p:sp>
      <p:sp>
        <p:nvSpPr>
          <p:cNvPr id="132" name="TextBox 131">
            <a:extLst>
              <a:ext uri="{FF2B5EF4-FFF2-40B4-BE49-F238E27FC236}">
                <a16:creationId xmlns:a16="http://schemas.microsoft.com/office/drawing/2014/main" id="{1B18F5DC-85C0-7841-B722-39B55664DAA8}"/>
              </a:ext>
            </a:extLst>
          </p:cNvPr>
          <p:cNvSpPr txBox="1"/>
          <p:nvPr/>
        </p:nvSpPr>
        <p:spPr>
          <a:xfrm>
            <a:off x="2181501" y="5194631"/>
            <a:ext cx="743127"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n = 1 </a:t>
            </a:r>
            <a:r>
              <a:rPr lang="en-US" dirty="0">
                <a:latin typeface="Times New Roman" panose="02020603050405020304" pitchFamily="18" charset="0"/>
                <a:cs typeface="Times New Roman" panose="02020603050405020304" pitchFamily="18" charset="0"/>
              </a:rPr>
              <a:t>   </a:t>
            </a:r>
          </a:p>
        </p:txBody>
      </p:sp>
      <p:sp>
        <p:nvSpPr>
          <p:cNvPr id="134" name="TextBox 133">
            <a:extLst>
              <a:ext uri="{FF2B5EF4-FFF2-40B4-BE49-F238E27FC236}">
                <a16:creationId xmlns:a16="http://schemas.microsoft.com/office/drawing/2014/main" id="{63B5DDBF-FD4D-B245-95F8-08FB1AD752AE}"/>
              </a:ext>
            </a:extLst>
          </p:cNvPr>
          <p:cNvSpPr txBox="1"/>
          <p:nvPr/>
        </p:nvSpPr>
        <p:spPr>
          <a:xfrm>
            <a:off x="3526543" y="6163358"/>
            <a:ext cx="1692381" cy="307777"/>
          </a:xfrm>
          <a:prstGeom prst="rect">
            <a:avLst/>
          </a:prstGeom>
          <a:noFill/>
          <a:ln>
            <a:noFill/>
          </a:ln>
        </p:spPr>
        <p:txBody>
          <a:bodyPr wrap="square" rtlCol="0">
            <a:spAutoFit/>
          </a:bodyPr>
          <a:lstStyle/>
          <a:p>
            <a:r>
              <a:rPr lang="en-US" sz="1400" dirty="0">
                <a:latin typeface="Times New Roman" panose="02020603050405020304" pitchFamily="18" charset="0"/>
                <a:cs typeface="Times New Roman" panose="02020603050405020304" pitchFamily="18" charset="0"/>
              </a:rPr>
              <a:t>Lattice truss units, </a:t>
            </a:r>
            <a:r>
              <a:rPr lang="en-US" sz="1400" dirty="0">
                <a:solidFill>
                  <a:srgbClr val="FF0000"/>
                </a:solidFill>
                <a:latin typeface="Times New Roman" panose="02020603050405020304" pitchFamily="18" charset="0"/>
                <a:cs typeface="Times New Roman" panose="02020603050405020304" pitchFamily="18" charset="0"/>
              </a:rPr>
              <a:t>n</a:t>
            </a:r>
          </a:p>
        </p:txBody>
      </p:sp>
      <p:cxnSp>
        <p:nvCxnSpPr>
          <p:cNvPr id="119" name="Straight Connector 118">
            <a:extLst>
              <a:ext uri="{FF2B5EF4-FFF2-40B4-BE49-F238E27FC236}">
                <a16:creationId xmlns:a16="http://schemas.microsoft.com/office/drawing/2014/main" id="{0D8818D3-D83E-BC49-B9C6-DFAA2644610C}"/>
              </a:ext>
            </a:extLst>
          </p:cNvPr>
          <p:cNvCxnSpPr/>
          <p:nvPr/>
        </p:nvCxnSpPr>
        <p:spPr>
          <a:xfrm>
            <a:off x="285564" y="1173437"/>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F95CA1AD-35F7-C44C-B357-AF7D2FDDEC07}"/>
              </a:ext>
            </a:extLst>
          </p:cNvPr>
          <p:cNvSpPr txBox="1"/>
          <p:nvPr/>
        </p:nvSpPr>
        <p:spPr>
          <a:xfrm>
            <a:off x="2185650" y="234560"/>
            <a:ext cx="5201897"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Lattice Truss Beam Designs with   </a:t>
            </a:r>
          </a:p>
          <a:p>
            <a:r>
              <a:rPr lang="en-US" sz="2800" dirty="0">
                <a:latin typeface="Times New Roman" panose="02020603050405020304" pitchFamily="18" charset="0"/>
                <a:cs typeface="Times New Roman" panose="02020603050405020304" pitchFamily="18" charset="0"/>
              </a:rPr>
              <a:t>  Five Joints per Unit, Design #4           </a:t>
            </a:r>
          </a:p>
        </p:txBody>
      </p:sp>
      <p:grpSp>
        <p:nvGrpSpPr>
          <p:cNvPr id="118" name="Group 117">
            <a:extLst>
              <a:ext uri="{FF2B5EF4-FFF2-40B4-BE49-F238E27FC236}">
                <a16:creationId xmlns:a16="http://schemas.microsoft.com/office/drawing/2014/main" id="{6FF53746-2772-8843-8BBC-88165AD813A0}"/>
              </a:ext>
            </a:extLst>
          </p:cNvPr>
          <p:cNvGrpSpPr/>
          <p:nvPr/>
        </p:nvGrpSpPr>
        <p:grpSpPr>
          <a:xfrm>
            <a:off x="7070244" y="6037255"/>
            <a:ext cx="1678033" cy="481586"/>
            <a:chOff x="1032936" y="5890542"/>
            <a:chExt cx="1678033" cy="481586"/>
          </a:xfrm>
        </p:grpSpPr>
        <p:sp>
          <p:nvSpPr>
            <p:cNvPr id="133" name="TextBox 132">
              <a:extLst>
                <a:ext uri="{FF2B5EF4-FFF2-40B4-BE49-F238E27FC236}">
                  <a16:creationId xmlns:a16="http://schemas.microsoft.com/office/drawing/2014/main" id="{F908A0B1-A44D-BC44-AC61-FBD780E5C643}"/>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36" name="TextBox 135">
              <a:extLst>
                <a:ext uri="{FF2B5EF4-FFF2-40B4-BE49-F238E27FC236}">
                  <a16:creationId xmlns:a16="http://schemas.microsoft.com/office/drawing/2014/main" id="{A91A87A9-DB91-F045-8995-F8E7990BB607}"/>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1064349079"/>
      </p:ext>
    </p:extLst>
  </p:cSld>
  <p:clrMapOvr>
    <a:masterClrMapping/>
  </p:clrMapOvr>
  <p:transition advClick="0" advTm="9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9D41EDBC-867E-F84C-AC3F-5A138EF0BE7C}"/>
              </a:ext>
            </a:extLst>
          </p:cNvPr>
          <p:cNvGrpSpPr/>
          <p:nvPr/>
        </p:nvGrpSpPr>
        <p:grpSpPr>
          <a:xfrm>
            <a:off x="790814" y="2723308"/>
            <a:ext cx="7853591" cy="1947438"/>
            <a:chOff x="678234" y="2683299"/>
            <a:chExt cx="7853591" cy="1947438"/>
          </a:xfrm>
        </p:grpSpPr>
        <p:cxnSp>
          <p:nvCxnSpPr>
            <p:cNvPr id="2" name="Straight Connector 1">
              <a:extLst>
                <a:ext uri="{FF2B5EF4-FFF2-40B4-BE49-F238E27FC236}">
                  <a16:creationId xmlns:a16="http://schemas.microsoft.com/office/drawing/2014/main" id="{CF268801-D5A9-294E-AA97-6AA77EC5A2EC}"/>
                </a:ext>
              </a:extLst>
            </p:cNvPr>
            <p:cNvCxnSpPr/>
            <p:nvPr/>
          </p:nvCxnSpPr>
          <p:spPr>
            <a:xfrm>
              <a:off x="2986562" y="3258336"/>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EF1B6377-570A-964D-8A9F-FA0AE0A3B523}"/>
                </a:ext>
              </a:extLst>
            </p:cNvPr>
            <p:cNvCxnSpPr/>
            <p:nvPr/>
          </p:nvCxnSpPr>
          <p:spPr>
            <a:xfrm>
              <a:off x="4477234" y="3254742"/>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3172623-DB17-1345-AEF7-B251CE933FF4}"/>
                </a:ext>
              </a:extLst>
            </p:cNvPr>
            <p:cNvCxnSpPr/>
            <p:nvPr/>
          </p:nvCxnSpPr>
          <p:spPr>
            <a:xfrm>
              <a:off x="1561474" y="3256782"/>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BCEFA68-6BB1-A743-BD71-BDB47C7F53A3}"/>
                </a:ext>
              </a:extLst>
            </p:cNvPr>
            <p:cNvCxnSpPr/>
            <p:nvPr/>
          </p:nvCxnSpPr>
          <p:spPr>
            <a:xfrm flipH="1" flipV="1">
              <a:off x="1527777" y="3222914"/>
              <a:ext cx="737190" cy="772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28475AF-41AE-1543-8A6A-6A68998AF7D9}"/>
                </a:ext>
              </a:extLst>
            </p:cNvPr>
            <p:cNvCxnSpPr/>
            <p:nvPr/>
          </p:nvCxnSpPr>
          <p:spPr>
            <a:xfrm rot="16200000">
              <a:off x="3358482" y="3616894"/>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4EAE8F7-3D96-B942-8286-387F536B61F1}"/>
                </a:ext>
              </a:extLst>
            </p:cNvPr>
            <p:cNvCxnSpPr/>
            <p:nvPr/>
          </p:nvCxnSpPr>
          <p:spPr>
            <a:xfrm flipH="1" flipV="1">
              <a:off x="3030288" y="3284028"/>
              <a:ext cx="699451" cy="6992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9BA9175-8CE3-4E48-85D0-0000E81E40D2}"/>
                </a:ext>
              </a:extLst>
            </p:cNvPr>
            <p:cNvCxnSpPr/>
            <p:nvPr/>
          </p:nvCxnSpPr>
          <p:spPr>
            <a:xfrm rot="16200000">
              <a:off x="4844020" y="3599980"/>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FA0019C-5CEE-DF4C-819E-7A44E9CB27A6}"/>
                </a:ext>
              </a:extLst>
            </p:cNvPr>
            <p:cNvCxnSpPr/>
            <p:nvPr/>
          </p:nvCxnSpPr>
          <p:spPr>
            <a:xfrm flipH="1" flipV="1">
              <a:off x="4433110" y="3219370"/>
              <a:ext cx="796303" cy="7649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6BE43B-2B3B-B14E-9F5D-0C38CCB092AE}"/>
                </a:ext>
              </a:extLst>
            </p:cNvPr>
            <p:cNvCxnSpPr/>
            <p:nvPr/>
          </p:nvCxnSpPr>
          <p:spPr>
            <a:xfrm>
              <a:off x="2257450" y="3260318"/>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DB9B408-7309-F045-89D2-8C28FC55F6FB}"/>
                </a:ext>
              </a:extLst>
            </p:cNvPr>
            <p:cNvCxnSpPr/>
            <p:nvPr/>
          </p:nvCxnSpPr>
          <p:spPr>
            <a:xfrm>
              <a:off x="3711054" y="3256724"/>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AC2F5E-5070-C344-8768-B52C1F4ED680}"/>
                </a:ext>
              </a:extLst>
            </p:cNvPr>
            <p:cNvCxnSpPr/>
            <p:nvPr/>
          </p:nvCxnSpPr>
          <p:spPr>
            <a:xfrm>
              <a:off x="832362" y="3258764"/>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409C4B8-192B-4B4F-9DB7-0833447BC22F}"/>
                </a:ext>
              </a:extLst>
            </p:cNvPr>
            <p:cNvCxnSpPr/>
            <p:nvPr/>
          </p:nvCxnSpPr>
          <p:spPr>
            <a:xfrm flipH="1">
              <a:off x="831670" y="3262775"/>
              <a:ext cx="1420189" cy="7114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CD48357-6F0B-7241-A59E-6977BF0149DB}"/>
                </a:ext>
              </a:extLst>
            </p:cNvPr>
            <p:cNvCxnSpPr/>
            <p:nvPr/>
          </p:nvCxnSpPr>
          <p:spPr>
            <a:xfrm flipV="1">
              <a:off x="829878" y="3239862"/>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D5F20989-9E66-294C-AB59-7D35A0875C7B}"/>
                </a:ext>
              </a:extLst>
            </p:cNvPr>
            <p:cNvGrpSpPr/>
            <p:nvPr/>
          </p:nvGrpSpPr>
          <p:grpSpPr>
            <a:xfrm>
              <a:off x="696141" y="3159213"/>
              <a:ext cx="192026" cy="184931"/>
              <a:chOff x="1869545" y="1777075"/>
              <a:chExt cx="192026" cy="184931"/>
            </a:xfrm>
          </p:grpSpPr>
          <p:sp>
            <p:nvSpPr>
              <p:cNvPr id="16" name="Oval 15">
                <a:extLst>
                  <a:ext uri="{FF2B5EF4-FFF2-40B4-BE49-F238E27FC236}">
                    <a16:creationId xmlns:a16="http://schemas.microsoft.com/office/drawing/2014/main" id="{09C5700A-A074-0846-8906-8FED24A5FBE4}"/>
                  </a:ext>
                </a:extLst>
              </p:cNvPr>
              <p:cNvSpPr/>
              <p:nvPr/>
            </p:nvSpPr>
            <p:spPr>
              <a:xfrm>
                <a:off x="1970131" y="183378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13D87925-5659-4B44-B4FE-8393C3831304}"/>
                  </a:ext>
                </a:extLst>
              </p:cNvPr>
              <p:cNvCxnSpPr/>
              <p:nvPr/>
            </p:nvCxnSpPr>
            <p:spPr>
              <a:xfrm flipV="1">
                <a:off x="1964515" y="1779126"/>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D7F1DD6-3D25-D446-8E8C-851C0D0AE029}"/>
                  </a:ext>
                </a:extLst>
              </p:cNvPr>
              <p:cNvCxnSpPr/>
              <p:nvPr/>
            </p:nvCxnSpPr>
            <p:spPr>
              <a:xfrm>
                <a:off x="1872715" y="177707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66B20EB-08CB-AD45-98AA-06AC171153EE}"/>
                  </a:ext>
                </a:extLst>
              </p:cNvPr>
              <p:cNvCxnSpPr/>
              <p:nvPr/>
            </p:nvCxnSpPr>
            <p:spPr>
              <a:xfrm>
                <a:off x="1869545" y="1868888"/>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950D82A-1353-2847-B39D-B0C80C6625C5}"/>
                  </a:ext>
                </a:extLst>
              </p:cNvPr>
              <p:cNvCxnSpPr/>
              <p:nvPr/>
            </p:nvCxnSpPr>
            <p:spPr>
              <a:xfrm>
                <a:off x="1875031" y="1958021"/>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FFC52885-F6A1-2E4F-9FE3-8E0F33CF8DB6}"/>
                </a:ext>
              </a:extLst>
            </p:cNvPr>
            <p:cNvGrpSpPr/>
            <p:nvPr/>
          </p:nvGrpSpPr>
          <p:grpSpPr>
            <a:xfrm>
              <a:off x="678234" y="3872052"/>
              <a:ext cx="199389" cy="184931"/>
              <a:chOff x="1858169" y="2509507"/>
              <a:chExt cx="199389" cy="184931"/>
            </a:xfrm>
          </p:grpSpPr>
          <p:sp>
            <p:nvSpPr>
              <p:cNvPr id="22" name="Oval 21">
                <a:extLst>
                  <a:ext uri="{FF2B5EF4-FFF2-40B4-BE49-F238E27FC236}">
                    <a16:creationId xmlns:a16="http://schemas.microsoft.com/office/drawing/2014/main" id="{08F7E5F0-2608-F847-9392-2F72E794F334}"/>
                  </a:ext>
                </a:extLst>
              </p:cNvPr>
              <p:cNvSpPr/>
              <p:nvPr/>
            </p:nvSpPr>
            <p:spPr>
              <a:xfrm>
                <a:off x="1966118" y="255768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BED333C2-D203-B441-A6E9-70AF7D7C16BF}"/>
                  </a:ext>
                </a:extLst>
              </p:cNvPr>
              <p:cNvCxnSpPr/>
              <p:nvPr/>
            </p:nvCxnSpPr>
            <p:spPr>
              <a:xfrm flipV="1">
                <a:off x="1953139" y="2511558"/>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93ABA58-B938-7F41-B973-281B6EABD325}"/>
                  </a:ext>
                </a:extLst>
              </p:cNvPr>
              <p:cNvCxnSpPr/>
              <p:nvPr/>
            </p:nvCxnSpPr>
            <p:spPr>
              <a:xfrm>
                <a:off x="1861339" y="2509507"/>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B6E8133-EDEC-564D-A9C3-4A3518CBF961}"/>
                  </a:ext>
                </a:extLst>
              </p:cNvPr>
              <p:cNvCxnSpPr/>
              <p:nvPr/>
            </p:nvCxnSpPr>
            <p:spPr>
              <a:xfrm>
                <a:off x="1858169" y="260132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090D6F3-9F12-9A4B-9732-33977A481391}"/>
                  </a:ext>
                </a:extLst>
              </p:cNvPr>
              <p:cNvCxnSpPr/>
              <p:nvPr/>
            </p:nvCxnSpPr>
            <p:spPr>
              <a:xfrm>
                <a:off x="1863655" y="2690453"/>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 name="Straight Connector 26">
              <a:extLst>
                <a:ext uri="{FF2B5EF4-FFF2-40B4-BE49-F238E27FC236}">
                  <a16:creationId xmlns:a16="http://schemas.microsoft.com/office/drawing/2014/main" id="{4186ED23-B030-B249-AAFA-E7CCB77F940C}"/>
                </a:ext>
              </a:extLst>
            </p:cNvPr>
            <p:cNvCxnSpPr/>
            <p:nvPr/>
          </p:nvCxnSpPr>
          <p:spPr>
            <a:xfrm flipV="1">
              <a:off x="2252020" y="3261640"/>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3E8240-D489-2B41-8313-B39C22BA9D22}"/>
                </a:ext>
              </a:extLst>
            </p:cNvPr>
            <p:cNvCxnSpPr/>
            <p:nvPr/>
          </p:nvCxnSpPr>
          <p:spPr>
            <a:xfrm flipV="1">
              <a:off x="3719500" y="3267616"/>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47D4069C-0FBE-9043-A193-28C06B815E24}"/>
                </a:ext>
              </a:extLst>
            </p:cNvPr>
            <p:cNvSpPr/>
            <p:nvPr/>
          </p:nvSpPr>
          <p:spPr>
            <a:xfrm>
              <a:off x="3683594" y="395079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2C2EC8C-1747-5441-8F40-F58E1C5DB680}"/>
                </a:ext>
              </a:extLst>
            </p:cNvPr>
            <p:cNvSpPr/>
            <p:nvPr/>
          </p:nvSpPr>
          <p:spPr>
            <a:xfrm>
              <a:off x="4419719" y="320597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5C11C292-5F83-094A-B7E3-97D3D27AB42F}"/>
                </a:ext>
              </a:extLst>
            </p:cNvPr>
            <p:cNvSpPr/>
            <p:nvPr/>
          </p:nvSpPr>
          <p:spPr>
            <a:xfrm>
              <a:off x="2952239" y="320597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6C4FB150-558F-394B-B3FA-106FF7CD62A6}"/>
                </a:ext>
              </a:extLst>
            </p:cNvPr>
            <p:cNvSpPr/>
            <p:nvPr/>
          </p:nvSpPr>
          <p:spPr>
            <a:xfrm>
              <a:off x="5170238" y="394981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B23F0404-D47E-EB40-BA64-D1F1FAA7ED06}"/>
                </a:ext>
              </a:extLst>
            </p:cNvPr>
            <p:cNvCxnSpPr/>
            <p:nvPr/>
          </p:nvCxnSpPr>
          <p:spPr>
            <a:xfrm rot="16200000">
              <a:off x="7596438" y="3629920"/>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A6D4F81-EEFB-544E-A376-9D7832F55282}"/>
                </a:ext>
              </a:extLst>
            </p:cNvPr>
            <p:cNvCxnSpPr/>
            <p:nvPr/>
          </p:nvCxnSpPr>
          <p:spPr>
            <a:xfrm>
              <a:off x="6466462" y="3269094"/>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317E3F2-54A7-DA4F-8BC4-E569BF5264AC}"/>
                </a:ext>
              </a:extLst>
            </p:cNvPr>
            <p:cNvCxnSpPr/>
            <p:nvPr/>
          </p:nvCxnSpPr>
          <p:spPr>
            <a:xfrm>
              <a:off x="7180477" y="3267098"/>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4B59B9B-0E7E-484F-9681-C893FB27A9A8}"/>
                </a:ext>
              </a:extLst>
            </p:cNvPr>
            <p:cNvCxnSpPr/>
            <p:nvPr/>
          </p:nvCxnSpPr>
          <p:spPr>
            <a:xfrm flipH="1" flipV="1">
              <a:off x="7219829" y="3278873"/>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5D43563-3A17-E04A-BA71-48C8E83D20FF}"/>
                </a:ext>
              </a:extLst>
            </p:cNvPr>
            <p:cNvCxnSpPr/>
            <p:nvPr/>
          </p:nvCxnSpPr>
          <p:spPr>
            <a:xfrm flipV="1">
              <a:off x="6474908" y="3264220"/>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B4F26A19-185E-B54B-B5AD-6B85AC5C1970}"/>
                </a:ext>
              </a:extLst>
            </p:cNvPr>
            <p:cNvSpPr/>
            <p:nvPr/>
          </p:nvSpPr>
          <p:spPr>
            <a:xfrm>
              <a:off x="7151478" y="321834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123738E-D7FC-B94C-BD05-96AA97EA3AB8}"/>
                </a:ext>
              </a:extLst>
            </p:cNvPr>
            <p:cNvSpPr/>
            <p:nvPr/>
          </p:nvSpPr>
          <p:spPr>
            <a:xfrm>
              <a:off x="7911986" y="322035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69435727-D80E-5648-ABD9-333CF46D0148}"/>
                </a:ext>
              </a:extLst>
            </p:cNvPr>
            <p:cNvSpPr/>
            <p:nvPr/>
          </p:nvSpPr>
          <p:spPr>
            <a:xfrm>
              <a:off x="7908528" y="396218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F73DCA94-29C0-174C-A954-ACFD9BC73B71}"/>
                </a:ext>
              </a:extLst>
            </p:cNvPr>
            <p:cNvCxnSpPr/>
            <p:nvPr/>
          </p:nvCxnSpPr>
          <p:spPr>
            <a:xfrm rot="16200000">
              <a:off x="1899572" y="3634660"/>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C0CCF3B-27BB-A341-901B-80D21D558390}"/>
                </a:ext>
              </a:extLst>
            </p:cNvPr>
            <p:cNvCxnSpPr/>
            <p:nvPr/>
          </p:nvCxnSpPr>
          <p:spPr>
            <a:xfrm flipH="1">
              <a:off x="2297678" y="3266488"/>
              <a:ext cx="1420189" cy="7114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0666C32-7DFD-0345-B442-FE1BD74CA378}"/>
                </a:ext>
              </a:extLst>
            </p:cNvPr>
            <p:cNvCxnSpPr/>
            <p:nvPr/>
          </p:nvCxnSpPr>
          <p:spPr>
            <a:xfrm flipH="1">
              <a:off x="3770125" y="3265415"/>
              <a:ext cx="1420189" cy="7114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71160FC4-6C13-FE47-B92F-0E7369DCF4C1}"/>
                </a:ext>
              </a:extLst>
            </p:cNvPr>
            <p:cNvSpPr/>
            <p:nvPr/>
          </p:nvSpPr>
          <p:spPr>
            <a:xfrm>
              <a:off x="1514386" y="320952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E151FBC6-6CB4-4845-A3F7-9A93B01F527E}"/>
                </a:ext>
              </a:extLst>
            </p:cNvPr>
            <p:cNvSpPr/>
            <p:nvPr/>
          </p:nvSpPr>
          <p:spPr>
            <a:xfrm>
              <a:off x="3681631" y="320896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3092E87D-E789-FE4D-BC13-55705F11F79B}"/>
                </a:ext>
              </a:extLst>
            </p:cNvPr>
            <p:cNvSpPr/>
            <p:nvPr/>
          </p:nvSpPr>
          <p:spPr>
            <a:xfrm>
              <a:off x="2226103" y="320896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828CF82F-D0B4-074E-B190-B571C4F72ABB}"/>
                </a:ext>
              </a:extLst>
            </p:cNvPr>
            <p:cNvCxnSpPr/>
            <p:nvPr/>
          </p:nvCxnSpPr>
          <p:spPr>
            <a:xfrm flipH="1">
              <a:off x="6508602" y="3295228"/>
              <a:ext cx="1420189" cy="7114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5AD1D4DC-B7A4-5C41-B7A6-C7EBA4E0112A}"/>
                </a:ext>
              </a:extLst>
            </p:cNvPr>
            <p:cNvSpPr/>
            <p:nvPr/>
          </p:nvSpPr>
          <p:spPr>
            <a:xfrm>
              <a:off x="2216114" y="395079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F8AD39F-6CDC-D242-A28E-6E01D662FE5F}"/>
                </a:ext>
              </a:extLst>
            </p:cNvPr>
            <p:cNvSpPr/>
            <p:nvPr/>
          </p:nvSpPr>
          <p:spPr>
            <a:xfrm>
              <a:off x="6442782" y="321849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BDAFD594-DAE7-F449-B9A7-298525AF4764}"/>
                </a:ext>
              </a:extLst>
            </p:cNvPr>
            <p:cNvSpPr/>
            <p:nvPr/>
          </p:nvSpPr>
          <p:spPr>
            <a:xfrm>
              <a:off x="6432793" y="396032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14A9DF88-B877-0F44-BAE8-3D30E72B427F}"/>
                </a:ext>
              </a:extLst>
            </p:cNvPr>
            <p:cNvSpPr/>
            <p:nvPr/>
          </p:nvSpPr>
          <p:spPr>
            <a:xfrm>
              <a:off x="5497065" y="3594534"/>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Oval 51">
              <a:extLst>
                <a:ext uri="{FF2B5EF4-FFF2-40B4-BE49-F238E27FC236}">
                  <a16:creationId xmlns:a16="http://schemas.microsoft.com/office/drawing/2014/main" id="{A12B80CE-DA6B-6949-8E8F-D1BA97D68AFD}"/>
                </a:ext>
              </a:extLst>
            </p:cNvPr>
            <p:cNvSpPr/>
            <p:nvPr/>
          </p:nvSpPr>
          <p:spPr>
            <a:xfrm>
              <a:off x="5800628" y="3588311"/>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Oval 52">
              <a:extLst>
                <a:ext uri="{FF2B5EF4-FFF2-40B4-BE49-F238E27FC236}">
                  <a16:creationId xmlns:a16="http://schemas.microsoft.com/office/drawing/2014/main" id="{8FBEABE4-D0CD-DA43-9F4F-5411CCC47CCC}"/>
                </a:ext>
              </a:extLst>
            </p:cNvPr>
            <p:cNvSpPr/>
            <p:nvPr/>
          </p:nvSpPr>
          <p:spPr>
            <a:xfrm>
              <a:off x="6129492" y="3591419"/>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78" name="Straight Arrow Connector 77">
              <a:extLst>
                <a:ext uri="{FF2B5EF4-FFF2-40B4-BE49-F238E27FC236}">
                  <a16:creationId xmlns:a16="http://schemas.microsoft.com/office/drawing/2014/main" id="{A7895B4B-5FAC-574A-8948-D75A231DC6A5}"/>
                </a:ext>
              </a:extLst>
            </p:cNvPr>
            <p:cNvCxnSpPr>
              <a:cxnSpLocks/>
            </p:cNvCxnSpPr>
            <p:nvPr/>
          </p:nvCxnSpPr>
          <p:spPr>
            <a:xfrm>
              <a:off x="8227948" y="3065693"/>
              <a:ext cx="0" cy="202272"/>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FA707E9E-41A4-7244-BC88-F57CD1F8BFCC}"/>
                </a:ext>
              </a:extLst>
            </p:cNvPr>
            <p:cNvCxnSpPr>
              <a:cxnSpLocks/>
            </p:cNvCxnSpPr>
            <p:nvPr/>
          </p:nvCxnSpPr>
          <p:spPr>
            <a:xfrm>
              <a:off x="8220065" y="4012753"/>
              <a:ext cx="0" cy="179693"/>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1B05F0F7-C67E-974D-ADFE-102AA97C0413}"/>
                </a:ext>
              </a:extLst>
            </p:cNvPr>
            <p:cNvSpPr/>
            <p:nvPr/>
          </p:nvSpPr>
          <p:spPr>
            <a:xfrm>
              <a:off x="5164043" y="319989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B8E12760-E993-8D42-874F-34548E0789D0}"/>
                </a:ext>
              </a:extLst>
            </p:cNvPr>
            <p:cNvSpPr txBox="1"/>
            <p:nvPr/>
          </p:nvSpPr>
          <p:spPr>
            <a:xfrm>
              <a:off x="7995347" y="2683299"/>
              <a:ext cx="536444"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sp>
          <p:nvSpPr>
            <p:cNvPr id="82" name="TextBox 81">
              <a:extLst>
                <a:ext uri="{FF2B5EF4-FFF2-40B4-BE49-F238E27FC236}">
                  <a16:creationId xmlns:a16="http://schemas.microsoft.com/office/drawing/2014/main" id="{5EDB78E9-203E-8247-9E58-1930FAAB98E1}"/>
                </a:ext>
              </a:extLst>
            </p:cNvPr>
            <p:cNvSpPr txBox="1"/>
            <p:nvPr/>
          </p:nvSpPr>
          <p:spPr>
            <a:xfrm>
              <a:off x="7985609" y="4261405"/>
              <a:ext cx="546216"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grpSp>
      <p:grpSp>
        <p:nvGrpSpPr>
          <p:cNvPr id="83" name="Group 82">
            <a:extLst>
              <a:ext uri="{FF2B5EF4-FFF2-40B4-BE49-F238E27FC236}">
                <a16:creationId xmlns:a16="http://schemas.microsoft.com/office/drawing/2014/main" id="{10253136-BC9A-D34B-8089-A6B0D5768EA7}"/>
              </a:ext>
            </a:extLst>
          </p:cNvPr>
          <p:cNvGrpSpPr/>
          <p:nvPr/>
        </p:nvGrpSpPr>
        <p:grpSpPr>
          <a:xfrm>
            <a:off x="448254" y="5418441"/>
            <a:ext cx="924602" cy="1058574"/>
            <a:chOff x="536432" y="5376415"/>
            <a:chExt cx="924602" cy="1058574"/>
          </a:xfrm>
        </p:grpSpPr>
        <p:cxnSp>
          <p:nvCxnSpPr>
            <p:cNvPr id="84" name="Straight Arrow Connector 83">
              <a:extLst>
                <a:ext uri="{FF2B5EF4-FFF2-40B4-BE49-F238E27FC236}">
                  <a16:creationId xmlns:a16="http://schemas.microsoft.com/office/drawing/2014/main" id="{59F7030F-A5BF-5F48-9D9F-29835401B07C}"/>
                </a:ext>
              </a:extLst>
            </p:cNvPr>
            <p:cNvCxnSpPr/>
            <p:nvPr/>
          </p:nvCxnSpPr>
          <p:spPr>
            <a:xfrm>
              <a:off x="655200" y="6285600"/>
              <a:ext cx="469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A80D8A0C-494A-2B4C-A921-0D5EB88CD0D6}"/>
                </a:ext>
              </a:extLst>
            </p:cNvPr>
            <p:cNvSpPr txBox="1"/>
            <p:nvPr/>
          </p:nvSpPr>
          <p:spPr>
            <a:xfrm>
              <a:off x="1180298" y="6065657"/>
              <a:ext cx="280736" cy="369332"/>
            </a:xfrm>
            <a:prstGeom prst="rect">
              <a:avLst/>
            </a:prstGeom>
            <a:noFill/>
          </p:spPr>
          <p:txBody>
            <a:bodyPr wrap="square" rtlCol="0">
              <a:spAutoFit/>
            </a:bodyPr>
            <a:lstStyle/>
            <a:p>
              <a:r>
                <a:rPr lang="en-US" dirty="0"/>
                <a:t>x</a:t>
              </a:r>
            </a:p>
          </p:txBody>
        </p:sp>
        <p:cxnSp>
          <p:nvCxnSpPr>
            <p:cNvPr id="86" name="Straight Arrow Connector 85">
              <a:extLst>
                <a:ext uri="{FF2B5EF4-FFF2-40B4-BE49-F238E27FC236}">
                  <a16:creationId xmlns:a16="http://schemas.microsoft.com/office/drawing/2014/main" id="{B7FE0F99-DD58-234A-ADC1-D9E6ECFEB3CB}"/>
                </a:ext>
              </a:extLst>
            </p:cNvPr>
            <p:cNvCxnSpPr>
              <a:cxnSpLocks/>
            </p:cNvCxnSpPr>
            <p:nvPr/>
          </p:nvCxnSpPr>
          <p:spPr>
            <a:xfrm flipV="1">
              <a:off x="656400" y="5803200"/>
              <a:ext cx="0" cy="482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F7638246-DCD0-8344-9E82-4846422FA000}"/>
                </a:ext>
              </a:extLst>
            </p:cNvPr>
            <p:cNvSpPr txBox="1"/>
            <p:nvPr/>
          </p:nvSpPr>
          <p:spPr>
            <a:xfrm>
              <a:off x="536432" y="5376415"/>
              <a:ext cx="280736" cy="369332"/>
            </a:xfrm>
            <a:prstGeom prst="rect">
              <a:avLst/>
            </a:prstGeom>
            <a:noFill/>
          </p:spPr>
          <p:txBody>
            <a:bodyPr wrap="square" rtlCol="0">
              <a:spAutoFit/>
            </a:bodyPr>
            <a:lstStyle/>
            <a:p>
              <a:r>
                <a:rPr lang="en-US" dirty="0"/>
                <a:t>y</a:t>
              </a:r>
            </a:p>
          </p:txBody>
        </p:sp>
      </p:grpSp>
      <p:sp>
        <p:nvSpPr>
          <p:cNvPr id="91" name="Rectangle 90">
            <a:extLst>
              <a:ext uri="{FF2B5EF4-FFF2-40B4-BE49-F238E27FC236}">
                <a16:creationId xmlns:a16="http://schemas.microsoft.com/office/drawing/2014/main" id="{1F0913FA-5E16-324B-B414-6F6863532FFF}"/>
              </a:ext>
            </a:extLst>
          </p:cNvPr>
          <p:cNvSpPr/>
          <p:nvPr/>
        </p:nvSpPr>
        <p:spPr>
          <a:xfrm>
            <a:off x="285564"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8" name="Straight Connector 67">
            <a:extLst>
              <a:ext uri="{FF2B5EF4-FFF2-40B4-BE49-F238E27FC236}">
                <a16:creationId xmlns:a16="http://schemas.microsoft.com/office/drawing/2014/main" id="{3A8D0347-FB47-C24A-AE9A-8A6ABA04CDDF}"/>
              </a:ext>
            </a:extLst>
          </p:cNvPr>
          <p:cNvCxnSpPr/>
          <p:nvPr/>
        </p:nvCxnSpPr>
        <p:spPr>
          <a:xfrm>
            <a:off x="285564" y="1190372"/>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896B3038-AD5A-444E-9A10-63B649065B11}"/>
              </a:ext>
            </a:extLst>
          </p:cNvPr>
          <p:cNvSpPr txBox="1"/>
          <p:nvPr/>
        </p:nvSpPr>
        <p:spPr>
          <a:xfrm>
            <a:off x="2185650" y="234560"/>
            <a:ext cx="5201897"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Lattice Truss Beam Designs with   </a:t>
            </a:r>
          </a:p>
          <a:p>
            <a:r>
              <a:rPr lang="en-US" sz="2800" dirty="0">
                <a:latin typeface="Times New Roman" panose="02020603050405020304" pitchFamily="18" charset="0"/>
                <a:cs typeface="Times New Roman" panose="02020603050405020304" pitchFamily="18" charset="0"/>
              </a:rPr>
              <a:t>  Five Joints per Unit, Design #5          </a:t>
            </a:r>
          </a:p>
        </p:txBody>
      </p:sp>
      <p:grpSp>
        <p:nvGrpSpPr>
          <p:cNvPr id="69" name="Group 68">
            <a:extLst>
              <a:ext uri="{FF2B5EF4-FFF2-40B4-BE49-F238E27FC236}">
                <a16:creationId xmlns:a16="http://schemas.microsoft.com/office/drawing/2014/main" id="{D5FDAF55-D01D-BC4C-B672-C0EAAFE785D9}"/>
              </a:ext>
            </a:extLst>
          </p:cNvPr>
          <p:cNvGrpSpPr/>
          <p:nvPr/>
        </p:nvGrpSpPr>
        <p:grpSpPr>
          <a:xfrm>
            <a:off x="7116898" y="6079408"/>
            <a:ext cx="1678033" cy="481586"/>
            <a:chOff x="1032936" y="5890542"/>
            <a:chExt cx="1678033" cy="481586"/>
          </a:xfrm>
        </p:grpSpPr>
        <p:sp>
          <p:nvSpPr>
            <p:cNvPr id="71" name="TextBox 70">
              <a:extLst>
                <a:ext uri="{FF2B5EF4-FFF2-40B4-BE49-F238E27FC236}">
                  <a16:creationId xmlns:a16="http://schemas.microsoft.com/office/drawing/2014/main" id="{D8AB26B3-2FB7-894C-9A5B-0DDD86B5F5F7}"/>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72" name="TextBox 71">
              <a:extLst>
                <a:ext uri="{FF2B5EF4-FFF2-40B4-BE49-F238E27FC236}">
                  <a16:creationId xmlns:a16="http://schemas.microsoft.com/office/drawing/2014/main" id="{BAD0E8A2-272C-0F42-8211-C71E7C8ACDAE}"/>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1548101303"/>
      </p:ext>
    </p:extLst>
  </p:cSld>
  <p:clrMapOvr>
    <a:masterClrMapping/>
  </p:clrMapOvr>
  <p:transition advClick="0" advTm="7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F268801-D5A9-294E-AA97-6AA77EC5A2EC}"/>
              </a:ext>
            </a:extLst>
          </p:cNvPr>
          <p:cNvCxnSpPr/>
          <p:nvPr/>
        </p:nvCxnSpPr>
        <p:spPr>
          <a:xfrm>
            <a:off x="3017373" y="2378676"/>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EF1B6377-570A-964D-8A9F-FA0AE0A3B523}"/>
              </a:ext>
            </a:extLst>
          </p:cNvPr>
          <p:cNvCxnSpPr/>
          <p:nvPr/>
        </p:nvCxnSpPr>
        <p:spPr>
          <a:xfrm>
            <a:off x="4508045" y="2375082"/>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3172623-DB17-1345-AEF7-B251CE933FF4}"/>
              </a:ext>
            </a:extLst>
          </p:cNvPr>
          <p:cNvCxnSpPr/>
          <p:nvPr/>
        </p:nvCxnSpPr>
        <p:spPr>
          <a:xfrm>
            <a:off x="1592285" y="2377122"/>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BCEFA68-6BB1-A743-BD71-BDB47C7F53A3}"/>
              </a:ext>
            </a:extLst>
          </p:cNvPr>
          <p:cNvCxnSpPr/>
          <p:nvPr/>
        </p:nvCxnSpPr>
        <p:spPr>
          <a:xfrm flipH="1" flipV="1">
            <a:off x="1558588" y="2343254"/>
            <a:ext cx="737190" cy="772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28475AF-41AE-1543-8A6A-6A68998AF7D9}"/>
              </a:ext>
            </a:extLst>
          </p:cNvPr>
          <p:cNvCxnSpPr/>
          <p:nvPr/>
        </p:nvCxnSpPr>
        <p:spPr>
          <a:xfrm rot="16200000">
            <a:off x="3389293" y="2737234"/>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4EAE8F7-3D96-B942-8286-387F536B61F1}"/>
              </a:ext>
            </a:extLst>
          </p:cNvPr>
          <p:cNvCxnSpPr/>
          <p:nvPr/>
        </p:nvCxnSpPr>
        <p:spPr>
          <a:xfrm flipH="1" flipV="1">
            <a:off x="3061099" y="2404368"/>
            <a:ext cx="699451" cy="6992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9BA9175-8CE3-4E48-85D0-0000E81E40D2}"/>
              </a:ext>
            </a:extLst>
          </p:cNvPr>
          <p:cNvCxnSpPr/>
          <p:nvPr/>
        </p:nvCxnSpPr>
        <p:spPr>
          <a:xfrm rot="16200000">
            <a:off x="4874831" y="2720320"/>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FA0019C-5CEE-DF4C-819E-7A44E9CB27A6}"/>
              </a:ext>
            </a:extLst>
          </p:cNvPr>
          <p:cNvCxnSpPr/>
          <p:nvPr/>
        </p:nvCxnSpPr>
        <p:spPr>
          <a:xfrm flipH="1" flipV="1">
            <a:off x="4463921" y="2339710"/>
            <a:ext cx="796303" cy="7649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6BE43B-2B3B-B14E-9F5D-0C38CCB092AE}"/>
              </a:ext>
            </a:extLst>
          </p:cNvPr>
          <p:cNvCxnSpPr/>
          <p:nvPr/>
        </p:nvCxnSpPr>
        <p:spPr>
          <a:xfrm>
            <a:off x="2288261" y="2380658"/>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DB9B408-7309-F045-89D2-8C28FC55F6FB}"/>
              </a:ext>
            </a:extLst>
          </p:cNvPr>
          <p:cNvCxnSpPr/>
          <p:nvPr/>
        </p:nvCxnSpPr>
        <p:spPr>
          <a:xfrm>
            <a:off x="3741865" y="2377064"/>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AC2F5E-5070-C344-8768-B52C1F4ED680}"/>
              </a:ext>
            </a:extLst>
          </p:cNvPr>
          <p:cNvCxnSpPr/>
          <p:nvPr/>
        </p:nvCxnSpPr>
        <p:spPr>
          <a:xfrm>
            <a:off x="863173" y="2379104"/>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409C4B8-192B-4B4F-9DB7-0833447BC22F}"/>
              </a:ext>
            </a:extLst>
          </p:cNvPr>
          <p:cNvCxnSpPr/>
          <p:nvPr/>
        </p:nvCxnSpPr>
        <p:spPr>
          <a:xfrm flipH="1">
            <a:off x="862481" y="2383115"/>
            <a:ext cx="1420189" cy="7114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CD48357-6F0B-7241-A59E-6977BF0149DB}"/>
              </a:ext>
            </a:extLst>
          </p:cNvPr>
          <p:cNvCxnSpPr/>
          <p:nvPr/>
        </p:nvCxnSpPr>
        <p:spPr>
          <a:xfrm flipV="1">
            <a:off x="860689" y="2360202"/>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D5F20989-9E66-294C-AB59-7D35A0875C7B}"/>
              </a:ext>
            </a:extLst>
          </p:cNvPr>
          <p:cNvGrpSpPr/>
          <p:nvPr/>
        </p:nvGrpSpPr>
        <p:grpSpPr>
          <a:xfrm>
            <a:off x="726952" y="2279553"/>
            <a:ext cx="192026" cy="184931"/>
            <a:chOff x="1869545" y="1777075"/>
            <a:chExt cx="192026" cy="184931"/>
          </a:xfrm>
        </p:grpSpPr>
        <p:sp>
          <p:nvSpPr>
            <p:cNvPr id="16" name="Oval 15">
              <a:extLst>
                <a:ext uri="{FF2B5EF4-FFF2-40B4-BE49-F238E27FC236}">
                  <a16:creationId xmlns:a16="http://schemas.microsoft.com/office/drawing/2014/main" id="{09C5700A-A074-0846-8906-8FED24A5FBE4}"/>
                </a:ext>
              </a:extLst>
            </p:cNvPr>
            <p:cNvSpPr/>
            <p:nvPr/>
          </p:nvSpPr>
          <p:spPr>
            <a:xfrm>
              <a:off x="1970131" y="183378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13D87925-5659-4B44-B4FE-8393C3831304}"/>
                </a:ext>
              </a:extLst>
            </p:cNvPr>
            <p:cNvCxnSpPr/>
            <p:nvPr/>
          </p:nvCxnSpPr>
          <p:spPr>
            <a:xfrm flipV="1">
              <a:off x="1964515" y="1779126"/>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D7F1DD6-3D25-D446-8E8C-851C0D0AE029}"/>
                </a:ext>
              </a:extLst>
            </p:cNvPr>
            <p:cNvCxnSpPr/>
            <p:nvPr/>
          </p:nvCxnSpPr>
          <p:spPr>
            <a:xfrm>
              <a:off x="1872715" y="177707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66B20EB-08CB-AD45-98AA-06AC171153EE}"/>
                </a:ext>
              </a:extLst>
            </p:cNvPr>
            <p:cNvCxnSpPr/>
            <p:nvPr/>
          </p:nvCxnSpPr>
          <p:spPr>
            <a:xfrm>
              <a:off x="1869545" y="1868888"/>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950D82A-1353-2847-B39D-B0C80C6625C5}"/>
                </a:ext>
              </a:extLst>
            </p:cNvPr>
            <p:cNvCxnSpPr/>
            <p:nvPr/>
          </p:nvCxnSpPr>
          <p:spPr>
            <a:xfrm>
              <a:off x="1875031" y="1958021"/>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FFC52885-F6A1-2E4F-9FE3-8E0F33CF8DB6}"/>
              </a:ext>
            </a:extLst>
          </p:cNvPr>
          <p:cNvGrpSpPr/>
          <p:nvPr/>
        </p:nvGrpSpPr>
        <p:grpSpPr>
          <a:xfrm>
            <a:off x="709045" y="2992392"/>
            <a:ext cx="199389" cy="184931"/>
            <a:chOff x="1858169" y="2509507"/>
            <a:chExt cx="199389" cy="184931"/>
          </a:xfrm>
        </p:grpSpPr>
        <p:sp>
          <p:nvSpPr>
            <p:cNvPr id="22" name="Oval 21">
              <a:extLst>
                <a:ext uri="{FF2B5EF4-FFF2-40B4-BE49-F238E27FC236}">
                  <a16:creationId xmlns:a16="http://schemas.microsoft.com/office/drawing/2014/main" id="{08F7E5F0-2608-F847-9392-2F72E794F334}"/>
                </a:ext>
              </a:extLst>
            </p:cNvPr>
            <p:cNvSpPr/>
            <p:nvPr/>
          </p:nvSpPr>
          <p:spPr>
            <a:xfrm>
              <a:off x="1966118" y="255768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BED333C2-D203-B441-A6E9-70AF7D7C16BF}"/>
                </a:ext>
              </a:extLst>
            </p:cNvPr>
            <p:cNvCxnSpPr/>
            <p:nvPr/>
          </p:nvCxnSpPr>
          <p:spPr>
            <a:xfrm flipV="1">
              <a:off x="1953139" y="2511558"/>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93ABA58-B938-7F41-B973-281B6EABD325}"/>
                </a:ext>
              </a:extLst>
            </p:cNvPr>
            <p:cNvCxnSpPr/>
            <p:nvPr/>
          </p:nvCxnSpPr>
          <p:spPr>
            <a:xfrm>
              <a:off x="1861339" y="2509507"/>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B6E8133-EDEC-564D-A9C3-4A3518CBF961}"/>
                </a:ext>
              </a:extLst>
            </p:cNvPr>
            <p:cNvCxnSpPr/>
            <p:nvPr/>
          </p:nvCxnSpPr>
          <p:spPr>
            <a:xfrm>
              <a:off x="1858169" y="260132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090D6F3-9F12-9A4B-9732-33977A481391}"/>
                </a:ext>
              </a:extLst>
            </p:cNvPr>
            <p:cNvCxnSpPr/>
            <p:nvPr/>
          </p:nvCxnSpPr>
          <p:spPr>
            <a:xfrm>
              <a:off x="1863655" y="2690453"/>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 name="Straight Connector 26">
            <a:extLst>
              <a:ext uri="{FF2B5EF4-FFF2-40B4-BE49-F238E27FC236}">
                <a16:creationId xmlns:a16="http://schemas.microsoft.com/office/drawing/2014/main" id="{4186ED23-B030-B249-AAFA-E7CCB77F940C}"/>
              </a:ext>
            </a:extLst>
          </p:cNvPr>
          <p:cNvCxnSpPr/>
          <p:nvPr/>
        </p:nvCxnSpPr>
        <p:spPr>
          <a:xfrm flipV="1">
            <a:off x="2282831" y="2381980"/>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3E8240-D489-2B41-8313-B39C22BA9D22}"/>
              </a:ext>
            </a:extLst>
          </p:cNvPr>
          <p:cNvCxnSpPr/>
          <p:nvPr/>
        </p:nvCxnSpPr>
        <p:spPr>
          <a:xfrm flipV="1">
            <a:off x="3750311" y="2387956"/>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47D4069C-0FBE-9043-A193-28C06B815E24}"/>
              </a:ext>
            </a:extLst>
          </p:cNvPr>
          <p:cNvSpPr/>
          <p:nvPr/>
        </p:nvSpPr>
        <p:spPr>
          <a:xfrm>
            <a:off x="3714405" y="307113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2C2EC8C-1747-5441-8F40-F58E1C5DB680}"/>
              </a:ext>
            </a:extLst>
          </p:cNvPr>
          <p:cNvSpPr/>
          <p:nvPr/>
        </p:nvSpPr>
        <p:spPr>
          <a:xfrm>
            <a:off x="4450530" y="232631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5C11C292-5F83-094A-B7E3-97D3D27AB42F}"/>
              </a:ext>
            </a:extLst>
          </p:cNvPr>
          <p:cNvSpPr/>
          <p:nvPr/>
        </p:nvSpPr>
        <p:spPr>
          <a:xfrm>
            <a:off x="2983050" y="232631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6C4FB150-558F-394B-B3FA-106FF7CD62A6}"/>
              </a:ext>
            </a:extLst>
          </p:cNvPr>
          <p:cNvSpPr/>
          <p:nvPr/>
        </p:nvSpPr>
        <p:spPr>
          <a:xfrm>
            <a:off x="5201049" y="307015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B23F0404-D47E-EB40-BA64-D1F1FAA7ED06}"/>
              </a:ext>
            </a:extLst>
          </p:cNvPr>
          <p:cNvCxnSpPr/>
          <p:nvPr/>
        </p:nvCxnSpPr>
        <p:spPr>
          <a:xfrm rot="16200000">
            <a:off x="7627249" y="2750260"/>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A6D4F81-EEFB-544E-A376-9D7832F55282}"/>
              </a:ext>
            </a:extLst>
          </p:cNvPr>
          <p:cNvCxnSpPr/>
          <p:nvPr/>
        </p:nvCxnSpPr>
        <p:spPr>
          <a:xfrm>
            <a:off x="6497273" y="2389434"/>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317E3F2-54A7-DA4F-8BC4-E569BF5264AC}"/>
              </a:ext>
            </a:extLst>
          </p:cNvPr>
          <p:cNvCxnSpPr/>
          <p:nvPr/>
        </p:nvCxnSpPr>
        <p:spPr>
          <a:xfrm>
            <a:off x="7211288" y="2387438"/>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4B59B9B-0E7E-484F-9681-C893FB27A9A8}"/>
              </a:ext>
            </a:extLst>
          </p:cNvPr>
          <p:cNvCxnSpPr/>
          <p:nvPr/>
        </p:nvCxnSpPr>
        <p:spPr>
          <a:xfrm flipH="1" flipV="1">
            <a:off x="7250640" y="2399213"/>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5D43563-3A17-E04A-BA71-48C8E83D20FF}"/>
              </a:ext>
            </a:extLst>
          </p:cNvPr>
          <p:cNvCxnSpPr/>
          <p:nvPr/>
        </p:nvCxnSpPr>
        <p:spPr>
          <a:xfrm flipV="1">
            <a:off x="6505719" y="2384560"/>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B4F26A19-185E-B54B-B5AD-6B85AC5C1970}"/>
              </a:ext>
            </a:extLst>
          </p:cNvPr>
          <p:cNvSpPr/>
          <p:nvPr/>
        </p:nvSpPr>
        <p:spPr>
          <a:xfrm>
            <a:off x="7182289" y="233868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123738E-D7FC-B94C-BD05-96AA97EA3AB8}"/>
              </a:ext>
            </a:extLst>
          </p:cNvPr>
          <p:cNvSpPr/>
          <p:nvPr/>
        </p:nvSpPr>
        <p:spPr>
          <a:xfrm>
            <a:off x="7942797" y="234069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69435727-D80E-5648-ABD9-333CF46D0148}"/>
              </a:ext>
            </a:extLst>
          </p:cNvPr>
          <p:cNvSpPr/>
          <p:nvPr/>
        </p:nvSpPr>
        <p:spPr>
          <a:xfrm>
            <a:off x="7939339" y="308252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F73DCA94-29C0-174C-A954-ACFD9BC73B71}"/>
              </a:ext>
            </a:extLst>
          </p:cNvPr>
          <p:cNvCxnSpPr/>
          <p:nvPr/>
        </p:nvCxnSpPr>
        <p:spPr>
          <a:xfrm rot="16200000">
            <a:off x="1930383" y="2755000"/>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C0CCF3B-27BB-A341-901B-80D21D558390}"/>
              </a:ext>
            </a:extLst>
          </p:cNvPr>
          <p:cNvCxnSpPr/>
          <p:nvPr/>
        </p:nvCxnSpPr>
        <p:spPr>
          <a:xfrm flipH="1">
            <a:off x="2328489" y="2386828"/>
            <a:ext cx="1420189" cy="7114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0666C32-7DFD-0345-B442-FE1BD74CA378}"/>
              </a:ext>
            </a:extLst>
          </p:cNvPr>
          <p:cNvCxnSpPr/>
          <p:nvPr/>
        </p:nvCxnSpPr>
        <p:spPr>
          <a:xfrm flipH="1">
            <a:off x="3800936" y="2385755"/>
            <a:ext cx="1420189" cy="7114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71160FC4-6C13-FE47-B92F-0E7369DCF4C1}"/>
              </a:ext>
            </a:extLst>
          </p:cNvPr>
          <p:cNvSpPr/>
          <p:nvPr/>
        </p:nvSpPr>
        <p:spPr>
          <a:xfrm>
            <a:off x="1545197" y="232986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E151FBC6-6CB4-4845-A3F7-9A93B01F527E}"/>
              </a:ext>
            </a:extLst>
          </p:cNvPr>
          <p:cNvSpPr/>
          <p:nvPr/>
        </p:nvSpPr>
        <p:spPr>
          <a:xfrm>
            <a:off x="3712442" y="232930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3092E87D-E789-FE4D-BC13-55705F11F79B}"/>
              </a:ext>
            </a:extLst>
          </p:cNvPr>
          <p:cNvSpPr/>
          <p:nvPr/>
        </p:nvSpPr>
        <p:spPr>
          <a:xfrm>
            <a:off x="2256914" y="232930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828CF82F-D0B4-074E-B190-B571C4F72ABB}"/>
              </a:ext>
            </a:extLst>
          </p:cNvPr>
          <p:cNvCxnSpPr/>
          <p:nvPr/>
        </p:nvCxnSpPr>
        <p:spPr>
          <a:xfrm flipH="1">
            <a:off x="6539413" y="2415568"/>
            <a:ext cx="1420189" cy="7114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5AD1D4DC-B7A4-5C41-B7A6-C7EBA4E0112A}"/>
              </a:ext>
            </a:extLst>
          </p:cNvPr>
          <p:cNvSpPr/>
          <p:nvPr/>
        </p:nvSpPr>
        <p:spPr>
          <a:xfrm>
            <a:off x="2246925" y="307113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F8AD39F-6CDC-D242-A28E-6E01D662FE5F}"/>
              </a:ext>
            </a:extLst>
          </p:cNvPr>
          <p:cNvSpPr/>
          <p:nvPr/>
        </p:nvSpPr>
        <p:spPr>
          <a:xfrm>
            <a:off x="6473593" y="233883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BDAFD594-DAE7-F449-B9A7-298525AF4764}"/>
              </a:ext>
            </a:extLst>
          </p:cNvPr>
          <p:cNvSpPr/>
          <p:nvPr/>
        </p:nvSpPr>
        <p:spPr>
          <a:xfrm>
            <a:off x="6463604" y="308066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14A9DF88-B877-0F44-BAE8-3D30E72B427F}"/>
              </a:ext>
            </a:extLst>
          </p:cNvPr>
          <p:cNvSpPr/>
          <p:nvPr/>
        </p:nvSpPr>
        <p:spPr>
          <a:xfrm>
            <a:off x="5527876" y="2714874"/>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Oval 51">
            <a:extLst>
              <a:ext uri="{FF2B5EF4-FFF2-40B4-BE49-F238E27FC236}">
                <a16:creationId xmlns:a16="http://schemas.microsoft.com/office/drawing/2014/main" id="{A12B80CE-DA6B-6949-8E8F-D1BA97D68AFD}"/>
              </a:ext>
            </a:extLst>
          </p:cNvPr>
          <p:cNvSpPr/>
          <p:nvPr/>
        </p:nvSpPr>
        <p:spPr>
          <a:xfrm>
            <a:off x="5831439" y="2708651"/>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Oval 52">
            <a:extLst>
              <a:ext uri="{FF2B5EF4-FFF2-40B4-BE49-F238E27FC236}">
                <a16:creationId xmlns:a16="http://schemas.microsoft.com/office/drawing/2014/main" id="{8FBEABE4-D0CD-DA43-9F4F-5411CCC47CCC}"/>
              </a:ext>
            </a:extLst>
          </p:cNvPr>
          <p:cNvSpPr/>
          <p:nvPr/>
        </p:nvSpPr>
        <p:spPr>
          <a:xfrm>
            <a:off x="6160303" y="2711759"/>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78" name="Straight Arrow Connector 77">
            <a:extLst>
              <a:ext uri="{FF2B5EF4-FFF2-40B4-BE49-F238E27FC236}">
                <a16:creationId xmlns:a16="http://schemas.microsoft.com/office/drawing/2014/main" id="{A7895B4B-5FAC-574A-8948-D75A231DC6A5}"/>
              </a:ext>
            </a:extLst>
          </p:cNvPr>
          <p:cNvCxnSpPr>
            <a:cxnSpLocks/>
          </p:cNvCxnSpPr>
          <p:nvPr/>
        </p:nvCxnSpPr>
        <p:spPr>
          <a:xfrm>
            <a:off x="8258759" y="2186033"/>
            <a:ext cx="0" cy="202272"/>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FA707E9E-41A4-7244-BC88-F57CD1F8BFCC}"/>
              </a:ext>
            </a:extLst>
          </p:cNvPr>
          <p:cNvCxnSpPr>
            <a:cxnSpLocks/>
          </p:cNvCxnSpPr>
          <p:nvPr/>
        </p:nvCxnSpPr>
        <p:spPr>
          <a:xfrm>
            <a:off x="8250876" y="3133093"/>
            <a:ext cx="0" cy="179693"/>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1B05F0F7-C67E-974D-ADFE-102AA97C0413}"/>
              </a:ext>
            </a:extLst>
          </p:cNvPr>
          <p:cNvSpPr/>
          <p:nvPr/>
        </p:nvSpPr>
        <p:spPr>
          <a:xfrm>
            <a:off x="5194854" y="232023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B8E12760-E993-8D42-874F-34548E0789D0}"/>
              </a:ext>
            </a:extLst>
          </p:cNvPr>
          <p:cNvSpPr txBox="1"/>
          <p:nvPr/>
        </p:nvSpPr>
        <p:spPr>
          <a:xfrm>
            <a:off x="8026158" y="1803639"/>
            <a:ext cx="536444"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sp>
        <p:nvSpPr>
          <p:cNvPr id="82" name="TextBox 81">
            <a:extLst>
              <a:ext uri="{FF2B5EF4-FFF2-40B4-BE49-F238E27FC236}">
                <a16:creationId xmlns:a16="http://schemas.microsoft.com/office/drawing/2014/main" id="{5EDB78E9-203E-8247-9E58-1930FAAB98E1}"/>
              </a:ext>
            </a:extLst>
          </p:cNvPr>
          <p:cNvSpPr txBox="1"/>
          <p:nvPr/>
        </p:nvSpPr>
        <p:spPr>
          <a:xfrm>
            <a:off x="8016420" y="3381745"/>
            <a:ext cx="546216"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grpSp>
        <p:nvGrpSpPr>
          <p:cNvPr id="83" name="Group 82">
            <a:extLst>
              <a:ext uri="{FF2B5EF4-FFF2-40B4-BE49-F238E27FC236}">
                <a16:creationId xmlns:a16="http://schemas.microsoft.com/office/drawing/2014/main" id="{10253136-BC9A-D34B-8089-A6B0D5768EA7}"/>
              </a:ext>
            </a:extLst>
          </p:cNvPr>
          <p:cNvGrpSpPr/>
          <p:nvPr/>
        </p:nvGrpSpPr>
        <p:grpSpPr>
          <a:xfrm>
            <a:off x="448254" y="5418441"/>
            <a:ext cx="924602" cy="1058574"/>
            <a:chOff x="536432" y="5376415"/>
            <a:chExt cx="924602" cy="1058574"/>
          </a:xfrm>
        </p:grpSpPr>
        <p:cxnSp>
          <p:nvCxnSpPr>
            <p:cNvPr id="84" name="Straight Arrow Connector 83">
              <a:extLst>
                <a:ext uri="{FF2B5EF4-FFF2-40B4-BE49-F238E27FC236}">
                  <a16:creationId xmlns:a16="http://schemas.microsoft.com/office/drawing/2014/main" id="{59F7030F-A5BF-5F48-9D9F-29835401B07C}"/>
                </a:ext>
              </a:extLst>
            </p:cNvPr>
            <p:cNvCxnSpPr/>
            <p:nvPr/>
          </p:nvCxnSpPr>
          <p:spPr>
            <a:xfrm>
              <a:off x="655200" y="6285600"/>
              <a:ext cx="469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A80D8A0C-494A-2B4C-A921-0D5EB88CD0D6}"/>
                </a:ext>
              </a:extLst>
            </p:cNvPr>
            <p:cNvSpPr txBox="1"/>
            <p:nvPr/>
          </p:nvSpPr>
          <p:spPr>
            <a:xfrm>
              <a:off x="1180298" y="6065657"/>
              <a:ext cx="280736" cy="369332"/>
            </a:xfrm>
            <a:prstGeom prst="rect">
              <a:avLst/>
            </a:prstGeom>
            <a:noFill/>
          </p:spPr>
          <p:txBody>
            <a:bodyPr wrap="square" rtlCol="0">
              <a:spAutoFit/>
            </a:bodyPr>
            <a:lstStyle/>
            <a:p>
              <a:r>
                <a:rPr lang="en-US" dirty="0"/>
                <a:t>x</a:t>
              </a:r>
            </a:p>
          </p:txBody>
        </p:sp>
        <p:cxnSp>
          <p:nvCxnSpPr>
            <p:cNvPr id="86" name="Straight Arrow Connector 85">
              <a:extLst>
                <a:ext uri="{FF2B5EF4-FFF2-40B4-BE49-F238E27FC236}">
                  <a16:creationId xmlns:a16="http://schemas.microsoft.com/office/drawing/2014/main" id="{B7FE0F99-DD58-234A-ADC1-D9E6ECFEB3CB}"/>
                </a:ext>
              </a:extLst>
            </p:cNvPr>
            <p:cNvCxnSpPr>
              <a:cxnSpLocks/>
            </p:cNvCxnSpPr>
            <p:nvPr/>
          </p:nvCxnSpPr>
          <p:spPr>
            <a:xfrm flipV="1">
              <a:off x="656400" y="5803200"/>
              <a:ext cx="0" cy="482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F7638246-DCD0-8344-9E82-4846422FA000}"/>
                </a:ext>
              </a:extLst>
            </p:cNvPr>
            <p:cNvSpPr txBox="1"/>
            <p:nvPr/>
          </p:nvSpPr>
          <p:spPr>
            <a:xfrm>
              <a:off x="536432" y="5376415"/>
              <a:ext cx="280736" cy="369332"/>
            </a:xfrm>
            <a:prstGeom prst="rect">
              <a:avLst/>
            </a:prstGeom>
            <a:noFill/>
          </p:spPr>
          <p:txBody>
            <a:bodyPr wrap="square" rtlCol="0">
              <a:spAutoFit/>
            </a:bodyPr>
            <a:lstStyle/>
            <a:p>
              <a:r>
                <a:rPr lang="en-US" dirty="0"/>
                <a:t>y</a:t>
              </a:r>
            </a:p>
          </p:txBody>
        </p:sp>
      </p:grpSp>
      <p:sp>
        <p:nvSpPr>
          <p:cNvPr id="91" name="Rectangle 90">
            <a:extLst>
              <a:ext uri="{FF2B5EF4-FFF2-40B4-BE49-F238E27FC236}">
                <a16:creationId xmlns:a16="http://schemas.microsoft.com/office/drawing/2014/main" id="{1F0913FA-5E16-324B-B414-6F6863532FFF}"/>
              </a:ext>
            </a:extLst>
          </p:cNvPr>
          <p:cNvSpPr/>
          <p:nvPr/>
        </p:nvSpPr>
        <p:spPr>
          <a:xfrm>
            <a:off x="285564"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587E200-F859-6E4E-B107-D664740C0FB2}"/>
              </a:ext>
            </a:extLst>
          </p:cNvPr>
          <p:cNvGrpSpPr/>
          <p:nvPr/>
        </p:nvGrpSpPr>
        <p:grpSpPr>
          <a:xfrm>
            <a:off x="4511490" y="4363078"/>
            <a:ext cx="2725749" cy="790201"/>
            <a:chOff x="4534019" y="4517471"/>
            <a:chExt cx="3096800" cy="897770"/>
          </a:xfrm>
        </p:grpSpPr>
        <p:cxnSp>
          <p:nvCxnSpPr>
            <p:cNvPr id="67" name="Straight Connector 66">
              <a:extLst>
                <a:ext uri="{FF2B5EF4-FFF2-40B4-BE49-F238E27FC236}">
                  <a16:creationId xmlns:a16="http://schemas.microsoft.com/office/drawing/2014/main" id="{BF5716EB-B3C1-7344-8FFE-564D3F361E89}"/>
                </a:ext>
              </a:extLst>
            </p:cNvPr>
            <p:cNvCxnSpPr/>
            <p:nvPr/>
          </p:nvCxnSpPr>
          <p:spPr>
            <a:xfrm>
              <a:off x="6842347" y="4616594"/>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66B043D-8EA9-FF40-8526-8C623D9347EA}"/>
                </a:ext>
              </a:extLst>
            </p:cNvPr>
            <p:cNvCxnSpPr/>
            <p:nvPr/>
          </p:nvCxnSpPr>
          <p:spPr>
            <a:xfrm>
              <a:off x="5417259" y="4615040"/>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B15A335-549B-4049-8F07-BEB6C6598CA6}"/>
                </a:ext>
              </a:extLst>
            </p:cNvPr>
            <p:cNvCxnSpPr/>
            <p:nvPr/>
          </p:nvCxnSpPr>
          <p:spPr>
            <a:xfrm flipH="1" flipV="1">
              <a:off x="5383562" y="4581172"/>
              <a:ext cx="737190" cy="772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8589D46-47CE-074B-B2AE-C180A33F679E}"/>
                </a:ext>
              </a:extLst>
            </p:cNvPr>
            <p:cNvCxnSpPr/>
            <p:nvPr/>
          </p:nvCxnSpPr>
          <p:spPr>
            <a:xfrm rot="16200000">
              <a:off x="7214267" y="4975152"/>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92D7808-2AC9-BC45-9597-F262DD1B6987}"/>
                </a:ext>
              </a:extLst>
            </p:cNvPr>
            <p:cNvCxnSpPr/>
            <p:nvPr/>
          </p:nvCxnSpPr>
          <p:spPr>
            <a:xfrm flipH="1" flipV="1">
              <a:off x="6886073" y="4642286"/>
              <a:ext cx="699451" cy="6992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EFD4B39-0455-B247-B4C4-C92C9008E43B}"/>
                </a:ext>
              </a:extLst>
            </p:cNvPr>
            <p:cNvCxnSpPr/>
            <p:nvPr/>
          </p:nvCxnSpPr>
          <p:spPr>
            <a:xfrm>
              <a:off x="6113235" y="4618576"/>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EC2E9F9-4FFB-7848-9CD3-A0DB956BF8AB}"/>
                </a:ext>
              </a:extLst>
            </p:cNvPr>
            <p:cNvCxnSpPr/>
            <p:nvPr/>
          </p:nvCxnSpPr>
          <p:spPr>
            <a:xfrm>
              <a:off x="4688147" y="4617022"/>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0079BEA-B851-764F-8CC1-1827F3DEBE40}"/>
                </a:ext>
              </a:extLst>
            </p:cNvPr>
            <p:cNvCxnSpPr/>
            <p:nvPr/>
          </p:nvCxnSpPr>
          <p:spPr>
            <a:xfrm flipH="1">
              <a:off x="4687455" y="4621033"/>
              <a:ext cx="1420189" cy="7114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B371DF9-D7DC-5746-B6A5-A50F1E080682}"/>
                </a:ext>
              </a:extLst>
            </p:cNvPr>
            <p:cNvCxnSpPr/>
            <p:nvPr/>
          </p:nvCxnSpPr>
          <p:spPr>
            <a:xfrm flipV="1">
              <a:off x="4685663" y="4598120"/>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668B6CC9-ED25-2B45-9F5C-C0274796982A}"/>
                </a:ext>
              </a:extLst>
            </p:cNvPr>
            <p:cNvGrpSpPr/>
            <p:nvPr/>
          </p:nvGrpSpPr>
          <p:grpSpPr>
            <a:xfrm>
              <a:off x="4551926" y="4517471"/>
              <a:ext cx="192026" cy="184931"/>
              <a:chOff x="1869545" y="1777075"/>
              <a:chExt cx="192026" cy="184931"/>
            </a:xfrm>
          </p:grpSpPr>
          <p:sp>
            <p:nvSpPr>
              <p:cNvPr id="77" name="Oval 76">
                <a:extLst>
                  <a:ext uri="{FF2B5EF4-FFF2-40B4-BE49-F238E27FC236}">
                    <a16:creationId xmlns:a16="http://schemas.microsoft.com/office/drawing/2014/main" id="{B55F2C0A-1960-F542-8E15-B460267F8818}"/>
                  </a:ext>
                </a:extLst>
              </p:cNvPr>
              <p:cNvSpPr/>
              <p:nvPr/>
            </p:nvSpPr>
            <p:spPr>
              <a:xfrm>
                <a:off x="1970131" y="183378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E8EB492D-39E8-C545-8320-01131C19EBA2}"/>
                  </a:ext>
                </a:extLst>
              </p:cNvPr>
              <p:cNvCxnSpPr/>
              <p:nvPr/>
            </p:nvCxnSpPr>
            <p:spPr>
              <a:xfrm flipV="1">
                <a:off x="1964515" y="1779126"/>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516E9CD-F50C-204F-AB87-F55F7E960EE0}"/>
                  </a:ext>
                </a:extLst>
              </p:cNvPr>
              <p:cNvCxnSpPr/>
              <p:nvPr/>
            </p:nvCxnSpPr>
            <p:spPr>
              <a:xfrm>
                <a:off x="1872715" y="177707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DCBB349-9F4B-A94D-8457-DCD134008C2B}"/>
                  </a:ext>
                </a:extLst>
              </p:cNvPr>
              <p:cNvCxnSpPr/>
              <p:nvPr/>
            </p:nvCxnSpPr>
            <p:spPr>
              <a:xfrm>
                <a:off x="1869545" y="1868888"/>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F0CC36F-B44D-034E-99D5-EE95D777E0E6}"/>
                  </a:ext>
                </a:extLst>
              </p:cNvPr>
              <p:cNvCxnSpPr/>
              <p:nvPr/>
            </p:nvCxnSpPr>
            <p:spPr>
              <a:xfrm>
                <a:off x="1875031" y="1958021"/>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A8539D61-EEA2-694E-B8E4-0D1B2F60FCD6}"/>
                </a:ext>
              </a:extLst>
            </p:cNvPr>
            <p:cNvGrpSpPr/>
            <p:nvPr/>
          </p:nvGrpSpPr>
          <p:grpSpPr>
            <a:xfrm>
              <a:off x="4534019" y="5230310"/>
              <a:ext cx="199389" cy="184931"/>
              <a:chOff x="1858169" y="2509507"/>
              <a:chExt cx="199389" cy="184931"/>
            </a:xfrm>
          </p:grpSpPr>
          <p:sp>
            <p:nvSpPr>
              <p:cNvPr id="96" name="Oval 95">
                <a:extLst>
                  <a:ext uri="{FF2B5EF4-FFF2-40B4-BE49-F238E27FC236}">
                    <a16:creationId xmlns:a16="http://schemas.microsoft.com/office/drawing/2014/main" id="{2C52F21C-7AE1-E941-964E-E7A57094C8D0}"/>
                  </a:ext>
                </a:extLst>
              </p:cNvPr>
              <p:cNvSpPr/>
              <p:nvPr/>
            </p:nvSpPr>
            <p:spPr>
              <a:xfrm>
                <a:off x="1966118" y="255768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Connector 96">
                <a:extLst>
                  <a:ext uri="{FF2B5EF4-FFF2-40B4-BE49-F238E27FC236}">
                    <a16:creationId xmlns:a16="http://schemas.microsoft.com/office/drawing/2014/main" id="{EB675D45-A1B7-F74D-96AD-93F23D1A8977}"/>
                  </a:ext>
                </a:extLst>
              </p:cNvPr>
              <p:cNvCxnSpPr/>
              <p:nvPr/>
            </p:nvCxnSpPr>
            <p:spPr>
              <a:xfrm flipV="1">
                <a:off x="1953139" y="2511558"/>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07058B4-C495-0347-8981-58F883FC5356}"/>
                  </a:ext>
                </a:extLst>
              </p:cNvPr>
              <p:cNvCxnSpPr/>
              <p:nvPr/>
            </p:nvCxnSpPr>
            <p:spPr>
              <a:xfrm>
                <a:off x="1861339" y="2509507"/>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84DA5D29-4CD8-4849-898B-DE8854E94847}"/>
                  </a:ext>
                </a:extLst>
              </p:cNvPr>
              <p:cNvCxnSpPr/>
              <p:nvPr/>
            </p:nvCxnSpPr>
            <p:spPr>
              <a:xfrm>
                <a:off x="1858169" y="260132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8ACFE03F-34F4-6243-A5D9-BD20DC5D1B4A}"/>
                  </a:ext>
                </a:extLst>
              </p:cNvPr>
              <p:cNvCxnSpPr/>
              <p:nvPr/>
            </p:nvCxnSpPr>
            <p:spPr>
              <a:xfrm>
                <a:off x="1863655" y="2690453"/>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1" name="Straight Connector 100">
              <a:extLst>
                <a:ext uri="{FF2B5EF4-FFF2-40B4-BE49-F238E27FC236}">
                  <a16:creationId xmlns:a16="http://schemas.microsoft.com/office/drawing/2014/main" id="{821A9283-27D1-964C-A12E-84396B836A66}"/>
                </a:ext>
              </a:extLst>
            </p:cNvPr>
            <p:cNvCxnSpPr/>
            <p:nvPr/>
          </p:nvCxnSpPr>
          <p:spPr>
            <a:xfrm flipV="1">
              <a:off x="6107805" y="4619898"/>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Oval 101">
              <a:extLst>
                <a:ext uri="{FF2B5EF4-FFF2-40B4-BE49-F238E27FC236}">
                  <a16:creationId xmlns:a16="http://schemas.microsoft.com/office/drawing/2014/main" id="{B9ACC534-5774-004F-A99D-A0A50A346B06}"/>
                </a:ext>
              </a:extLst>
            </p:cNvPr>
            <p:cNvSpPr/>
            <p:nvPr/>
          </p:nvSpPr>
          <p:spPr>
            <a:xfrm>
              <a:off x="7539379" y="530905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EBCB8251-15F0-A84F-A590-AE7593D65070}"/>
                </a:ext>
              </a:extLst>
            </p:cNvPr>
            <p:cNvSpPr/>
            <p:nvPr/>
          </p:nvSpPr>
          <p:spPr>
            <a:xfrm>
              <a:off x="6808024" y="456423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a:extLst>
                <a:ext uri="{FF2B5EF4-FFF2-40B4-BE49-F238E27FC236}">
                  <a16:creationId xmlns:a16="http://schemas.microsoft.com/office/drawing/2014/main" id="{3348D3FD-947C-F94E-B5D3-ED7C9C2381F9}"/>
                </a:ext>
              </a:extLst>
            </p:cNvPr>
            <p:cNvCxnSpPr/>
            <p:nvPr/>
          </p:nvCxnSpPr>
          <p:spPr>
            <a:xfrm rot="16200000">
              <a:off x="5755357" y="4992918"/>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CEF72B7B-0D72-2B49-847D-17F1848BDE4C}"/>
                </a:ext>
              </a:extLst>
            </p:cNvPr>
            <p:cNvCxnSpPr/>
            <p:nvPr/>
          </p:nvCxnSpPr>
          <p:spPr>
            <a:xfrm flipH="1">
              <a:off x="6153463" y="4624746"/>
              <a:ext cx="1420189" cy="7114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Oval 105">
              <a:extLst>
                <a:ext uri="{FF2B5EF4-FFF2-40B4-BE49-F238E27FC236}">
                  <a16:creationId xmlns:a16="http://schemas.microsoft.com/office/drawing/2014/main" id="{CFD57CAF-6E9B-504A-A3C5-8DEEB100D6E6}"/>
                </a:ext>
              </a:extLst>
            </p:cNvPr>
            <p:cNvSpPr/>
            <p:nvPr/>
          </p:nvSpPr>
          <p:spPr>
            <a:xfrm>
              <a:off x="5370171" y="456778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E7B6BDEA-790B-584E-8588-0848DC7C7821}"/>
                </a:ext>
              </a:extLst>
            </p:cNvPr>
            <p:cNvSpPr/>
            <p:nvPr/>
          </p:nvSpPr>
          <p:spPr>
            <a:xfrm>
              <a:off x="7537416" y="456722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69A75C6D-EA74-4D47-BD32-851421956934}"/>
                </a:ext>
              </a:extLst>
            </p:cNvPr>
            <p:cNvSpPr/>
            <p:nvPr/>
          </p:nvSpPr>
          <p:spPr>
            <a:xfrm>
              <a:off x="6081888" y="456722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FABE9038-BFE6-3A4B-BDB2-546D15EE4A1A}"/>
                </a:ext>
              </a:extLst>
            </p:cNvPr>
            <p:cNvSpPr/>
            <p:nvPr/>
          </p:nvSpPr>
          <p:spPr>
            <a:xfrm>
              <a:off x="6071899" y="530905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TextBox 109">
            <a:extLst>
              <a:ext uri="{FF2B5EF4-FFF2-40B4-BE49-F238E27FC236}">
                <a16:creationId xmlns:a16="http://schemas.microsoft.com/office/drawing/2014/main" id="{31CFF403-4708-DE45-9BAA-B5613204971B}"/>
              </a:ext>
            </a:extLst>
          </p:cNvPr>
          <p:cNvSpPr txBox="1"/>
          <p:nvPr/>
        </p:nvSpPr>
        <p:spPr>
          <a:xfrm>
            <a:off x="5496179" y="5178148"/>
            <a:ext cx="101511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n = 2 </a:t>
            </a:r>
            <a:r>
              <a:rPr lang="en-US" dirty="0">
                <a:latin typeface="Times New Roman" panose="02020603050405020304" pitchFamily="18" charset="0"/>
                <a:cs typeface="Times New Roman" panose="02020603050405020304" pitchFamily="18" charset="0"/>
              </a:rPr>
              <a:t>   </a:t>
            </a:r>
          </a:p>
        </p:txBody>
      </p:sp>
      <p:sp>
        <p:nvSpPr>
          <p:cNvPr id="111" name="TextBox 110">
            <a:extLst>
              <a:ext uri="{FF2B5EF4-FFF2-40B4-BE49-F238E27FC236}">
                <a16:creationId xmlns:a16="http://schemas.microsoft.com/office/drawing/2014/main" id="{580A7DB7-D0BE-7145-A8DC-739029178E91}"/>
              </a:ext>
            </a:extLst>
          </p:cNvPr>
          <p:cNvSpPr txBox="1"/>
          <p:nvPr/>
        </p:nvSpPr>
        <p:spPr>
          <a:xfrm>
            <a:off x="1972256" y="5169327"/>
            <a:ext cx="802854"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n = 1 </a:t>
            </a:r>
            <a:r>
              <a:rPr lang="en-US" dirty="0">
                <a:latin typeface="Times New Roman" panose="02020603050405020304" pitchFamily="18" charset="0"/>
                <a:cs typeface="Times New Roman" panose="02020603050405020304" pitchFamily="18" charset="0"/>
              </a:rPr>
              <a:t>   </a:t>
            </a:r>
          </a:p>
        </p:txBody>
      </p:sp>
      <p:sp>
        <p:nvSpPr>
          <p:cNvPr id="113" name="TextBox 112">
            <a:extLst>
              <a:ext uri="{FF2B5EF4-FFF2-40B4-BE49-F238E27FC236}">
                <a16:creationId xmlns:a16="http://schemas.microsoft.com/office/drawing/2014/main" id="{5432C39D-6CB8-0E47-82DB-B35607D9FEE9}"/>
              </a:ext>
            </a:extLst>
          </p:cNvPr>
          <p:cNvSpPr txBox="1"/>
          <p:nvPr/>
        </p:nvSpPr>
        <p:spPr>
          <a:xfrm>
            <a:off x="3414577" y="6154027"/>
            <a:ext cx="1692381" cy="307777"/>
          </a:xfrm>
          <a:prstGeom prst="rect">
            <a:avLst/>
          </a:prstGeom>
          <a:noFill/>
          <a:ln>
            <a:noFill/>
          </a:ln>
        </p:spPr>
        <p:txBody>
          <a:bodyPr wrap="square" rtlCol="0">
            <a:spAutoFit/>
          </a:bodyPr>
          <a:lstStyle/>
          <a:p>
            <a:r>
              <a:rPr lang="en-US" sz="1400" dirty="0">
                <a:latin typeface="Times New Roman" panose="02020603050405020304" pitchFamily="18" charset="0"/>
                <a:cs typeface="Times New Roman" panose="02020603050405020304" pitchFamily="18" charset="0"/>
              </a:rPr>
              <a:t>Lattice truss units, </a:t>
            </a:r>
            <a:r>
              <a:rPr lang="en-US" sz="1400" dirty="0">
                <a:solidFill>
                  <a:srgbClr val="FF0000"/>
                </a:solidFill>
                <a:latin typeface="Times New Roman" panose="02020603050405020304" pitchFamily="18" charset="0"/>
                <a:cs typeface="Times New Roman" panose="02020603050405020304" pitchFamily="18" charset="0"/>
              </a:rPr>
              <a:t>n</a:t>
            </a:r>
          </a:p>
        </p:txBody>
      </p:sp>
      <p:grpSp>
        <p:nvGrpSpPr>
          <p:cNvPr id="54" name="Group 53">
            <a:extLst>
              <a:ext uri="{FF2B5EF4-FFF2-40B4-BE49-F238E27FC236}">
                <a16:creationId xmlns:a16="http://schemas.microsoft.com/office/drawing/2014/main" id="{197CBC98-6559-BD44-AF90-C2145660FEFE}"/>
              </a:ext>
            </a:extLst>
          </p:cNvPr>
          <p:cNvGrpSpPr/>
          <p:nvPr/>
        </p:nvGrpSpPr>
        <p:grpSpPr>
          <a:xfrm>
            <a:off x="1515228" y="4358898"/>
            <a:ext cx="1442891" cy="790201"/>
            <a:chOff x="1591114" y="3911651"/>
            <a:chExt cx="1639309" cy="897770"/>
          </a:xfrm>
        </p:grpSpPr>
        <p:cxnSp>
          <p:nvCxnSpPr>
            <p:cNvPr id="114" name="Straight Connector 113">
              <a:extLst>
                <a:ext uri="{FF2B5EF4-FFF2-40B4-BE49-F238E27FC236}">
                  <a16:creationId xmlns:a16="http://schemas.microsoft.com/office/drawing/2014/main" id="{357FEAE6-7F09-A145-AE7C-B6FDB178B704}"/>
                </a:ext>
              </a:extLst>
            </p:cNvPr>
            <p:cNvCxnSpPr/>
            <p:nvPr/>
          </p:nvCxnSpPr>
          <p:spPr>
            <a:xfrm>
              <a:off x="2474354" y="4009220"/>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C4A0D5D1-084A-F84D-9729-F7671DB1636F}"/>
                </a:ext>
              </a:extLst>
            </p:cNvPr>
            <p:cNvCxnSpPr/>
            <p:nvPr/>
          </p:nvCxnSpPr>
          <p:spPr>
            <a:xfrm flipH="1" flipV="1">
              <a:off x="2440657" y="3975352"/>
              <a:ext cx="737190" cy="772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F03D00D3-7A3A-EC4D-9470-02371BD64E00}"/>
                </a:ext>
              </a:extLst>
            </p:cNvPr>
            <p:cNvCxnSpPr/>
            <p:nvPr/>
          </p:nvCxnSpPr>
          <p:spPr>
            <a:xfrm>
              <a:off x="1745242" y="4011202"/>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BC242DA2-2039-0749-936E-8AE2966F4061}"/>
                </a:ext>
              </a:extLst>
            </p:cNvPr>
            <p:cNvCxnSpPr/>
            <p:nvPr/>
          </p:nvCxnSpPr>
          <p:spPr>
            <a:xfrm flipH="1">
              <a:off x="1744550" y="4015213"/>
              <a:ext cx="1420189" cy="7114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EB4FFE3-7CB7-684D-A32F-2C851177D06D}"/>
                </a:ext>
              </a:extLst>
            </p:cNvPr>
            <p:cNvCxnSpPr/>
            <p:nvPr/>
          </p:nvCxnSpPr>
          <p:spPr>
            <a:xfrm flipV="1">
              <a:off x="1742758" y="3992300"/>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9" name="Group 118">
              <a:extLst>
                <a:ext uri="{FF2B5EF4-FFF2-40B4-BE49-F238E27FC236}">
                  <a16:creationId xmlns:a16="http://schemas.microsoft.com/office/drawing/2014/main" id="{9141AA6D-F48F-524D-9954-E9DDB785AF6B}"/>
                </a:ext>
              </a:extLst>
            </p:cNvPr>
            <p:cNvGrpSpPr/>
            <p:nvPr/>
          </p:nvGrpSpPr>
          <p:grpSpPr>
            <a:xfrm>
              <a:off x="1609021" y="3911651"/>
              <a:ext cx="192026" cy="184931"/>
              <a:chOff x="1869545" y="1777075"/>
              <a:chExt cx="192026" cy="184931"/>
            </a:xfrm>
          </p:grpSpPr>
          <p:sp>
            <p:nvSpPr>
              <p:cNvPr id="120" name="Oval 119">
                <a:extLst>
                  <a:ext uri="{FF2B5EF4-FFF2-40B4-BE49-F238E27FC236}">
                    <a16:creationId xmlns:a16="http://schemas.microsoft.com/office/drawing/2014/main" id="{A6FD8901-BA97-6F45-A64A-7085AB49459F}"/>
                  </a:ext>
                </a:extLst>
              </p:cNvPr>
              <p:cNvSpPr/>
              <p:nvPr/>
            </p:nvSpPr>
            <p:spPr>
              <a:xfrm>
                <a:off x="1970131" y="183378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Connector 120">
                <a:extLst>
                  <a:ext uri="{FF2B5EF4-FFF2-40B4-BE49-F238E27FC236}">
                    <a16:creationId xmlns:a16="http://schemas.microsoft.com/office/drawing/2014/main" id="{C0182FDF-FAE3-D149-9D35-77247E10F3EE}"/>
                  </a:ext>
                </a:extLst>
              </p:cNvPr>
              <p:cNvCxnSpPr/>
              <p:nvPr/>
            </p:nvCxnSpPr>
            <p:spPr>
              <a:xfrm flipV="1">
                <a:off x="1964515" y="1779126"/>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2EBB0541-A943-4049-BE12-4B85D3E86513}"/>
                  </a:ext>
                </a:extLst>
              </p:cNvPr>
              <p:cNvCxnSpPr/>
              <p:nvPr/>
            </p:nvCxnSpPr>
            <p:spPr>
              <a:xfrm>
                <a:off x="1872715" y="177707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882EE205-62B4-FB4C-AAEF-8E53832A6E81}"/>
                  </a:ext>
                </a:extLst>
              </p:cNvPr>
              <p:cNvCxnSpPr/>
              <p:nvPr/>
            </p:nvCxnSpPr>
            <p:spPr>
              <a:xfrm>
                <a:off x="1869545" y="1868888"/>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2DBF52F-98AF-094A-A719-8D83EA3E07B1}"/>
                  </a:ext>
                </a:extLst>
              </p:cNvPr>
              <p:cNvCxnSpPr/>
              <p:nvPr/>
            </p:nvCxnSpPr>
            <p:spPr>
              <a:xfrm>
                <a:off x="1875031" y="1958021"/>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5" name="Group 124">
              <a:extLst>
                <a:ext uri="{FF2B5EF4-FFF2-40B4-BE49-F238E27FC236}">
                  <a16:creationId xmlns:a16="http://schemas.microsoft.com/office/drawing/2014/main" id="{1780C06D-5750-1844-B1D9-DC2C65C64E29}"/>
                </a:ext>
              </a:extLst>
            </p:cNvPr>
            <p:cNvGrpSpPr/>
            <p:nvPr/>
          </p:nvGrpSpPr>
          <p:grpSpPr>
            <a:xfrm>
              <a:off x="1591114" y="4624490"/>
              <a:ext cx="199389" cy="184931"/>
              <a:chOff x="1858169" y="2509507"/>
              <a:chExt cx="199389" cy="184931"/>
            </a:xfrm>
          </p:grpSpPr>
          <p:sp>
            <p:nvSpPr>
              <p:cNvPr id="126" name="Oval 125">
                <a:extLst>
                  <a:ext uri="{FF2B5EF4-FFF2-40B4-BE49-F238E27FC236}">
                    <a16:creationId xmlns:a16="http://schemas.microsoft.com/office/drawing/2014/main" id="{5FA77203-F902-4D4A-87BC-AC65BD226E81}"/>
                  </a:ext>
                </a:extLst>
              </p:cNvPr>
              <p:cNvSpPr/>
              <p:nvPr/>
            </p:nvSpPr>
            <p:spPr>
              <a:xfrm>
                <a:off x="1966118" y="255768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Straight Connector 126">
                <a:extLst>
                  <a:ext uri="{FF2B5EF4-FFF2-40B4-BE49-F238E27FC236}">
                    <a16:creationId xmlns:a16="http://schemas.microsoft.com/office/drawing/2014/main" id="{59F0DB59-95F0-1443-8065-4BF89C04CC2C}"/>
                  </a:ext>
                </a:extLst>
              </p:cNvPr>
              <p:cNvCxnSpPr/>
              <p:nvPr/>
            </p:nvCxnSpPr>
            <p:spPr>
              <a:xfrm flipV="1">
                <a:off x="1953139" y="2511558"/>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5F612E44-665B-DC4E-848A-169EE445AF66}"/>
                  </a:ext>
                </a:extLst>
              </p:cNvPr>
              <p:cNvCxnSpPr/>
              <p:nvPr/>
            </p:nvCxnSpPr>
            <p:spPr>
              <a:xfrm>
                <a:off x="1861339" y="2509507"/>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9EF54B77-3618-864A-A5A1-ED3F82C49560}"/>
                  </a:ext>
                </a:extLst>
              </p:cNvPr>
              <p:cNvCxnSpPr/>
              <p:nvPr/>
            </p:nvCxnSpPr>
            <p:spPr>
              <a:xfrm>
                <a:off x="1858169" y="260132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ED4E0105-0061-1B4D-BAFF-6DA3B93D826C}"/>
                  </a:ext>
                </a:extLst>
              </p:cNvPr>
              <p:cNvCxnSpPr/>
              <p:nvPr/>
            </p:nvCxnSpPr>
            <p:spPr>
              <a:xfrm>
                <a:off x="1863655" y="2690453"/>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1" name="Straight Connector 130">
              <a:extLst>
                <a:ext uri="{FF2B5EF4-FFF2-40B4-BE49-F238E27FC236}">
                  <a16:creationId xmlns:a16="http://schemas.microsoft.com/office/drawing/2014/main" id="{62508C9A-B313-EA41-B1E1-4C70EF41B847}"/>
                </a:ext>
              </a:extLst>
            </p:cNvPr>
            <p:cNvCxnSpPr/>
            <p:nvPr/>
          </p:nvCxnSpPr>
          <p:spPr>
            <a:xfrm rot="16200000">
              <a:off x="2812452" y="4387098"/>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Oval 131">
              <a:extLst>
                <a:ext uri="{FF2B5EF4-FFF2-40B4-BE49-F238E27FC236}">
                  <a16:creationId xmlns:a16="http://schemas.microsoft.com/office/drawing/2014/main" id="{1701AC29-F185-6C4B-AFEF-7D4BD45FC168}"/>
                </a:ext>
              </a:extLst>
            </p:cNvPr>
            <p:cNvSpPr/>
            <p:nvPr/>
          </p:nvSpPr>
          <p:spPr>
            <a:xfrm>
              <a:off x="2427266" y="396196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768DA948-1460-264B-A61E-752FC8C79BB0}"/>
                </a:ext>
              </a:extLst>
            </p:cNvPr>
            <p:cNvSpPr/>
            <p:nvPr/>
          </p:nvSpPr>
          <p:spPr>
            <a:xfrm>
              <a:off x="3138983" y="396140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38783688-978A-1041-B15C-632A8719CD86}"/>
                </a:ext>
              </a:extLst>
            </p:cNvPr>
            <p:cNvSpPr/>
            <p:nvPr/>
          </p:nvSpPr>
          <p:spPr>
            <a:xfrm>
              <a:off x="3128994" y="470323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6" name="Straight Connector 135">
            <a:extLst>
              <a:ext uri="{FF2B5EF4-FFF2-40B4-BE49-F238E27FC236}">
                <a16:creationId xmlns:a16="http://schemas.microsoft.com/office/drawing/2014/main" id="{B3D28FFF-E5C4-B241-93EC-A8FDBA2CB76B}"/>
              </a:ext>
            </a:extLst>
          </p:cNvPr>
          <p:cNvCxnSpPr/>
          <p:nvPr/>
        </p:nvCxnSpPr>
        <p:spPr>
          <a:xfrm>
            <a:off x="285564" y="1165486"/>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B34A6127-6B5C-F648-B7E6-DE91C917A1CF}"/>
              </a:ext>
            </a:extLst>
          </p:cNvPr>
          <p:cNvSpPr txBox="1"/>
          <p:nvPr/>
        </p:nvSpPr>
        <p:spPr>
          <a:xfrm>
            <a:off x="2185650" y="226609"/>
            <a:ext cx="5201897"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Lattice Truss Beam Designs with   </a:t>
            </a:r>
          </a:p>
          <a:p>
            <a:r>
              <a:rPr lang="en-US" sz="2800" dirty="0">
                <a:latin typeface="Times New Roman" panose="02020603050405020304" pitchFamily="18" charset="0"/>
                <a:cs typeface="Times New Roman" panose="02020603050405020304" pitchFamily="18" charset="0"/>
              </a:rPr>
              <a:t>  Five Joints per Unit, Design #5          </a:t>
            </a:r>
          </a:p>
        </p:txBody>
      </p:sp>
      <p:grpSp>
        <p:nvGrpSpPr>
          <p:cNvPr id="135" name="Group 134">
            <a:extLst>
              <a:ext uri="{FF2B5EF4-FFF2-40B4-BE49-F238E27FC236}">
                <a16:creationId xmlns:a16="http://schemas.microsoft.com/office/drawing/2014/main" id="{9FF027DA-0F55-714F-B93E-519AAAB4D8BF}"/>
              </a:ext>
            </a:extLst>
          </p:cNvPr>
          <p:cNvGrpSpPr/>
          <p:nvPr/>
        </p:nvGrpSpPr>
        <p:grpSpPr>
          <a:xfrm>
            <a:off x="7098239" y="6051415"/>
            <a:ext cx="1678033" cy="481586"/>
            <a:chOff x="1032936" y="5890542"/>
            <a:chExt cx="1678033" cy="481586"/>
          </a:xfrm>
        </p:grpSpPr>
        <p:sp>
          <p:nvSpPr>
            <p:cNvPr id="137" name="TextBox 136">
              <a:extLst>
                <a:ext uri="{FF2B5EF4-FFF2-40B4-BE49-F238E27FC236}">
                  <a16:creationId xmlns:a16="http://schemas.microsoft.com/office/drawing/2014/main" id="{7C0B61BB-9863-BF4B-B7BE-5242F437BF2E}"/>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39" name="TextBox 138">
              <a:extLst>
                <a:ext uri="{FF2B5EF4-FFF2-40B4-BE49-F238E27FC236}">
                  <a16:creationId xmlns:a16="http://schemas.microsoft.com/office/drawing/2014/main" id="{B4573217-CAE4-BB4D-9310-9286A5E3EAFD}"/>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1695032092"/>
      </p:ext>
    </p:extLst>
  </p:cSld>
  <p:clrMapOvr>
    <a:masterClrMapping/>
  </p:clrMapOvr>
  <p:transition advClick="0" advTm="9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Straight Arrow Connector 42">
            <a:extLst>
              <a:ext uri="{FF2B5EF4-FFF2-40B4-BE49-F238E27FC236}">
                <a16:creationId xmlns:a16="http://schemas.microsoft.com/office/drawing/2014/main" id="{00DE5D5B-7680-8E4F-B7FB-D99E3AC02EBC}"/>
              </a:ext>
            </a:extLst>
          </p:cNvPr>
          <p:cNvCxnSpPr>
            <a:cxnSpLocks/>
          </p:cNvCxnSpPr>
          <p:nvPr/>
        </p:nvCxnSpPr>
        <p:spPr>
          <a:xfrm>
            <a:off x="8219877" y="3015355"/>
            <a:ext cx="0" cy="214304"/>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9BC4958-5F08-804E-9FEA-FC15BFC09BCB}"/>
              </a:ext>
            </a:extLst>
          </p:cNvPr>
          <p:cNvCxnSpPr>
            <a:cxnSpLocks/>
          </p:cNvCxnSpPr>
          <p:nvPr/>
        </p:nvCxnSpPr>
        <p:spPr>
          <a:xfrm>
            <a:off x="8206815" y="3939818"/>
            <a:ext cx="0" cy="211320"/>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389558DC-2365-6F4E-95A1-0F09026A998E}"/>
              </a:ext>
            </a:extLst>
          </p:cNvPr>
          <p:cNvGrpSpPr/>
          <p:nvPr/>
        </p:nvGrpSpPr>
        <p:grpSpPr>
          <a:xfrm>
            <a:off x="738103" y="3122507"/>
            <a:ext cx="7332394" cy="904301"/>
            <a:chOff x="652030" y="2883977"/>
            <a:chExt cx="7332394" cy="904301"/>
          </a:xfrm>
        </p:grpSpPr>
        <p:cxnSp>
          <p:nvCxnSpPr>
            <p:cNvPr id="2" name="Straight Connector 1">
              <a:extLst>
                <a:ext uri="{FF2B5EF4-FFF2-40B4-BE49-F238E27FC236}">
                  <a16:creationId xmlns:a16="http://schemas.microsoft.com/office/drawing/2014/main" id="{601F7FEA-643B-C642-8068-4577EC30085F}"/>
                </a:ext>
              </a:extLst>
            </p:cNvPr>
            <p:cNvCxnSpPr/>
            <p:nvPr/>
          </p:nvCxnSpPr>
          <p:spPr>
            <a:xfrm>
              <a:off x="3709899" y="2982700"/>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6B804AD6-108B-F94A-8058-9F8C5A2FFDDA}"/>
                </a:ext>
              </a:extLst>
            </p:cNvPr>
            <p:cNvCxnSpPr/>
            <p:nvPr/>
          </p:nvCxnSpPr>
          <p:spPr>
            <a:xfrm>
              <a:off x="4436701" y="2983891"/>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CB46400-0160-E744-A661-9B2C0206436B}"/>
                </a:ext>
              </a:extLst>
            </p:cNvPr>
            <p:cNvCxnSpPr/>
            <p:nvPr/>
          </p:nvCxnSpPr>
          <p:spPr>
            <a:xfrm>
              <a:off x="3705181" y="3702481"/>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E62C9A3-8C86-0644-8293-B5C4924E5F4C}"/>
                </a:ext>
              </a:extLst>
            </p:cNvPr>
            <p:cNvCxnSpPr/>
            <p:nvPr/>
          </p:nvCxnSpPr>
          <p:spPr>
            <a:xfrm flipH="1" flipV="1">
              <a:off x="4457253" y="2951231"/>
              <a:ext cx="750308" cy="773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154E7DE-F233-1D49-A264-B61F809DC3BC}"/>
                </a:ext>
              </a:extLst>
            </p:cNvPr>
            <p:cNvCxnSpPr/>
            <p:nvPr/>
          </p:nvCxnSpPr>
          <p:spPr>
            <a:xfrm flipH="1">
              <a:off x="3741555" y="3002384"/>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40F774-48D9-FC41-8201-8772D7212E07}"/>
                </a:ext>
              </a:extLst>
            </p:cNvPr>
            <p:cNvCxnSpPr/>
            <p:nvPr/>
          </p:nvCxnSpPr>
          <p:spPr>
            <a:xfrm flipH="1" flipV="1">
              <a:off x="3748221" y="2994690"/>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B25C99FF-1841-4947-9320-56F05211E9D1}"/>
                </a:ext>
              </a:extLst>
            </p:cNvPr>
            <p:cNvSpPr/>
            <p:nvPr/>
          </p:nvSpPr>
          <p:spPr>
            <a:xfrm>
              <a:off x="5153673" y="293922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2AC9A43-DE35-8747-9196-7A2C16131878}"/>
                </a:ext>
              </a:extLst>
            </p:cNvPr>
            <p:cNvSpPr/>
            <p:nvPr/>
          </p:nvSpPr>
          <p:spPr>
            <a:xfrm>
              <a:off x="5155636" y="366011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73AA8ED-9BA1-D54C-9913-586C60009F56}"/>
                </a:ext>
              </a:extLst>
            </p:cNvPr>
            <p:cNvSpPr/>
            <p:nvPr/>
          </p:nvSpPr>
          <p:spPr>
            <a:xfrm>
              <a:off x="4443874" y="294412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154B337B-C0C2-BA4C-9C2A-E7FB65CD5302}"/>
                </a:ext>
              </a:extLst>
            </p:cNvPr>
            <p:cNvCxnSpPr/>
            <p:nvPr/>
          </p:nvCxnSpPr>
          <p:spPr>
            <a:xfrm>
              <a:off x="1530568" y="2989867"/>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53A8B1B-2FB7-2740-B623-61F98296342A}"/>
                </a:ext>
              </a:extLst>
            </p:cNvPr>
            <p:cNvCxnSpPr/>
            <p:nvPr/>
          </p:nvCxnSpPr>
          <p:spPr>
            <a:xfrm>
              <a:off x="2257370" y="2985082"/>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C553DC6-D605-8343-B518-C7E99A90CE76}"/>
                </a:ext>
              </a:extLst>
            </p:cNvPr>
            <p:cNvCxnSpPr/>
            <p:nvPr/>
          </p:nvCxnSpPr>
          <p:spPr>
            <a:xfrm>
              <a:off x="2984172" y="2986273"/>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9D2B60A-42BF-1D48-9A0C-9421145DA1D5}"/>
                </a:ext>
              </a:extLst>
            </p:cNvPr>
            <p:cNvCxnSpPr/>
            <p:nvPr/>
          </p:nvCxnSpPr>
          <p:spPr>
            <a:xfrm>
              <a:off x="803766" y="2982700"/>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3678786-8C0F-F84A-93E8-0E65F9E9BC17}"/>
                </a:ext>
              </a:extLst>
            </p:cNvPr>
            <p:cNvCxnSpPr/>
            <p:nvPr/>
          </p:nvCxnSpPr>
          <p:spPr>
            <a:xfrm flipH="1" flipV="1">
              <a:off x="1506976" y="2955890"/>
              <a:ext cx="767843" cy="7785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9623DB6E-10B9-1F4B-98BA-1240CB7142C7}"/>
                </a:ext>
              </a:extLst>
            </p:cNvPr>
            <p:cNvSpPr/>
            <p:nvPr/>
          </p:nvSpPr>
          <p:spPr>
            <a:xfrm>
              <a:off x="1493911" y="294268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848EEC6B-FE7A-0647-A2FE-122A30191786}"/>
                </a:ext>
              </a:extLst>
            </p:cNvPr>
            <p:cNvCxnSpPr/>
            <p:nvPr/>
          </p:nvCxnSpPr>
          <p:spPr>
            <a:xfrm>
              <a:off x="2252652" y="3704863"/>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CBF135D-7E9F-C042-8326-65A6850AA3C2}"/>
                </a:ext>
              </a:extLst>
            </p:cNvPr>
            <p:cNvCxnSpPr/>
            <p:nvPr/>
          </p:nvCxnSpPr>
          <p:spPr>
            <a:xfrm>
              <a:off x="799048" y="3702481"/>
              <a:ext cx="15070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681FF2A-04B1-534C-8A7B-C5B43AF2A46B}"/>
                </a:ext>
              </a:extLst>
            </p:cNvPr>
            <p:cNvCxnSpPr/>
            <p:nvPr/>
          </p:nvCxnSpPr>
          <p:spPr>
            <a:xfrm flipH="1" flipV="1">
              <a:off x="2997047" y="2962726"/>
              <a:ext cx="731790" cy="758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16BE49A-E1D1-834E-BE4D-5F366DB914AE}"/>
                </a:ext>
              </a:extLst>
            </p:cNvPr>
            <p:cNvCxnSpPr/>
            <p:nvPr/>
          </p:nvCxnSpPr>
          <p:spPr>
            <a:xfrm flipH="1">
              <a:off x="823869" y="2997471"/>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C28E453-35A7-8443-B58C-EFEAA50A7D14}"/>
                </a:ext>
              </a:extLst>
            </p:cNvPr>
            <p:cNvCxnSpPr/>
            <p:nvPr/>
          </p:nvCxnSpPr>
          <p:spPr>
            <a:xfrm flipH="1">
              <a:off x="2302088" y="2985173"/>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CA4F8E4-165A-6443-8F0B-F32E9BF05CDA}"/>
                </a:ext>
              </a:extLst>
            </p:cNvPr>
            <p:cNvCxnSpPr/>
            <p:nvPr/>
          </p:nvCxnSpPr>
          <p:spPr>
            <a:xfrm flipH="1" flipV="1">
              <a:off x="817473" y="2996308"/>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A3C650A-5CFF-6E42-9C02-7F743821C7AC}"/>
                </a:ext>
              </a:extLst>
            </p:cNvPr>
            <p:cNvCxnSpPr/>
            <p:nvPr/>
          </p:nvCxnSpPr>
          <p:spPr>
            <a:xfrm flipH="1" flipV="1">
              <a:off x="2282630" y="3010134"/>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2D00E474-35A4-C84C-AB78-775315E1CBF5}"/>
                </a:ext>
              </a:extLst>
            </p:cNvPr>
            <p:cNvSpPr/>
            <p:nvPr/>
          </p:nvSpPr>
          <p:spPr>
            <a:xfrm>
              <a:off x="3683514" y="366249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5ED85A2-92C8-784E-9B63-A551B6A07A44}"/>
                </a:ext>
              </a:extLst>
            </p:cNvPr>
            <p:cNvSpPr/>
            <p:nvPr/>
          </p:nvSpPr>
          <p:spPr>
            <a:xfrm>
              <a:off x="3681551" y="293372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F693C10-34DF-004D-8A10-6AAB2D0E9C22}"/>
                </a:ext>
              </a:extLst>
            </p:cNvPr>
            <p:cNvSpPr/>
            <p:nvPr/>
          </p:nvSpPr>
          <p:spPr>
            <a:xfrm>
              <a:off x="2226023" y="294949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68170B0-22F4-1B43-BCA2-7E970F92C9BF}"/>
                </a:ext>
              </a:extLst>
            </p:cNvPr>
            <p:cNvSpPr/>
            <p:nvPr/>
          </p:nvSpPr>
          <p:spPr>
            <a:xfrm>
              <a:off x="2216034" y="366249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D5F1ED64-9B36-2343-AA35-102AFCDDD186}"/>
                </a:ext>
              </a:extLst>
            </p:cNvPr>
            <p:cNvSpPr/>
            <p:nvPr/>
          </p:nvSpPr>
          <p:spPr>
            <a:xfrm>
              <a:off x="2958690" y="29438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6ED1C249-7966-CC42-A549-1ECFD6FD7167}"/>
                </a:ext>
              </a:extLst>
            </p:cNvPr>
            <p:cNvCxnSpPr/>
            <p:nvPr/>
          </p:nvCxnSpPr>
          <p:spPr>
            <a:xfrm>
              <a:off x="6468803" y="2995023"/>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D533A04-D5C5-AB43-8FD2-00D838ED2F21}"/>
                </a:ext>
              </a:extLst>
            </p:cNvPr>
            <p:cNvCxnSpPr/>
            <p:nvPr/>
          </p:nvCxnSpPr>
          <p:spPr>
            <a:xfrm>
              <a:off x="7195605" y="2996214"/>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C8B5D86-888A-434F-9C91-286C5B138591}"/>
                </a:ext>
              </a:extLst>
            </p:cNvPr>
            <p:cNvCxnSpPr/>
            <p:nvPr/>
          </p:nvCxnSpPr>
          <p:spPr>
            <a:xfrm>
              <a:off x="6464085" y="3701742"/>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AC042AC-2487-5E43-A198-27207FF9A587}"/>
                </a:ext>
              </a:extLst>
            </p:cNvPr>
            <p:cNvCxnSpPr/>
            <p:nvPr/>
          </p:nvCxnSpPr>
          <p:spPr>
            <a:xfrm flipH="1" flipV="1">
              <a:off x="7196564" y="2976616"/>
              <a:ext cx="750308" cy="773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DE173B7-0EA7-8B4C-BC25-0041A52BB5A9}"/>
                </a:ext>
              </a:extLst>
            </p:cNvPr>
            <p:cNvCxnSpPr/>
            <p:nvPr/>
          </p:nvCxnSpPr>
          <p:spPr>
            <a:xfrm flipH="1">
              <a:off x="6492576" y="2989935"/>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016B7AF-B7E9-554A-A5B0-0B961C5F2EC0}"/>
                </a:ext>
              </a:extLst>
            </p:cNvPr>
            <p:cNvCxnSpPr/>
            <p:nvPr/>
          </p:nvCxnSpPr>
          <p:spPr>
            <a:xfrm flipH="1" flipV="1">
              <a:off x="6494063" y="3007013"/>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127074E7-0BC8-944D-8C11-DB37F41B058D}"/>
                </a:ext>
              </a:extLst>
            </p:cNvPr>
            <p:cNvSpPr/>
            <p:nvPr/>
          </p:nvSpPr>
          <p:spPr>
            <a:xfrm>
              <a:off x="7892984" y="294366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F942F692-CD76-EE4A-94F5-D1E3925E54E4}"/>
                </a:ext>
              </a:extLst>
            </p:cNvPr>
            <p:cNvSpPr/>
            <p:nvPr/>
          </p:nvSpPr>
          <p:spPr>
            <a:xfrm>
              <a:off x="7875354" y="365937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EBE505F-6CCF-FD41-A6CD-9C03C7A37004}"/>
                </a:ext>
              </a:extLst>
            </p:cNvPr>
            <p:cNvSpPr/>
            <p:nvPr/>
          </p:nvSpPr>
          <p:spPr>
            <a:xfrm>
              <a:off x="7163592" y="294856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8FB0E08-B8AD-2548-9C21-7163524C40D7}"/>
                </a:ext>
              </a:extLst>
            </p:cNvPr>
            <p:cNvSpPr/>
            <p:nvPr/>
          </p:nvSpPr>
          <p:spPr>
            <a:xfrm>
              <a:off x="6422825" y="366828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69A004B-3410-D440-A322-C5C7012B0931}"/>
                </a:ext>
              </a:extLst>
            </p:cNvPr>
            <p:cNvSpPr/>
            <p:nvPr/>
          </p:nvSpPr>
          <p:spPr>
            <a:xfrm>
              <a:off x="6440455" y="294605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5C38AA6B-84C8-BD4A-B02B-1CFEAB5441C9}"/>
                </a:ext>
              </a:extLst>
            </p:cNvPr>
            <p:cNvSpPr/>
            <p:nvPr/>
          </p:nvSpPr>
          <p:spPr>
            <a:xfrm>
              <a:off x="5473180" y="3319860"/>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1" name="Oval 40">
              <a:extLst>
                <a:ext uri="{FF2B5EF4-FFF2-40B4-BE49-F238E27FC236}">
                  <a16:creationId xmlns:a16="http://schemas.microsoft.com/office/drawing/2014/main" id="{3B698427-5B05-E74F-8C28-1EAAD0C39FAB}"/>
                </a:ext>
              </a:extLst>
            </p:cNvPr>
            <p:cNvSpPr/>
            <p:nvPr/>
          </p:nvSpPr>
          <p:spPr>
            <a:xfrm>
              <a:off x="5784205" y="3313637"/>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2" name="Oval 41">
              <a:extLst>
                <a:ext uri="{FF2B5EF4-FFF2-40B4-BE49-F238E27FC236}">
                  <a16:creationId xmlns:a16="http://schemas.microsoft.com/office/drawing/2014/main" id="{ED7E1B0B-3A8F-9347-83F2-E20C607B5650}"/>
                </a:ext>
              </a:extLst>
            </p:cNvPr>
            <p:cNvSpPr/>
            <p:nvPr/>
          </p:nvSpPr>
          <p:spPr>
            <a:xfrm>
              <a:off x="6104558" y="3316745"/>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Oval 44">
              <a:extLst>
                <a:ext uri="{FF2B5EF4-FFF2-40B4-BE49-F238E27FC236}">
                  <a16:creationId xmlns:a16="http://schemas.microsoft.com/office/drawing/2014/main" id="{6964AF81-0D3A-B34C-BC04-96329EF17774}"/>
                </a:ext>
              </a:extLst>
            </p:cNvPr>
            <p:cNvSpPr/>
            <p:nvPr/>
          </p:nvSpPr>
          <p:spPr>
            <a:xfrm>
              <a:off x="763992" y="294068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26B94F26-FEF6-DD42-AC66-096CF7E86E6B}"/>
                </a:ext>
              </a:extLst>
            </p:cNvPr>
            <p:cNvCxnSpPr/>
            <p:nvPr/>
          </p:nvCxnSpPr>
          <p:spPr>
            <a:xfrm flipV="1">
              <a:off x="758376" y="2886028"/>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AA51180-05EF-1042-9A0E-FE8FF3E68E80}"/>
                </a:ext>
              </a:extLst>
            </p:cNvPr>
            <p:cNvCxnSpPr/>
            <p:nvPr/>
          </p:nvCxnSpPr>
          <p:spPr>
            <a:xfrm>
              <a:off x="666576" y="2883977"/>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5A0AB49-811E-D848-96C1-F7B6B09B9E11}"/>
                </a:ext>
              </a:extLst>
            </p:cNvPr>
            <p:cNvCxnSpPr/>
            <p:nvPr/>
          </p:nvCxnSpPr>
          <p:spPr>
            <a:xfrm>
              <a:off x="663406" y="297579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B337F6E-47E5-704F-8E3A-E3BF774A7F1F}"/>
                </a:ext>
              </a:extLst>
            </p:cNvPr>
            <p:cNvCxnSpPr/>
            <p:nvPr/>
          </p:nvCxnSpPr>
          <p:spPr>
            <a:xfrm>
              <a:off x="668892" y="3064923"/>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8CB5848-A305-4147-8802-99CA532A39A8}"/>
                </a:ext>
              </a:extLst>
            </p:cNvPr>
            <p:cNvCxnSpPr/>
            <p:nvPr/>
          </p:nvCxnSpPr>
          <p:spPr>
            <a:xfrm>
              <a:off x="655200" y="3603347"/>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B2B4F9B-B869-E647-95EB-35E0DA873021}"/>
                </a:ext>
              </a:extLst>
            </p:cNvPr>
            <p:cNvCxnSpPr/>
            <p:nvPr/>
          </p:nvCxnSpPr>
          <p:spPr>
            <a:xfrm>
              <a:off x="652030" y="369516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C38DFDD-D542-5C40-9539-1CC604594836}"/>
                </a:ext>
              </a:extLst>
            </p:cNvPr>
            <p:cNvCxnSpPr/>
            <p:nvPr/>
          </p:nvCxnSpPr>
          <p:spPr>
            <a:xfrm>
              <a:off x="657516" y="3784293"/>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4F60C103-0CA8-9040-8B57-66CF0C06E8B7}"/>
                </a:ext>
              </a:extLst>
            </p:cNvPr>
            <p:cNvSpPr/>
            <p:nvPr/>
          </p:nvSpPr>
          <p:spPr>
            <a:xfrm>
              <a:off x="759979" y="365152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id="{A8F215A1-AB35-A74C-B47E-EF373AEFB209}"/>
                </a:ext>
              </a:extLst>
            </p:cNvPr>
            <p:cNvCxnSpPr/>
            <p:nvPr/>
          </p:nvCxnSpPr>
          <p:spPr>
            <a:xfrm flipV="1">
              <a:off x="747000" y="3605398"/>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0" name="TextBox 79">
            <a:extLst>
              <a:ext uri="{FF2B5EF4-FFF2-40B4-BE49-F238E27FC236}">
                <a16:creationId xmlns:a16="http://schemas.microsoft.com/office/drawing/2014/main" id="{8BF107B7-3A11-FB43-93F5-4A9E6F4AA957}"/>
              </a:ext>
            </a:extLst>
          </p:cNvPr>
          <p:cNvSpPr txBox="1"/>
          <p:nvPr/>
        </p:nvSpPr>
        <p:spPr>
          <a:xfrm>
            <a:off x="7986713" y="2597006"/>
            <a:ext cx="536444"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sp>
        <p:nvSpPr>
          <p:cNvPr id="81" name="TextBox 80">
            <a:extLst>
              <a:ext uri="{FF2B5EF4-FFF2-40B4-BE49-F238E27FC236}">
                <a16:creationId xmlns:a16="http://schemas.microsoft.com/office/drawing/2014/main" id="{B4E58B9D-D356-314C-882C-F9A16B336198}"/>
              </a:ext>
            </a:extLst>
          </p:cNvPr>
          <p:cNvSpPr txBox="1"/>
          <p:nvPr/>
        </p:nvSpPr>
        <p:spPr>
          <a:xfrm>
            <a:off x="7976941" y="4217247"/>
            <a:ext cx="546216"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grpSp>
        <p:nvGrpSpPr>
          <p:cNvPr id="82" name="Group 81">
            <a:extLst>
              <a:ext uri="{FF2B5EF4-FFF2-40B4-BE49-F238E27FC236}">
                <a16:creationId xmlns:a16="http://schemas.microsoft.com/office/drawing/2014/main" id="{F838FC61-269C-C540-8B77-B55D0AF677EA}"/>
              </a:ext>
            </a:extLst>
          </p:cNvPr>
          <p:cNvGrpSpPr/>
          <p:nvPr/>
        </p:nvGrpSpPr>
        <p:grpSpPr>
          <a:xfrm>
            <a:off x="476245" y="5409111"/>
            <a:ext cx="924602" cy="1058574"/>
            <a:chOff x="536432" y="5376415"/>
            <a:chExt cx="924602" cy="1058574"/>
          </a:xfrm>
        </p:grpSpPr>
        <p:cxnSp>
          <p:nvCxnSpPr>
            <p:cNvPr id="83" name="Straight Arrow Connector 82">
              <a:extLst>
                <a:ext uri="{FF2B5EF4-FFF2-40B4-BE49-F238E27FC236}">
                  <a16:creationId xmlns:a16="http://schemas.microsoft.com/office/drawing/2014/main" id="{E2F068C7-C1C5-A44A-A238-7622AFE62FD1}"/>
                </a:ext>
              </a:extLst>
            </p:cNvPr>
            <p:cNvCxnSpPr/>
            <p:nvPr/>
          </p:nvCxnSpPr>
          <p:spPr>
            <a:xfrm>
              <a:off x="655200" y="6285600"/>
              <a:ext cx="469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5C921D1E-AF6C-C44C-8F3E-F2B304813C48}"/>
                </a:ext>
              </a:extLst>
            </p:cNvPr>
            <p:cNvSpPr txBox="1"/>
            <p:nvPr/>
          </p:nvSpPr>
          <p:spPr>
            <a:xfrm>
              <a:off x="1180298" y="6065657"/>
              <a:ext cx="280736" cy="369332"/>
            </a:xfrm>
            <a:prstGeom prst="rect">
              <a:avLst/>
            </a:prstGeom>
            <a:noFill/>
          </p:spPr>
          <p:txBody>
            <a:bodyPr wrap="square" rtlCol="0">
              <a:spAutoFit/>
            </a:bodyPr>
            <a:lstStyle/>
            <a:p>
              <a:r>
                <a:rPr lang="en-US" dirty="0"/>
                <a:t>x</a:t>
              </a:r>
            </a:p>
          </p:txBody>
        </p:sp>
        <p:cxnSp>
          <p:nvCxnSpPr>
            <p:cNvPr id="85" name="Straight Arrow Connector 84">
              <a:extLst>
                <a:ext uri="{FF2B5EF4-FFF2-40B4-BE49-F238E27FC236}">
                  <a16:creationId xmlns:a16="http://schemas.microsoft.com/office/drawing/2014/main" id="{948721E8-3CE9-F842-9E97-5D2F54F780D4}"/>
                </a:ext>
              </a:extLst>
            </p:cNvPr>
            <p:cNvCxnSpPr>
              <a:cxnSpLocks/>
            </p:cNvCxnSpPr>
            <p:nvPr/>
          </p:nvCxnSpPr>
          <p:spPr>
            <a:xfrm flipV="1">
              <a:off x="656400" y="5803200"/>
              <a:ext cx="0" cy="482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16766AE1-219C-104E-A4AF-CB5E8868F8A5}"/>
                </a:ext>
              </a:extLst>
            </p:cNvPr>
            <p:cNvSpPr txBox="1"/>
            <p:nvPr/>
          </p:nvSpPr>
          <p:spPr>
            <a:xfrm>
              <a:off x="536432" y="5376415"/>
              <a:ext cx="280736" cy="369332"/>
            </a:xfrm>
            <a:prstGeom prst="rect">
              <a:avLst/>
            </a:prstGeom>
            <a:noFill/>
          </p:spPr>
          <p:txBody>
            <a:bodyPr wrap="square" rtlCol="0">
              <a:spAutoFit/>
            </a:bodyPr>
            <a:lstStyle/>
            <a:p>
              <a:r>
                <a:rPr lang="en-US" dirty="0"/>
                <a:t>y</a:t>
              </a:r>
            </a:p>
          </p:txBody>
        </p:sp>
      </p:grpSp>
      <p:sp>
        <p:nvSpPr>
          <p:cNvPr id="90" name="Rectangle 89">
            <a:extLst>
              <a:ext uri="{FF2B5EF4-FFF2-40B4-BE49-F238E27FC236}">
                <a16:creationId xmlns:a16="http://schemas.microsoft.com/office/drawing/2014/main" id="{83F1D754-0B12-A145-A51D-F5AD96626A45}"/>
              </a:ext>
            </a:extLst>
          </p:cNvPr>
          <p:cNvSpPr/>
          <p:nvPr/>
        </p:nvSpPr>
        <p:spPr>
          <a:xfrm>
            <a:off x="285564"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7" name="Straight Connector 66">
            <a:extLst>
              <a:ext uri="{FF2B5EF4-FFF2-40B4-BE49-F238E27FC236}">
                <a16:creationId xmlns:a16="http://schemas.microsoft.com/office/drawing/2014/main" id="{0994DC55-D40D-7348-A788-BC3323CF58F0}"/>
              </a:ext>
            </a:extLst>
          </p:cNvPr>
          <p:cNvCxnSpPr/>
          <p:nvPr/>
        </p:nvCxnSpPr>
        <p:spPr>
          <a:xfrm>
            <a:off x="285564" y="1196596"/>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D9F8BE92-429C-B544-AD4C-23AC03533860}"/>
              </a:ext>
            </a:extLst>
          </p:cNvPr>
          <p:cNvSpPr txBox="1"/>
          <p:nvPr/>
        </p:nvSpPr>
        <p:spPr>
          <a:xfrm>
            <a:off x="2185650" y="234560"/>
            <a:ext cx="5201897"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Lattice Truss Beam Designs with   </a:t>
            </a:r>
          </a:p>
          <a:p>
            <a:r>
              <a:rPr lang="en-US" sz="2800" dirty="0">
                <a:latin typeface="Times New Roman" panose="02020603050405020304" pitchFamily="18" charset="0"/>
                <a:cs typeface="Times New Roman" panose="02020603050405020304" pitchFamily="18" charset="0"/>
              </a:rPr>
              <a:t>  Five Joints per Unit, Design #6          </a:t>
            </a:r>
          </a:p>
        </p:txBody>
      </p:sp>
      <p:grpSp>
        <p:nvGrpSpPr>
          <p:cNvPr id="66" name="Group 65">
            <a:extLst>
              <a:ext uri="{FF2B5EF4-FFF2-40B4-BE49-F238E27FC236}">
                <a16:creationId xmlns:a16="http://schemas.microsoft.com/office/drawing/2014/main" id="{788AF7F0-EF9B-6A41-A5B7-37A510742F4E}"/>
              </a:ext>
            </a:extLst>
          </p:cNvPr>
          <p:cNvGrpSpPr/>
          <p:nvPr/>
        </p:nvGrpSpPr>
        <p:grpSpPr>
          <a:xfrm>
            <a:off x="7100895" y="6096165"/>
            <a:ext cx="1678033" cy="481586"/>
            <a:chOff x="1032936" y="5890542"/>
            <a:chExt cx="1678033" cy="481586"/>
          </a:xfrm>
        </p:grpSpPr>
        <p:sp>
          <p:nvSpPr>
            <p:cNvPr id="68" name="TextBox 67">
              <a:extLst>
                <a:ext uri="{FF2B5EF4-FFF2-40B4-BE49-F238E27FC236}">
                  <a16:creationId xmlns:a16="http://schemas.microsoft.com/office/drawing/2014/main" id="{47ABEC57-2F4F-4749-844A-81F798F00EB2}"/>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70" name="TextBox 69">
              <a:extLst>
                <a:ext uri="{FF2B5EF4-FFF2-40B4-BE49-F238E27FC236}">
                  <a16:creationId xmlns:a16="http://schemas.microsoft.com/office/drawing/2014/main" id="{3BC51C86-127A-B24F-A0B8-5A67EABF3DE0}"/>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563634151"/>
      </p:ext>
    </p:extLst>
  </p:cSld>
  <p:clrMapOvr>
    <a:masterClrMapping/>
  </p:clrMapOvr>
  <p:transition advClick="0" advTm="7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01F7FEA-643B-C642-8068-4577EC30085F}"/>
              </a:ext>
            </a:extLst>
          </p:cNvPr>
          <p:cNvCxnSpPr/>
          <p:nvPr/>
        </p:nvCxnSpPr>
        <p:spPr>
          <a:xfrm>
            <a:off x="3668334" y="2527570"/>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6B804AD6-108B-F94A-8058-9F8C5A2FFDDA}"/>
              </a:ext>
            </a:extLst>
          </p:cNvPr>
          <p:cNvCxnSpPr/>
          <p:nvPr/>
        </p:nvCxnSpPr>
        <p:spPr>
          <a:xfrm>
            <a:off x="4395136" y="2528761"/>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CB46400-0160-E744-A661-9B2C0206436B}"/>
              </a:ext>
            </a:extLst>
          </p:cNvPr>
          <p:cNvCxnSpPr/>
          <p:nvPr/>
        </p:nvCxnSpPr>
        <p:spPr>
          <a:xfrm>
            <a:off x="3663616" y="3247351"/>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E62C9A3-8C86-0644-8293-B5C4924E5F4C}"/>
              </a:ext>
            </a:extLst>
          </p:cNvPr>
          <p:cNvCxnSpPr/>
          <p:nvPr/>
        </p:nvCxnSpPr>
        <p:spPr>
          <a:xfrm flipH="1" flipV="1">
            <a:off x="4415688" y="2496101"/>
            <a:ext cx="750308" cy="773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154E7DE-F233-1D49-A264-B61F809DC3BC}"/>
              </a:ext>
            </a:extLst>
          </p:cNvPr>
          <p:cNvCxnSpPr/>
          <p:nvPr/>
        </p:nvCxnSpPr>
        <p:spPr>
          <a:xfrm flipH="1">
            <a:off x="3699990" y="2547254"/>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40F774-48D9-FC41-8201-8772D7212E07}"/>
              </a:ext>
            </a:extLst>
          </p:cNvPr>
          <p:cNvCxnSpPr/>
          <p:nvPr/>
        </p:nvCxnSpPr>
        <p:spPr>
          <a:xfrm flipH="1" flipV="1">
            <a:off x="3706656" y="2539560"/>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B25C99FF-1841-4947-9320-56F05211E9D1}"/>
              </a:ext>
            </a:extLst>
          </p:cNvPr>
          <p:cNvSpPr/>
          <p:nvPr/>
        </p:nvSpPr>
        <p:spPr>
          <a:xfrm>
            <a:off x="5112108" y="248409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2AC9A43-DE35-8747-9196-7A2C16131878}"/>
              </a:ext>
            </a:extLst>
          </p:cNvPr>
          <p:cNvSpPr/>
          <p:nvPr/>
        </p:nvSpPr>
        <p:spPr>
          <a:xfrm>
            <a:off x="5114071" y="320498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73AA8ED-9BA1-D54C-9913-586C60009F56}"/>
              </a:ext>
            </a:extLst>
          </p:cNvPr>
          <p:cNvSpPr/>
          <p:nvPr/>
        </p:nvSpPr>
        <p:spPr>
          <a:xfrm>
            <a:off x="4402309" y="248899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154B337B-C0C2-BA4C-9C2A-E7FB65CD5302}"/>
              </a:ext>
            </a:extLst>
          </p:cNvPr>
          <p:cNvCxnSpPr/>
          <p:nvPr/>
        </p:nvCxnSpPr>
        <p:spPr>
          <a:xfrm>
            <a:off x="1489003" y="2534737"/>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53A8B1B-2FB7-2740-B623-61F98296342A}"/>
              </a:ext>
            </a:extLst>
          </p:cNvPr>
          <p:cNvCxnSpPr/>
          <p:nvPr/>
        </p:nvCxnSpPr>
        <p:spPr>
          <a:xfrm>
            <a:off x="2215805" y="2529952"/>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C553DC6-D605-8343-B518-C7E99A90CE76}"/>
              </a:ext>
            </a:extLst>
          </p:cNvPr>
          <p:cNvCxnSpPr/>
          <p:nvPr/>
        </p:nvCxnSpPr>
        <p:spPr>
          <a:xfrm>
            <a:off x="2942607" y="2531143"/>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9D2B60A-42BF-1D48-9A0C-9421145DA1D5}"/>
              </a:ext>
            </a:extLst>
          </p:cNvPr>
          <p:cNvCxnSpPr/>
          <p:nvPr/>
        </p:nvCxnSpPr>
        <p:spPr>
          <a:xfrm>
            <a:off x="762201" y="2527570"/>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3678786-8C0F-F84A-93E8-0E65F9E9BC17}"/>
              </a:ext>
            </a:extLst>
          </p:cNvPr>
          <p:cNvCxnSpPr/>
          <p:nvPr/>
        </p:nvCxnSpPr>
        <p:spPr>
          <a:xfrm flipH="1" flipV="1">
            <a:off x="1465411" y="2500760"/>
            <a:ext cx="767843" cy="7785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9623DB6E-10B9-1F4B-98BA-1240CB7142C7}"/>
              </a:ext>
            </a:extLst>
          </p:cNvPr>
          <p:cNvSpPr/>
          <p:nvPr/>
        </p:nvSpPr>
        <p:spPr>
          <a:xfrm>
            <a:off x="1452346" y="248755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848EEC6B-FE7A-0647-A2FE-122A30191786}"/>
              </a:ext>
            </a:extLst>
          </p:cNvPr>
          <p:cNvCxnSpPr/>
          <p:nvPr/>
        </p:nvCxnSpPr>
        <p:spPr>
          <a:xfrm>
            <a:off x="2211087" y="3249733"/>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CBF135D-7E9F-C042-8326-65A6850AA3C2}"/>
              </a:ext>
            </a:extLst>
          </p:cNvPr>
          <p:cNvCxnSpPr/>
          <p:nvPr/>
        </p:nvCxnSpPr>
        <p:spPr>
          <a:xfrm>
            <a:off x="757483" y="3247351"/>
            <a:ext cx="15070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681FF2A-04B1-534C-8A7B-C5B43AF2A46B}"/>
              </a:ext>
            </a:extLst>
          </p:cNvPr>
          <p:cNvCxnSpPr/>
          <p:nvPr/>
        </p:nvCxnSpPr>
        <p:spPr>
          <a:xfrm flipH="1" flipV="1">
            <a:off x="2955482" y="2507596"/>
            <a:ext cx="731790" cy="758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16BE49A-E1D1-834E-BE4D-5F366DB914AE}"/>
              </a:ext>
            </a:extLst>
          </p:cNvPr>
          <p:cNvCxnSpPr/>
          <p:nvPr/>
        </p:nvCxnSpPr>
        <p:spPr>
          <a:xfrm flipH="1">
            <a:off x="782304" y="2542341"/>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C28E453-35A7-8443-B58C-EFEAA50A7D14}"/>
              </a:ext>
            </a:extLst>
          </p:cNvPr>
          <p:cNvCxnSpPr/>
          <p:nvPr/>
        </p:nvCxnSpPr>
        <p:spPr>
          <a:xfrm flipH="1">
            <a:off x="2260523" y="2530043"/>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CA4F8E4-165A-6443-8F0B-F32E9BF05CDA}"/>
              </a:ext>
            </a:extLst>
          </p:cNvPr>
          <p:cNvCxnSpPr/>
          <p:nvPr/>
        </p:nvCxnSpPr>
        <p:spPr>
          <a:xfrm flipH="1" flipV="1">
            <a:off x="775908" y="2541178"/>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A3C650A-5CFF-6E42-9C02-7F743821C7AC}"/>
              </a:ext>
            </a:extLst>
          </p:cNvPr>
          <p:cNvCxnSpPr/>
          <p:nvPr/>
        </p:nvCxnSpPr>
        <p:spPr>
          <a:xfrm flipH="1" flipV="1">
            <a:off x="2241065" y="2555004"/>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2D00E474-35A4-C84C-AB78-775315E1CBF5}"/>
              </a:ext>
            </a:extLst>
          </p:cNvPr>
          <p:cNvSpPr/>
          <p:nvPr/>
        </p:nvSpPr>
        <p:spPr>
          <a:xfrm>
            <a:off x="3641949" y="320736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5ED85A2-92C8-784E-9B63-A551B6A07A44}"/>
              </a:ext>
            </a:extLst>
          </p:cNvPr>
          <p:cNvSpPr/>
          <p:nvPr/>
        </p:nvSpPr>
        <p:spPr>
          <a:xfrm>
            <a:off x="3639986" y="247859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F693C10-34DF-004D-8A10-6AAB2D0E9C22}"/>
              </a:ext>
            </a:extLst>
          </p:cNvPr>
          <p:cNvSpPr/>
          <p:nvPr/>
        </p:nvSpPr>
        <p:spPr>
          <a:xfrm>
            <a:off x="2184458" y="249436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68170B0-22F4-1B43-BCA2-7E970F92C9BF}"/>
              </a:ext>
            </a:extLst>
          </p:cNvPr>
          <p:cNvSpPr/>
          <p:nvPr/>
        </p:nvSpPr>
        <p:spPr>
          <a:xfrm>
            <a:off x="2174469" y="320736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D5F1ED64-9B36-2343-AA35-102AFCDDD186}"/>
              </a:ext>
            </a:extLst>
          </p:cNvPr>
          <p:cNvSpPr/>
          <p:nvPr/>
        </p:nvSpPr>
        <p:spPr>
          <a:xfrm>
            <a:off x="2917125" y="248867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6ED1C249-7966-CC42-A549-1ECFD6FD7167}"/>
              </a:ext>
            </a:extLst>
          </p:cNvPr>
          <p:cNvCxnSpPr/>
          <p:nvPr/>
        </p:nvCxnSpPr>
        <p:spPr>
          <a:xfrm>
            <a:off x="6427238" y="2539893"/>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D533A04-D5C5-AB43-8FD2-00D838ED2F21}"/>
              </a:ext>
            </a:extLst>
          </p:cNvPr>
          <p:cNvCxnSpPr/>
          <p:nvPr/>
        </p:nvCxnSpPr>
        <p:spPr>
          <a:xfrm>
            <a:off x="7154040" y="2541084"/>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C8B5D86-888A-434F-9C91-286C5B138591}"/>
              </a:ext>
            </a:extLst>
          </p:cNvPr>
          <p:cNvCxnSpPr/>
          <p:nvPr/>
        </p:nvCxnSpPr>
        <p:spPr>
          <a:xfrm>
            <a:off x="6422520" y="3246612"/>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AC042AC-2487-5E43-A198-27207FF9A587}"/>
              </a:ext>
            </a:extLst>
          </p:cNvPr>
          <p:cNvCxnSpPr/>
          <p:nvPr/>
        </p:nvCxnSpPr>
        <p:spPr>
          <a:xfrm flipH="1" flipV="1">
            <a:off x="7154999" y="2521486"/>
            <a:ext cx="750308" cy="773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DE173B7-0EA7-8B4C-BC25-0041A52BB5A9}"/>
              </a:ext>
            </a:extLst>
          </p:cNvPr>
          <p:cNvCxnSpPr/>
          <p:nvPr/>
        </p:nvCxnSpPr>
        <p:spPr>
          <a:xfrm flipH="1">
            <a:off x="6451011" y="2534805"/>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016B7AF-B7E9-554A-A5B0-0B961C5F2EC0}"/>
              </a:ext>
            </a:extLst>
          </p:cNvPr>
          <p:cNvCxnSpPr/>
          <p:nvPr/>
        </p:nvCxnSpPr>
        <p:spPr>
          <a:xfrm flipH="1" flipV="1">
            <a:off x="6452498" y="2551883"/>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127074E7-0BC8-944D-8C11-DB37F41B058D}"/>
              </a:ext>
            </a:extLst>
          </p:cNvPr>
          <p:cNvSpPr/>
          <p:nvPr/>
        </p:nvSpPr>
        <p:spPr>
          <a:xfrm>
            <a:off x="7851419" y="248853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F942F692-CD76-EE4A-94F5-D1E3925E54E4}"/>
              </a:ext>
            </a:extLst>
          </p:cNvPr>
          <p:cNvSpPr/>
          <p:nvPr/>
        </p:nvSpPr>
        <p:spPr>
          <a:xfrm>
            <a:off x="7833789" y="320424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EBE505F-6CCF-FD41-A6CD-9C03C7A37004}"/>
              </a:ext>
            </a:extLst>
          </p:cNvPr>
          <p:cNvSpPr/>
          <p:nvPr/>
        </p:nvSpPr>
        <p:spPr>
          <a:xfrm>
            <a:off x="7122027" y="249343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8FB0E08-B8AD-2548-9C21-7163524C40D7}"/>
              </a:ext>
            </a:extLst>
          </p:cNvPr>
          <p:cNvSpPr/>
          <p:nvPr/>
        </p:nvSpPr>
        <p:spPr>
          <a:xfrm>
            <a:off x="6381260" y="321315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69A004B-3410-D440-A322-C5C7012B0931}"/>
              </a:ext>
            </a:extLst>
          </p:cNvPr>
          <p:cNvSpPr/>
          <p:nvPr/>
        </p:nvSpPr>
        <p:spPr>
          <a:xfrm>
            <a:off x="6398890" y="249092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5C38AA6B-84C8-BD4A-B02B-1CFEAB5441C9}"/>
              </a:ext>
            </a:extLst>
          </p:cNvPr>
          <p:cNvSpPr/>
          <p:nvPr/>
        </p:nvSpPr>
        <p:spPr>
          <a:xfrm>
            <a:off x="5431615" y="2864730"/>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1" name="Oval 40">
            <a:extLst>
              <a:ext uri="{FF2B5EF4-FFF2-40B4-BE49-F238E27FC236}">
                <a16:creationId xmlns:a16="http://schemas.microsoft.com/office/drawing/2014/main" id="{3B698427-5B05-E74F-8C28-1EAAD0C39FAB}"/>
              </a:ext>
            </a:extLst>
          </p:cNvPr>
          <p:cNvSpPr/>
          <p:nvPr/>
        </p:nvSpPr>
        <p:spPr>
          <a:xfrm>
            <a:off x="5742640" y="2858507"/>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2" name="Oval 41">
            <a:extLst>
              <a:ext uri="{FF2B5EF4-FFF2-40B4-BE49-F238E27FC236}">
                <a16:creationId xmlns:a16="http://schemas.microsoft.com/office/drawing/2014/main" id="{ED7E1B0B-3A8F-9347-83F2-E20C607B5650}"/>
              </a:ext>
            </a:extLst>
          </p:cNvPr>
          <p:cNvSpPr/>
          <p:nvPr/>
        </p:nvSpPr>
        <p:spPr>
          <a:xfrm>
            <a:off x="6062993" y="2861615"/>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3" name="Straight Arrow Connector 42">
            <a:extLst>
              <a:ext uri="{FF2B5EF4-FFF2-40B4-BE49-F238E27FC236}">
                <a16:creationId xmlns:a16="http://schemas.microsoft.com/office/drawing/2014/main" id="{00DE5D5B-7680-8E4F-B7FB-D99E3AC02EBC}"/>
              </a:ext>
            </a:extLst>
          </p:cNvPr>
          <p:cNvCxnSpPr>
            <a:cxnSpLocks/>
          </p:cNvCxnSpPr>
          <p:nvPr/>
        </p:nvCxnSpPr>
        <p:spPr>
          <a:xfrm>
            <a:off x="8092239" y="2321695"/>
            <a:ext cx="0" cy="214304"/>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9BC4958-5F08-804E-9FEA-FC15BFC09BCB}"/>
              </a:ext>
            </a:extLst>
          </p:cNvPr>
          <p:cNvCxnSpPr>
            <a:cxnSpLocks/>
          </p:cNvCxnSpPr>
          <p:nvPr/>
        </p:nvCxnSpPr>
        <p:spPr>
          <a:xfrm>
            <a:off x="8079177" y="3246158"/>
            <a:ext cx="0" cy="211320"/>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6964AF81-0D3A-B34C-BC04-96329EF17774}"/>
              </a:ext>
            </a:extLst>
          </p:cNvPr>
          <p:cNvSpPr/>
          <p:nvPr/>
        </p:nvSpPr>
        <p:spPr>
          <a:xfrm>
            <a:off x="722427" y="248555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26B94F26-FEF6-DD42-AC66-096CF7E86E6B}"/>
              </a:ext>
            </a:extLst>
          </p:cNvPr>
          <p:cNvCxnSpPr/>
          <p:nvPr/>
        </p:nvCxnSpPr>
        <p:spPr>
          <a:xfrm flipV="1">
            <a:off x="716811" y="2430898"/>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AA51180-05EF-1042-9A0E-FE8FF3E68E80}"/>
              </a:ext>
            </a:extLst>
          </p:cNvPr>
          <p:cNvCxnSpPr/>
          <p:nvPr/>
        </p:nvCxnSpPr>
        <p:spPr>
          <a:xfrm>
            <a:off x="625011" y="2428847"/>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5A0AB49-811E-D848-96C1-F7B6B09B9E11}"/>
              </a:ext>
            </a:extLst>
          </p:cNvPr>
          <p:cNvCxnSpPr/>
          <p:nvPr/>
        </p:nvCxnSpPr>
        <p:spPr>
          <a:xfrm>
            <a:off x="621841" y="252066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B337F6E-47E5-704F-8E3A-E3BF774A7F1F}"/>
              </a:ext>
            </a:extLst>
          </p:cNvPr>
          <p:cNvCxnSpPr/>
          <p:nvPr/>
        </p:nvCxnSpPr>
        <p:spPr>
          <a:xfrm>
            <a:off x="627327" y="2609793"/>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8CB5848-A305-4147-8802-99CA532A39A8}"/>
              </a:ext>
            </a:extLst>
          </p:cNvPr>
          <p:cNvCxnSpPr/>
          <p:nvPr/>
        </p:nvCxnSpPr>
        <p:spPr>
          <a:xfrm>
            <a:off x="613635" y="3148217"/>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B2B4F9B-B869-E647-95EB-35E0DA873021}"/>
              </a:ext>
            </a:extLst>
          </p:cNvPr>
          <p:cNvCxnSpPr/>
          <p:nvPr/>
        </p:nvCxnSpPr>
        <p:spPr>
          <a:xfrm>
            <a:off x="610465" y="324003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C38DFDD-D542-5C40-9539-1CC604594836}"/>
              </a:ext>
            </a:extLst>
          </p:cNvPr>
          <p:cNvCxnSpPr/>
          <p:nvPr/>
        </p:nvCxnSpPr>
        <p:spPr>
          <a:xfrm>
            <a:off x="615951" y="3329163"/>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4F60C103-0CA8-9040-8B57-66CF0C06E8B7}"/>
              </a:ext>
            </a:extLst>
          </p:cNvPr>
          <p:cNvSpPr/>
          <p:nvPr/>
        </p:nvSpPr>
        <p:spPr>
          <a:xfrm>
            <a:off x="718414" y="319639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id="{A8F215A1-AB35-A74C-B47E-EF373AEFB209}"/>
              </a:ext>
            </a:extLst>
          </p:cNvPr>
          <p:cNvCxnSpPr/>
          <p:nvPr/>
        </p:nvCxnSpPr>
        <p:spPr>
          <a:xfrm flipV="1">
            <a:off x="705435" y="3150268"/>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8BF107B7-3A11-FB43-93F5-4A9E6F4AA957}"/>
              </a:ext>
            </a:extLst>
          </p:cNvPr>
          <p:cNvSpPr txBox="1"/>
          <p:nvPr/>
        </p:nvSpPr>
        <p:spPr>
          <a:xfrm>
            <a:off x="7859075" y="1953224"/>
            <a:ext cx="536444"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sp>
        <p:nvSpPr>
          <p:cNvPr id="81" name="TextBox 80">
            <a:extLst>
              <a:ext uri="{FF2B5EF4-FFF2-40B4-BE49-F238E27FC236}">
                <a16:creationId xmlns:a16="http://schemas.microsoft.com/office/drawing/2014/main" id="{B4E58B9D-D356-314C-882C-F9A16B336198}"/>
              </a:ext>
            </a:extLst>
          </p:cNvPr>
          <p:cNvSpPr txBox="1"/>
          <p:nvPr/>
        </p:nvSpPr>
        <p:spPr>
          <a:xfrm>
            <a:off x="7849303" y="3498648"/>
            <a:ext cx="546216"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grpSp>
        <p:nvGrpSpPr>
          <p:cNvPr id="82" name="Group 81">
            <a:extLst>
              <a:ext uri="{FF2B5EF4-FFF2-40B4-BE49-F238E27FC236}">
                <a16:creationId xmlns:a16="http://schemas.microsoft.com/office/drawing/2014/main" id="{F838FC61-269C-C540-8B77-B55D0AF677EA}"/>
              </a:ext>
            </a:extLst>
          </p:cNvPr>
          <p:cNvGrpSpPr/>
          <p:nvPr/>
        </p:nvGrpSpPr>
        <p:grpSpPr>
          <a:xfrm>
            <a:off x="457584" y="5418442"/>
            <a:ext cx="924602" cy="1058574"/>
            <a:chOff x="536432" y="5376415"/>
            <a:chExt cx="924602" cy="1058574"/>
          </a:xfrm>
        </p:grpSpPr>
        <p:cxnSp>
          <p:nvCxnSpPr>
            <p:cNvPr id="83" name="Straight Arrow Connector 82">
              <a:extLst>
                <a:ext uri="{FF2B5EF4-FFF2-40B4-BE49-F238E27FC236}">
                  <a16:creationId xmlns:a16="http://schemas.microsoft.com/office/drawing/2014/main" id="{E2F068C7-C1C5-A44A-A238-7622AFE62FD1}"/>
                </a:ext>
              </a:extLst>
            </p:cNvPr>
            <p:cNvCxnSpPr/>
            <p:nvPr/>
          </p:nvCxnSpPr>
          <p:spPr>
            <a:xfrm>
              <a:off x="655200" y="6285600"/>
              <a:ext cx="469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5C921D1E-AF6C-C44C-8F3E-F2B304813C48}"/>
                </a:ext>
              </a:extLst>
            </p:cNvPr>
            <p:cNvSpPr txBox="1"/>
            <p:nvPr/>
          </p:nvSpPr>
          <p:spPr>
            <a:xfrm>
              <a:off x="1180298" y="6065657"/>
              <a:ext cx="280736" cy="369332"/>
            </a:xfrm>
            <a:prstGeom prst="rect">
              <a:avLst/>
            </a:prstGeom>
            <a:noFill/>
          </p:spPr>
          <p:txBody>
            <a:bodyPr wrap="square" rtlCol="0">
              <a:spAutoFit/>
            </a:bodyPr>
            <a:lstStyle/>
            <a:p>
              <a:r>
                <a:rPr lang="en-US" dirty="0"/>
                <a:t>x</a:t>
              </a:r>
            </a:p>
          </p:txBody>
        </p:sp>
        <p:cxnSp>
          <p:nvCxnSpPr>
            <p:cNvPr id="85" name="Straight Arrow Connector 84">
              <a:extLst>
                <a:ext uri="{FF2B5EF4-FFF2-40B4-BE49-F238E27FC236}">
                  <a16:creationId xmlns:a16="http://schemas.microsoft.com/office/drawing/2014/main" id="{948721E8-3CE9-F842-9E97-5D2F54F780D4}"/>
                </a:ext>
              </a:extLst>
            </p:cNvPr>
            <p:cNvCxnSpPr>
              <a:cxnSpLocks/>
            </p:cNvCxnSpPr>
            <p:nvPr/>
          </p:nvCxnSpPr>
          <p:spPr>
            <a:xfrm flipV="1">
              <a:off x="656400" y="5803200"/>
              <a:ext cx="0" cy="482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16766AE1-219C-104E-A4AF-CB5E8868F8A5}"/>
                </a:ext>
              </a:extLst>
            </p:cNvPr>
            <p:cNvSpPr txBox="1"/>
            <p:nvPr/>
          </p:nvSpPr>
          <p:spPr>
            <a:xfrm>
              <a:off x="536432" y="5376415"/>
              <a:ext cx="280736" cy="369332"/>
            </a:xfrm>
            <a:prstGeom prst="rect">
              <a:avLst/>
            </a:prstGeom>
            <a:noFill/>
          </p:spPr>
          <p:txBody>
            <a:bodyPr wrap="square" rtlCol="0">
              <a:spAutoFit/>
            </a:bodyPr>
            <a:lstStyle/>
            <a:p>
              <a:r>
                <a:rPr lang="en-US" dirty="0"/>
                <a:t>y</a:t>
              </a:r>
            </a:p>
          </p:txBody>
        </p:sp>
      </p:grpSp>
      <p:sp>
        <p:nvSpPr>
          <p:cNvPr id="90" name="Rectangle 89">
            <a:extLst>
              <a:ext uri="{FF2B5EF4-FFF2-40B4-BE49-F238E27FC236}">
                <a16:creationId xmlns:a16="http://schemas.microsoft.com/office/drawing/2014/main" id="{83F1D754-0B12-A145-A51D-F5AD96626A45}"/>
              </a:ext>
            </a:extLst>
          </p:cNvPr>
          <p:cNvSpPr/>
          <p:nvPr/>
        </p:nvSpPr>
        <p:spPr>
          <a:xfrm>
            <a:off x="285564"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6" name="Group 55">
            <a:extLst>
              <a:ext uri="{FF2B5EF4-FFF2-40B4-BE49-F238E27FC236}">
                <a16:creationId xmlns:a16="http://schemas.microsoft.com/office/drawing/2014/main" id="{41E69C62-CA06-AA4C-987F-4EBF7F26DE78}"/>
              </a:ext>
            </a:extLst>
          </p:cNvPr>
          <p:cNvGrpSpPr/>
          <p:nvPr/>
        </p:nvGrpSpPr>
        <p:grpSpPr>
          <a:xfrm>
            <a:off x="4718954" y="4512265"/>
            <a:ext cx="3122924" cy="904301"/>
            <a:chOff x="4718954" y="4512265"/>
            <a:chExt cx="3122924" cy="904301"/>
          </a:xfrm>
        </p:grpSpPr>
        <p:cxnSp>
          <p:nvCxnSpPr>
            <p:cNvPr id="65" name="Straight Connector 64">
              <a:extLst>
                <a:ext uri="{FF2B5EF4-FFF2-40B4-BE49-F238E27FC236}">
                  <a16:creationId xmlns:a16="http://schemas.microsoft.com/office/drawing/2014/main" id="{E672544F-4E0B-2546-AC48-154D535440D6}"/>
                </a:ext>
              </a:extLst>
            </p:cNvPr>
            <p:cNvCxnSpPr/>
            <p:nvPr/>
          </p:nvCxnSpPr>
          <p:spPr>
            <a:xfrm>
              <a:off x="5597492" y="4618155"/>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799B33E-43B2-D542-8E66-C9417537675F}"/>
                </a:ext>
              </a:extLst>
            </p:cNvPr>
            <p:cNvCxnSpPr/>
            <p:nvPr/>
          </p:nvCxnSpPr>
          <p:spPr>
            <a:xfrm>
              <a:off x="6324294" y="4613370"/>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0747338-BA89-8F42-A600-23E77520377D}"/>
                </a:ext>
              </a:extLst>
            </p:cNvPr>
            <p:cNvCxnSpPr/>
            <p:nvPr/>
          </p:nvCxnSpPr>
          <p:spPr>
            <a:xfrm>
              <a:off x="7051096" y="4614561"/>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BDFA092-9A52-2448-9D04-C5A2D4B04963}"/>
                </a:ext>
              </a:extLst>
            </p:cNvPr>
            <p:cNvCxnSpPr/>
            <p:nvPr/>
          </p:nvCxnSpPr>
          <p:spPr>
            <a:xfrm>
              <a:off x="4870690" y="4610988"/>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21847B94-F047-D642-9636-BC26B139F2E3}"/>
                </a:ext>
              </a:extLst>
            </p:cNvPr>
            <p:cNvCxnSpPr/>
            <p:nvPr/>
          </p:nvCxnSpPr>
          <p:spPr>
            <a:xfrm flipH="1" flipV="1">
              <a:off x="5573900" y="4584178"/>
              <a:ext cx="767843" cy="7785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Oval 69">
              <a:extLst>
                <a:ext uri="{FF2B5EF4-FFF2-40B4-BE49-F238E27FC236}">
                  <a16:creationId xmlns:a16="http://schemas.microsoft.com/office/drawing/2014/main" id="{6A38F37D-BC87-574D-AA08-D83DDB72FAF2}"/>
                </a:ext>
              </a:extLst>
            </p:cNvPr>
            <p:cNvSpPr/>
            <p:nvPr/>
          </p:nvSpPr>
          <p:spPr>
            <a:xfrm>
              <a:off x="5560835" y="457097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a:extLst>
                <a:ext uri="{FF2B5EF4-FFF2-40B4-BE49-F238E27FC236}">
                  <a16:creationId xmlns:a16="http://schemas.microsoft.com/office/drawing/2014/main" id="{2211260C-1C57-1F44-8561-5BB568D9361F}"/>
                </a:ext>
              </a:extLst>
            </p:cNvPr>
            <p:cNvCxnSpPr/>
            <p:nvPr/>
          </p:nvCxnSpPr>
          <p:spPr>
            <a:xfrm>
              <a:off x="6319576" y="5333151"/>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73113BE-F93A-F64D-A232-F9D3F89439D7}"/>
                </a:ext>
              </a:extLst>
            </p:cNvPr>
            <p:cNvCxnSpPr/>
            <p:nvPr/>
          </p:nvCxnSpPr>
          <p:spPr>
            <a:xfrm>
              <a:off x="4865972" y="5330769"/>
              <a:ext cx="15070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E49A186-8823-B34B-A617-774BF7608C6F}"/>
                </a:ext>
              </a:extLst>
            </p:cNvPr>
            <p:cNvCxnSpPr/>
            <p:nvPr/>
          </p:nvCxnSpPr>
          <p:spPr>
            <a:xfrm flipH="1" flipV="1">
              <a:off x="7063971" y="4591014"/>
              <a:ext cx="731790" cy="758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451E56A-E3AE-2643-BAB3-D7D6EBF8CB12}"/>
                </a:ext>
              </a:extLst>
            </p:cNvPr>
            <p:cNvCxnSpPr/>
            <p:nvPr/>
          </p:nvCxnSpPr>
          <p:spPr>
            <a:xfrm flipH="1">
              <a:off x="4890793" y="4625759"/>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CEA3CC7-F262-3249-B0B9-E0CFDD7F104A}"/>
                </a:ext>
              </a:extLst>
            </p:cNvPr>
            <p:cNvCxnSpPr/>
            <p:nvPr/>
          </p:nvCxnSpPr>
          <p:spPr>
            <a:xfrm flipH="1">
              <a:off x="6369012" y="4613461"/>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331A749-C4BD-474D-A136-13A6FB2161E2}"/>
                </a:ext>
              </a:extLst>
            </p:cNvPr>
            <p:cNvCxnSpPr/>
            <p:nvPr/>
          </p:nvCxnSpPr>
          <p:spPr>
            <a:xfrm flipH="1" flipV="1">
              <a:off x="4884397" y="4624596"/>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524969F-01A7-FD4F-86C2-F636B4DF7807}"/>
                </a:ext>
              </a:extLst>
            </p:cNvPr>
            <p:cNvCxnSpPr/>
            <p:nvPr/>
          </p:nvCxnSpPr>
          <p:spPr>
            <a:xfrm flipH="1" flipV="1">
              <a:off x="6349554" y="4638422"/>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69678C39-0C65-1A49-A049-1638708EE9AB}"/>
                </a:ext>
              </a:extLst>
            </p:cNvPr>
            <p:cNvSpPr/>
            <p:nvPr/>
          </p:nvSpPr>
          <p:spPr>
            <a:xfrm>
              <a:off x="7750438" y="529078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ADB77BBA-31CA-8549-8900-CA0545D61B76}"/>
                </a:ext>
              </a:extLst>
            </p:cNvPr>
            <p:cNvSpPr/>
            <p:nvPr/>
          </p:nvSpPr>
          <p:spPr>
            <a:xfrm>
              <a:off x="7748475" y="456201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5829C019-3EF4-004F-BF19-E43354C19A75}"/>
                </a:ext>
              </a:extLst>
            </p:cNvPr>
            <p:cNvSpPr/>
            <p:nvPr/>
          </p:nvSpPr>
          <p:spPr>
            <a:xfrm>
              <a:off x="6292947" y="457778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8A238849-9C2F-0546-943C-EE29113E2CD2}"/>
                </a:ext>
              </a:extLst>
            </p:cNvPr>
            <p:cNvSpPr/>
            <p:nvPr/>
          </p:nvSpPr>
          <p:spPr>
            <a:xfrm>
              <a:off x="6282958" y="529078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1631AA78-F7FA-CE40-98B6-08FB2C1C731C}"/>
                </a:ext>
              </a:extLst>
            </p:cNvPr>
            <p:cNvSpPr/>
            <p:nvPr/>
          </p:nvSpPr>
          <p:spPr>
            <a:xfrm>
              <a:off x="7025614" y="457209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D482EE36-9D07-1747-8DDD-AD8BD6A12538}"/>
                </a:ext>
              </a:extLst>
            </p:cNvPr>
            <p:cNvSpPr/>
            <p:nvPr/>
          </p:nvSpPr>
          <p:spPr>
            <a:xfrm>
              <a:off x="4830916" y="456897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Connector 93">
              <a:extLst>
                <a:ext uri="{FF2B5EF4-FFF2-40B4-BE49-F238E27FC236}">
                  <a16:creationId xmlns:a16="http://schemas.microsoft.com/office/drawing/2014/main" id="{AB442542-61CF-8F40-8CA3-50C5C31CE0CD}"/>
                </a:ext>
              </a:extLst>
            </p:cNvPr>
            <p:cNvCxnSpPr/>
            <p:nvPr/>
          </p:nvCxnSpPr>
          <p:spPr>
            <a:xfrm flipV="1">
              <a:off x="4825300" y="4514316"/>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150A3A9-6B42-1945-8C59-2691FBF56641}"/>
                </a:ext>
              </a:extLst>
            </p:cNvPr>
            <p:cNvCxnSpPr/>
            <p:nvPr/>
          </p:nvCxnSpPr>
          <p:spPr>
            <a:xfrm>
              <a:off x="4733500" y="451226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6D34CE-4E4E-AF4F-BDB1-944258A30BA5}"/>
                </a:ext>
              </a:extLst>
            </p:cNvPr>
            <p:cNvCxnSpPr/>
            <p:nvPr/>
          </p:nvCxnSpPr>
          <p:spPr>
            <a:xfrm>
              <a:off x="4730330" y="4604078"/>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3B452955-B5FA-FF47-B7FC-866B9A2E7ACA}"/>
                </a:ext>
              </a:extLst>
            </p:cNvPr>
            <p:cNvCxnSpPr/>
            <p:nvPr/>
          </p:nvCxnSpPr>
          <p:spPr>
            <a:xfrm>
              <a:off x="4735816" y="4693211"/>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6A32FFD-0391-4849-BFCD-68BDA0A01F1E}"/>
                </a:ext>
              </a:extLst>
            </p:cNvPr>
            <p:cNvCxnSpPr/>
            <p:nvPr/>
          </p:nvCxnSpPr>
          <p:spPr>
            <a:xfrm>
              <a:off x="4722124" y="523163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502D3441-924D-E441-A73B-BA1BECDFECF2}"/>
                </a:ext>
              </a:extLst>
            </p:cNvPr>
            <p:cNvCxnSpPr/>
            <p:nvPr/>
          </p:nvCxnSpPr>
          <p:spPr>
            <a:xfrm>
              <a:off x="4718954" y="5323448"/>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D46685A1-657A-6149-AFC8-6E2758AC3983}"/>
                </a:ext>
              </a:extLst>
            </p:cNvPr>
            <p:cNvCxnSpPr/>
            <p:nvPr/>
          </p:nvCxnSpPr>
          <p:spPr>
            <a:xfrm>
              <a:off x="4724440" y="5412581"/>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Oval 100">
              <a:extLst>
                <a:ext uri="{FF2B5EF4-FFF2-40B4-BE49-F238E27FC236}">
                  <a16:creationId xmlns:a16="http://schemas.microsoft.com/office/drawing/2014/main" id="{66CA9776-77F4-5746-B6CD-18124BA650FA}"/>
                </a:ext>
              </a:extLst>
            </p:cNvPr>
            <p:cNvSpPr/>
            <p:nvPr/>
          </p:nvSpPr>
          <p:spPr>
            <a:xfrm>
              <a:off x="4826903" y="527981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Connector 101">
              <a:extLst>
                <a:ext uri="{FF2B5EF4-FFF2-40B4-BE49-F238E27FC236}">
                  <a16:creationId xmlns:a16="http://schemas.microsoft.com/office/drawing/2014/main" id="{7F2836B7-A7D6-1C4D-B2F8-8DEA4569FC1E}"/>
                </a:ext>
              </a:extLst>
            </p:cNvPr>
            <p:cNvCxnSpPr/>
            <p:nvPr/>
          </p:nvCxnSpPr>
          <p:spPr>
            <a:xfrm flipV="1">
              <a:off x="4813924" y="5233686"/>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3" name="TextBox 102">
            <a:extLst>
              <a:ext uri="{FF2B5EF4-FFF2-40B4-BE49-F238E27FC236}">
                <a16:creationId xmlns:a16="http://schemas.microsoft.com/office/drawing/2014/main" id="{0FFC51FC-ED3B-0C4C-885A-F1C116D7DC66}"/>
              </a:ext>
            </a:extLst>
          </p:cNvPr>
          <p:cNvSpPr txBox="1"/>
          <p:nvPr/>
        </p:nvSpPr>
        <p:spPr>
          <a:xfrm>
            <a:off x="5847737" y="5389356"/>
            <a:ext cx="1015112"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 </a:t>
            </a:r>
            <a:r>
              <a:rPr lang="en-US" sz="2200" dirty="0">
                <a:solidFill>
                  <a:srgbClr val="FF0000"/>
                </a:solidFill>
                <a:latin typeface="Times New Roman" panose="02020603050405020304" pitchFamily="18" charset="0"/>
                <a:cs typeface="Times New Roman" panose="02020603050405020304" pitchFamily="18" charset="0"/>
              </a:rPr>
              <a:t>n = 2 </a:t>
            </a:r>
            <a:r>
              <a:rPr lang="en-US" sz="2200" dirty="0">
                <a:latin typeface="Times New Roman" panose="02020603050405020304" pitchFamily="18" charset="0"/>
                <a:cs typeface="Times New Roman" panose="02020603050405020304" pitchFamily="18" charset="0"/>
              </a:rPr>
              <a:t>   </a:t>
            </a:r>
          </a:p>
        </p:txBody>
      </p:sp>
      <p:sp>
        <p:nvSpPr>
          <p:cNvPr id="104" name="TextBox 103">
            <a:extLst>
              <a:ext uri="{FF2B5EF4-FFF2-40B4-BE49-F238E27FC236}">
                <a16:creationId xmlns:a16="http://schemas.microsoft.com/office/drawing/2014/main" id="{51B1ECFA-0498-0348-9000-855D186A96B2}"/>
              </a:ext>
            </a:extLst>
          </p:cNvPr>
          <p:cNvSpPr txBox="1"/>
          <p:nvPr/>
        </p:nvSpPr>
        <p:spPr>
          <a:xfrm>
            <a:off x="2106906" y="5382110"/>
            <a:ext cx="802854" cy="430887"/>
          </a:xfrm>
          <a:prstGeom prst="rect">
            <a:avLst/>
          </a:prstGeom>
          <a:noFill/>
        </p:spPr>
        <p:txBody>
          <a:bodyPr wrap="square" rtlCol="0">
            <a:spAutoFit/>
          </a:bodyPr>
          <a:lstStyle/>
          <a:p>
            <a:r>
              <a:rPr lang="en-US" sz="2200" dirty="0">
                <a:solidFill>
                  <a:srgbClr val="FF0000"/>
                </a:solidFill>
                <a:latin typeface="Times New Roman" panose="02020603050405020304" pitchFamily="18" charset="0"/>
                <a:cs typeface="Times New Roman" panose="02020603050405020304" pitchFamily="18" charset="0"/>
              </a:rPr>
              <a:t>n = 1 </a:t>
            </a:r>
            <a:r>
              <a:rPr lang="en-US" sz="2200" dirty="0">
                <a:latin typeface="Times New Roman" panose="02020603050405020304" pitchFamily="18" charset="0"/>
                <a:cs typeface="Times New Roman" panose="02020603050405020304" pitchFamily="18" charset="0"/>
              </a:rPr>
              <a:t>   </a:t>
            </a:r>
          </a:p>
        </p:txBody>
      </p:sp>
      <p:sp>
        <p:nvSpPr>
          <p:cNvPr id="106" name="TextBox 105">
            <a:extLst>
              <a:ext uri="{FF2B5EF4-FFF2-40B4-BE49-F238E27FC236}">
                <a16:creationId xmlns:a16="http://schemas.microsoft.com/office/drawing/2014/main" id="{19921AFD-BC0B-BA4F-B38E-22282EBC1E01}"/>
              </a:ext>
            </a:extLst>
          </p:cNvPr>
          <p:cNvSpPr txBox="1"/>
          <p:nvPr/>
        </p:nvSpPr>
        <p:spPr>
          <a:xfrm>
            <a:off x="3554536" y="6182020"/>
            <a:ext cx="1692381" cy="307777"/>
          </a:xfrm>
          <a:prstGeom prst="rect">
            <a:avLst/>
          </a:prstGeom>
          <a:noFill/>
          <a:ln>
            <a:noFill/>
          </a:ln>
        </p:spPr>
        <p:txBody>
          <a:bodyPr wrap="square" rtlCol="0">
            <a:spAutoFit/>
          </a:bodyPr>
          <a:lstStyle/>
          <a:p>
            <a:r>
              <a:rPr lang="en-US" sz="1400" dirty="0">
                <a:latin typeface="Times New Roman" panose="02020603050405020304" pitchFamily="18" charset="0"/>
                <a:cs typeface="Times New Roman" panose="02020603050405020304" pitchFamily="18" charset="0"/>
              </a:rPr>
              <a:t>Lattice truss units, </a:t>
            </a:r>
            <a:r>
              <a:rPr lang="en-US" sz="1400" dirty="0">
                <a:solidFill>
                  <a:srgbClr val="FF0000"/>
                </a:solidFill>
                <a:latin typeface="Times New Roman" panose="02020603050405020304" pitchFamily="18" charset="0"/>
                <a:cs typeface="Times New Roman" panose="02020603050405020304" pitchFamily="18" charset="0"/>
              </a:rPr>
              <a:t>n</a:t>
            </a:r>
          </a:p>
        </p:txBody>
      </p:sp>
      <p:grpSp>
        <p:nvGrpSpPr>
          <p:cNvPr id="55" name="Group 54">
            <a:extLst>
              <a:ext uri="{FF2B5EF4-FFF2-40B4-BE49-F238E27FC236}">
                <a16:creationId xmlns:a16="http://schemas.microsoft.com/office/drawing/2014/main" id="{5AB0C74A-FA99-AA46-B525-067198389E71}"/>
              </a:ext>
            </a:extLst>
          </p:cNvPr>
          <p:cNvGrpSpPr/>
          <p:nvPr/>
        </p:nvGrpSpPr>
        <p:grpSpPr>
          <a:xfrm>
            <a:off x="1614164" y="4505902"/>
            <a:ext cx="1665433" cy="904301"/>
            <a:chOff x="1614164" y="3998827"/>
            <a:chExt cx="1665433" cy="904301"/>
          </a:xfrm>
        </p:grpSpPr>
        <p:cxnSp>
          <p:nvCxnSpPr>
            <p:cNvPr id="107" name="Straight Connector 106">
              <a:extLst>
                <a:ext uri="{FF2B5EF4-FFF2-40B4-BE49-F238E27FC236}">
                  <a16:creationId xmlns:a16="http://schemas.microsoft.com/office/drawing/2014/main" id="{8D278344-C46A-E149-8297-77193A54BBDF}"/>
                </a:ext>
              </a:extLst>
            </p:cNvPr>
            <p:cNvCxnSpPr/>
            <p:nvPr/>
          </p:nvCxnSpPr>
          <p:spPr>
            <a:xfrm>
              <a:off x="2492702" y="4104717"/>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21D25B63-1813-C441-89FA-6131A68FC27D}"/>
                </a:ext>
              </a:extLst>
            </p:cNvPr>
            <p:cNvCxnSpPr/>
            <p:nvPr/>
          </p:nvCxnSpPr>
          <p:spPr>
            <a:xfrm>
              <a:off x="1765900" y="4097550"/>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5B445A2-4186-4048-A2E8-39A0FC22F93C}"/>
                </a:ext>
              </a:extLst>
            </p:cNvPr>
            <p:cNvCxnSpPr/>
            <p:nvPr/>
          </p:nvCxnSpPr>
          <p:spPr>
            <a:xfrm flipH="1" flipV="1">
              <a:off x="2469110" y="4070740"/>
              <a:ext cx="767843" cy="7785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Oval 109">
              <a:extLst>
                <a:ext uri="{FF2B5EF4-FFF2-40B4-BE49-F238E27FC236}">
                  <a16:creationId xmlns:a16="http://schemas.microsoft.com/office/drawing/2014/main" id="{6B023F0C-7F8C-3C4B-8CF2-AD04C8E15576}"/>
                </a:ext>
              </a:extLst>
            </p:cNvPr>
            <p:cNvSpPr/>
            <p:nvPr/>
          </p:nvSpPr>
          <p:spPr>
            <a:xfrm>
              <a:off x="2456045" y="405753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a:extLst>
                <a:ext uri="{FF2B5EF4-FFF2-40B4-BE49-F238E27FC236}">
                  <a16:creationId xmlns:a16="http://schemas.microsoft.com/office/drawing/2014/main" id="{805BE7E0-1E15-DC46-8B2F-BC045E05A419}"/>
                </a:ext>
              </a:extLst>
            </p:cNvPr>
            <p:cNvCxnSpPr/>
            <p:nvPr/>
          </p:nvCxnSpPr>
          <p:spPr>
            <a:xfrm>
              <a:off x="1761182" y="4817331"/>
              <a:ext cx="15070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D9FB0154-9337-B948-BD74-2CBF62A016FE}"/>
                </a:ext>
              </a:extLst>
            </p:cNvPr>
            <p:cNvCxnSpPr/>
            <p:nvPr/>
          </p:nvCxnSpPr>
          <p:spPr>
            <a:xfrm flipH="1">
              <a:off x="1786003" y="4112321"/>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8EBEDAA6-3827-AA48-9057-79D3FF914D64}"/>
                </a:ext>
              </a:extLst>
            </p:cNvPr>
            <p:cNvCxnSpPr/>
            <p:nvPr/>
          </p:nvCxnSpPr>
          <p:spPr>
            <a:xfrm flipH="1" flipV="1">
              <a:off x="1779607" y="4111158"/>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Oval 113">
              <a:extLst>
                <a:ext uri="{FF2B5EF4-FFF2-40B4-BE49-F238E27FC236}">
                  <a16:creationId xmlns:a16="http://schemas.microsoft.com/office/drawing/2014/main" id="{243E36BF-83E5-264B-80BC-4C06B0FC0F61}"/>
                </a:ext>
              </a:extLst>
            </p:cNvPr>
            <p:cNvSpPr/>
            <p:nvPr/>
          </p:nvSpPr>
          <p:spPr>
            <a:xfrm>
              <a:off x="3188157" y="406434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88A1CF06-314C-2049-899B-61EDDA6692C4}"/>
                </a:ext>
              </a:extLst>
            </p:cNvPr>
            <p:cNvSpPr/>
            <p:nvPr/>
          </p:nvSpPr>
          <p:spPr>
            <a:xfrm>
              <a:off x="3178168" y="477734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0D1BDA8B-EA83-6144-A16A-A0C4D844227F}"/>
                </a:ext>
              </a:extLst>
            </p:cNvPr>
            <p:cNvSpPr/>
            <p:nvPr/>
          </p:nvSpPr>
          <p:spPr>
            <a:xfrm>
              <a:off x="1726126" y="405553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7" name="Straight Connector 116">
              <a:extLst>
                <a:ext uri="{FF2B5EF4-FFF2-40B4-BE49-F238E27FC236}">
                  <a16:creationId xmlns:a16="http://schemas.microsoft.com/office/drawing/2014/main" id="{44EFD50F-BC49-CD4F-BC13-469AA05A814C}"/>
                </a:ext>
              </a:extLst>
            </p:cNvPr>
            <p:cNvCxnSpPr/>
            <p:nvPr/>
          </p:nvCxnSpPr>
          <p:spPr>
            <a:xfrm flipV="1">
              <a:off x="1720510" y="4000878"/>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A0F755D-6FEB-6A42-8658-5DBFC5C9910A}"/>
                </a:ext>
              </a:extLst>
            </p:cNvPr>
            <p:cNvCxnSpPr/>
            <p:nvPr/>
          </p:nvCxnSpPr>
          <p:spPr>
            <a:xfrm>
              <a:off x="1628710" y="3998827"/>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12A3EA6A-324C-AF46-BD12-78624AD48F35}"/>
                </a:ext>
              </a:extLst>
            </p:cNvPr>
            <p:cNvCxnSpPr/>
            <p:nvPr/>
          </p:nvCxnSpPr>
          <p:spPr>
            <a:xfrm>
              <a:off x="1625540" y="409064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6BCC785-1655-1141-B2D6-E380B29F13D7}"/>
                </a:ext>
              </a:extLst>
            </p:cNvPr>
            <p:cNvCxnSpPr/>
            <p:nvPr/>
          </p:nvCxnSpPr>
          <p:spPr>
            <a:xfrm>
              <a:off x="1631026" y="4179773"/>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1EA37268-F088-1A4A-BB21-883295CD537F}"/>
                </a:ext>
              </a:extLst>
            </p:cNvPr>
            <p:cNvCxnSpPr/>
            <p:nvPr/>
          </p:nvCxnSpPr>
          <p:spPr>
            <a:xfrm>
              <a:off x="1617334" y="4718197"/>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A74FFEF4-A021-124B-8CC6-28B86E79B29C}"/>
                </a:ext>
              </a:extLst>
            </p:cNvPr>
            <p:cNvCxnSpPr/>
            <p:nvPr/>
          </p:nvCxnSpPr>
          <p:spPr>
            <a:xfrm>
              <a:off x="1614164" y="481001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1CE474E-BFEB-E345-B9C9-EF398D888534}"/>
                </a:ext>
              </a:extLst>
            </p:cNvPr>
            <p:cNvCxnSpPr/>
            <p:nvPr/>
          </p:nvCxnSpPr>
          <p:spPr>
            <a:xfrm>
              <a:off x="1619650" y="4899143"/>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Oval 123">
              <a:extLst>
                <a:ext uri="{FF2B5EF4-FFF2-40B4-BE49-F238E27FC236}">
                  <a16:creationId xmlns:a16="http://schemas.microsoft.com/office/drawing/2014/main" id="{108FF8D7-C850-2147-8053-A10ADD4CB057}"/>
                </a:ext>
              </a:extLst>
            </p:cNvPr>
            <p:cNvSpPr/>
            <p:nvPr/>
          </p:nvSpPr>
          <p:spPr>
            <a:xfrm>
              <a:off x="1722113" y="476637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Connector 124">
              <a:extLst>
                <a:ext uri="{FF2B5EF4-FFF2-40B4-BE49-F238E27FC236}">
                  <a16:creationId xmlns:a16="http://schemas.microsoft.com/office/drawing/2014/main" id="{D2FF5A7E-8476-8C4D-A718-C0F5DCF7ADD2}"/>
                </a:ext>
              </a:extLst>
            </p:cNvPr>
            <p:cNvCxnSpPr/>
            <p:nvPr/>
          </p:nvCxnSpPr>
          <p:spPr>
            <a:xfrm flipV="1">
              <a:off x="1709134" y="4720248"/>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7" name="Straight Connector 126">
            <a:extLst>
              <a:ext uri="{FF2B5EF4-FFF2-40B4-BE49-F238E27FC236}">
                <a16:creationId xmlns:a16="http://schemas.microsoft.com/office/drawing/2014/main" id="{71BBDB27-7DD2-F642-821A-A1FB2AD23C39}"/>
              </a:ext>
            </a:extLst>
          </p:cNvPr>
          <p:cNvCxnSpPr/>
          <p:nvPr/>
        </p:nvCxnSpPr>
        <p:spPr>
          <a:xfrm>
            <a:off x="285564" y="1172856"/>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B0018857-D780-0742-86F8-FE2E01C7E8D0}"/>
              </a:ext>
            </a:extLst>
          </p:cNvPr>
          <p:cNvSpPr txBox="1"/>
          <p:nvPr/>
        </p:nvSpPr>
        <p:spPr>
          <a:xfrm>
            <a:off x="2201552" y="226609"/>
            <a:ext cx="5201897"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Lattice Truss Beam Designs with   </a:t>
            </a:r>
          </a:p>
          <a:p>
            <a:r>
              <a:rPr lang="en-US" sz="2800" dirty="0">
                <a:latin typeface="Times New Roman" panose="02020603050405020304" pitchFamily="18" charset="0"/>
                <a:cs typeface="Times New Roman" panose="02020603050405020304" pitchFamily="18" charset="0"/>
              </a:rPr>
              <a:t>  Five Joints per Unit, Design #6          </a:t>
            </a:r>
          </a:p>
        </p:txBody>
      </p:sp>
      <p:grpSp>
        <p:nvGrpSpPr>
          <p:cNvPr id="126" name="Group 125">
            <a:extLst>
              <a:ext uri="{FF2B5EF4-FFF2-40B4-BE49-F238E27FC236}">
                <a16:creationId xmlns:a16="http://schemas.microsoft.com/office/drawing/2014/main" id="{A3AA7381-34C0-0845-A10E-30CB40E1E5F4}"/>
              </a:ext>
            </a:extLst>
          </p:cNvPr>
          <p:cNvGrpSpPr/>
          <p:nvPr/>
        </p:nvGrpSpPr>
        <p:grpSpPr>
          <a:xfrm>
            <a:off x="7124138" y="6046631"/>
            <a:ext cx="1678033" cy="481586"/>
            <a:chOff x="1032936" y="5890542"/>
            <a:chExt cx="1678033" cy="481586"/>
          </a:xfrm>
        </p:grpSpPr>
        <p:sp>
          <p:nvSpPr>
            <p:cNvPr id="128" name="TextBox 127">
              <a:extLst>
                <a:ext uri="{FF2B5EF4-FFF2-40B4-BE49-F238E27FC236}">
                  <a16:creationId xmlns:a16="http://schemas.microsoft.com/office/drawing/2014/main" id="{06844EEA-1705-7042-A3E6-C631ED5ACB1D}"/>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30" name="TextBox 129">
              <a:extLst>
                <a:ext uri="{FF2B5EF4-FFF2-40B4-BE49-F238E27FC236}">
                  <a16:creationId xmlns:a16="http://schemas.microsoft.com/office/drawing/2014/main" id="{0F9DF807-FACD-C348-A2CB-12CEC7C3CE80}"/>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109754160"/>
      </p:ext>
    </p:extLst>
  </p:cSld>
  <p:clrMapOvr>
    <a:masterClrMapping/>
  </p:clrMapOvr>
  <p:transition advClick="0" advTm="9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9266ECC3-AD14-D446-8F02-D5B906A68EE4}"/>
              </a:ext>
            </a:extLst>
          </p:cNvPr>
          <p:cNvGrpSpPr/>
          <p:nvPr/>
        </p:nvGrpSpPr>
        <p:grpSpPr>
          <a:xfrm>
            <a:off x="616785" y="3083658"/>
            <a:ext cx="7370528" cy="917363"/>
            <a:chOff x="616785" y="2896332"/>
            <a:chExt cx="7370528" cy="917363"/>
          </a:xfrm>
        </p:grpSpPr>
        <p:cxnSp>
          <p:nvCxnSpPr>
            <p:cNvPr id="2" name="Straight Connector 1">
              <a:extLst>
                <a:ext uri="{FF2B5EF4-FFF2-40B4-BE49-F238E27FC236}">
                  <a16:creationId xmlns:a16="http://schemas.microsoft.com/office/drawing/2014/main" id="{B9EC2C0B-F9CE-1A4F-83AA-609468FF69A5}"/>
                </a:ext>
              </a:extLst>
            </p:cNvPr>
            <p:cNvCxnSpPr/>
            <p:nvPr/>
          </p:nvCxnSpPr>
          <p:spPr>
            <a:xfrm>
              <a:off x="1495323" y="3002222"/>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A42C1495-5095-B84B-B879-806D022446CF}"/>
                </a:ext>
              </a:extLst>
            </p:cNvPr>
            <p:cNvCxnSpPr/>
            <p:nvPr/>
          </p:nvCxnSpPr>
          <p:spPr>
            <a:xfrm>
              <a:off x="2222125" y="2997437"/>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A2FCCD7-36E9-C74C-9AE8-7F7FA874EFF3}"/>
                </a:ext>
              </a:extLst>
            </p:cNvPr>
            <p:cNvCxnSpPr/>
            <p:nvPr/>
          </p:nvCxnSpPr>
          <p:spPr>
            <a:xfrm>
              <a:off x="2948927" y="2998628"/>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F7A739E-1DDE-4949-A77C-29199B65908D}"/>
                </a:ext>
              </a:extLst>
            </p:cNvPr>
            <p:cNvCxnSpPr/>
            <p:nvPr/>
          </p:nvCxnSpPr>
          <p:spPr>
            <a:xfrm>
              <a:off x="768521" y="2995055"/>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B159BD3-E921-A944-A643-54C8243CC66F}"/>
                </a:ext>
              </a:extLst>
            </p:cNvPr>
            <p:cNvCxnSpPr/>
            <p:nvPr/>
          </p:nvCxnSpPr>
          <p:spPr>
            <a:xfrm flipH="1" flipV="1">
              <a:off x="1485597" y="2969317"/>
              <a:ext cx="767843" cy="7785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5FFDCF11-0A9E-E242-90C7-931660DD3288}"/>
                </a:ext>
              </a:extLst>
            </p:cNvPr>
            <p:cNvSpPr/>
            <p:nvPr/>
          </p:nvSpPr>
          <p:spPr>
            <a:xfrm>
              <a:off x="728747" y="295303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B0B1B137-AEC8-7D4E-BE3A-7995713D8733}"/>
                </a:ext>
              </a:extLst>
            </p:cNvPr>
            <p:cNvCxnSpPr/>
            <p:nvPr/>
          </p:nvCxnSpPr>
          <p:spPr>
            <a:xfrm flipV="1">
              <a:off x="770859" y="2999159"/>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D1639F1D-545F-8E46-8B47-376044BB8E1E}"/>
                </a:ext>
              </a:extLst>
            </p:cNvPr>
            <p:cNvSpPr/>
            <p:nvPr/>
          </p:nvSpPr>
          <p:spPr>
            <a:xfrm>
              <a:off x="1458666" y="295504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7F9C2358-3D93-644E-8617-B676E2AE3F9E}"/>
                </a:ext>
              </a:extLst>
            </p:cNvPr>
            <p:cNvCxnSpPr/>
            <p:nvPr/>
          </p:nvCxnSpPr>
          <p:spPr>
            <a:xfrm flipV="1">
              <a:off x="723131" y="2898383"/>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EDC65A3-755D-7A44-A1A6-AE3554CAB08F}"/>
                </a:ext>
              </a:extLst>
            </p:cNvPr>
            <p:cNvCxnSpPr/>
            <p:nvPr/>
          </p:nvCxnSpPr>
          <p:spPr>
            <a:xfrm>
              <a:off x="631331" y="2896332"/>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9D7C13D-B03D-3D43-8A41-D38728A1F153}"/>
                </a:ext>
              </a:extLst>
            </p:cNvPr>
            <p:cNvCxnSpPr/>
            <p:nvPr/>
          </p:nvCxnSpPr>
          <p:spPr>
            <a:xfrm>
              <a:off x="628161" y="298814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9408F7F-28C3-714F-9442-C163EEDD77CD}"/>
                </a:ext>
              </a:extLst>
            </p:cNvPr>
            <p:cNvCxnSpPr/>
            <p:nvPr/>
          </p:nvCxnSpPr>
          <p:spPr>
            <a:xfrm>
              <a:off x="633647" y="3077278"/>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54218B6-3B47-9C44-B784-0FEEDE93DA21}"/>
                </a:ext>
              </a:extLst>
            </p:cNvPr>
            <p:cNvCxnSpPr/>
            <p:nvPr/>
          </p:nvCxnSpPr>
          <p:spPr>
            <a:xfrm flipV="1">
              <a:off x="2216695" y="2998759"/>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1A06518-0151-DE4A-A62A-56E95923DB0D}"/>
                </a:ext>
              </a:extLst>
            </p:cNvPr>
            <p:cNvCxnSpPr/>
            <p:nvPr/>
          </p:nvCxnSpPr>
          <p:spPr>
            <a:xfrm>
              <a:off x="2217407" y="3730280"/>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69974C-B25B-1F45-800B-EBBBD6B5E3EA}"/>
                </a:ext>
              </a:extLst>
            </p:cNvPr>
            <p:cNvCxnSpPr/>
            <p:nvPr/>
          </p:nvCxnSpPr>
          <p:spPr>
            <a:xfrm>
              <a:off x="763803" y="3727898"/>
              <a:ext cx="15070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776D911-0081-894C-8078-88433DDD122F}"/>
                </a:ext>
              </a:extLst>
            </p:cNvPr>
            <p:cNvCxnSpPr/>
            <p:nvPr/>
          </p:nvCxnSpPr>
          <p:spPr>
            <a:xfrm>
              <a:off x="3650855" y="2994098"/>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6F4F379-FC11-2D43-8D21-9F4FA3E5CD27}"/>
                </a:ext>
              </a:extLst>
            </p:cNvPr>
            <p:cNvCxnSpPr/>
            <p:nvPr/>
          </p:nvCxnSpPr>
          <p:spPr>
            <a:xfrm>
              <a:off x="4377657" y="2987406"/>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E7B3122-316D-B741-98E2-11D4B6040206}"/>
                </a:ext>
              </a:extLst>
            </p:cNvPr>
            <p:cNvCxnSpPr/>
            <p:nvPr/>
          </p:nvCxnSpPr>
          <p:spPr>
            <a:xfrm flipV="1">
              <a:off x="3645425" y="2987537"/>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DD7A22B-02BF-894D-A932-8EC053B89D69}"/>
                </a:ext>
              </a:extLst>
            </p:cNvPr>
            <p:cNvCxnSpPr/>
            <p:nvPr/>
          </p:nvCxnSpPr>
          <p:spPr>
            <a:xfrm>
              <a:off x="3646137" y="3719058"/>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F546E9E-E9FB-3147-813C-2E3F503DEA22}"/>
                </a:ext>
              </a:extLst>
            </p:cNvPr>
            <p:cNvCxnSpPr/>
            <p:nvPr/>
          </p:nvCxnSpPr>
          <p:spPr>
            <a:xfrm flipH="1" flipV="1">
              <a:off x="2974864" y="2988143"/>
              <a:ext cx="731790" cy="758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55382B6-5BB7-7C4C-B58D-70E9F697FCB3}"/>
                </a:ext>
              </a:extLst>
            </p:cNvPr>
            <p:cNvCxnSpPr/>
            <p:nvPr/>
          </p:nvCxnSpPr>
          <p:spPr>
            <a:xfrm flipH="1" flipV="1">
              <a:off x="4404740" y="2980870"/>
              <a:ext cx="750308" cy="773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C6089C-91EE-9744-B802-A29894D6220E}"/>
                </a:ext>
              </a:extLst>
            </p:cNvPr>
            <p:cNvCxnSpPr/>
            <p:nvPr/>
          </p:nvCxnSpPr>
          <p:spPr>
            <a:xfrm flipH="1">
              <a:off x="788624" y="3003295"/>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F121DF6-BC2A-BF4D-AAD4-EB45EA29D373}"/>
                </a:ext>
              </a:extLst>
            </p:cNvPr>
            <p:cNvCxnSpPr/>
            <p:nvPr/>
          </p:nvCxnSpPr>
          <p:spPr>
            <a:xfrm flipH="1">
              <a:off x="2248054" y="3016317"/>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91AFEBB-20DB-BD40-82B8-2B8542066CF9}"/>
                </a:ext>
              </a:extLst>
            </p:cNvPr>
            <p:cNvCxnSpPr/>
            <p:nvPr/>
          </p:nvCxnSpPr>
          <p:spPr>
            <a:xfrm flipH="1">
              <a:off x="3695573" y="2986306"/>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E9CE3E92-BE6E-F646-B34D-5F14E0E03C46}"/>
                </a:ext>
              </a:extLst>
            </p:cNvPr>
            <p:cNvSpPr/>
            <p:nvPr/>
          </p:nvSpPr>
          <p:spPr>
            <a:xfrm>
              <a:off x="2916914" y="294309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48CEF16-F8E7-9C48-B06B-135F16167E3B}"/>
                </a:ext>
              </a:extLst>
            </p:cNvPr>
            <p:cNvSpPr/>
            <p:nvPr/>
          </p:nvSpPr>
          <p:spPr>
            <a:xfrm>
              <a:off x="3648269" y="368791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B767179-E192-CC47-8785-1ABBF25D1C46}"/>
                </a:ext>
              </a:extLst>
            </p:cNvPr>
            <p:cNvSpPr/>
            <p:nvPr/>
          </p:nvSpPr>
          <p:spPr>
            <a:xfrm>
              <a:off x="3646306" y="294608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F2273C5-592E-EE46-AA38-89FB180BA881}"/>
                </a:ext>
              </a:extLst>
            </p:cNvPr>
            <p:cNvSpPr/>
            <p:nvPr/>
          </p:nvSpPr>
          <p:spPr>
            <a:xfrm>
              <a:off x="5075036" y="294274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730C871-C87B-9D43-BB31-2E94ED386DA5}"/>
                </a:ext>
              </a:extLst>
            </p:cNvPr>
            <p:cNvSpPr/>
            <p:nvPr/>
          </p:nvSpPr>
          <p:spPr>
            <a:xfrm>
              <a:off x="5076999" y="367669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FABCE7A8-FC03-6046-869D-60D86C434855}"/>
                </a:ext>
              </a:extLst>
            </p:cNvPr>
            <p:cNvSpPr/>
            <p:nvPr/>
          </p:nvSpPr>
          <p:spPr>
            <a:xfrm>
              <a:off x="4345644" y="293975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01B4A9F0-3BF7-9440-9A32-F9642EDAC4DE}"/>
                </a:ext>
              </a:extLst>
            </p:cNvPr>
            <p:cNvCxnSpPr/>
            <p:nvPr/>
          </p:nvCxnSpPr>
          <p:spPr>
            <a:xfrm>
              <a:off x="619955" y="3628764"/>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64A56D5-06D9-5C44-8D34-2BEC68834EFA}"/>
                </a:ext>
              </a:extLst>
            </p:cNvPr>
            <p:cNvCxnSpPr/>
            <p:nvPr/>
          </p:nvCxnSpPr>
          <p:spPr>
            <a:xfrm>
              <a:off x="616785" y="3720577"/>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18C18FE-A94B-0047-A446-1FD0D097A1AF}"/>
                </a:ext>
              </a:extLst>
            </p:cNvPr>
            <p:cNvCxnSpPr/>
            <p:nvPr/>
          </p:nvCxnSpPr>
          <p:spPr>
            <a:xfrm>
              <a:off x="622271" y="380971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8BA2D329-6090-2248-80DC-664514C7D3F6}"/>
                </a:ext>
              </a:extLst>
            </p:cNvPr>
            <p:cNvSpPr/>
            <p:nvPr/>
          </p:nvSpPr>
          <p:spPr>
            <a:xfrm>
              <a:off x="2190778" y="294608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A493FD76-D439-5144-B2E0-E5796C307373}"/>
                </a:ext>
              </a:extLst>
            </p:cNvPr>
            <p:cNvSpPr/>
            <p:nvPr/>
          </p:nvSpPr>
          <p:spPr>
            <a:xfrm>
              <a:off x="2180789" y="368791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473A987-9C26-D84F-85CB-CDA7703FCD3A}"/>
                </a:ext>
              </a:extLst>
            </p:cNvPr>
            <p:cNvSpPr/>
            <p:nvPr/>
          </p:nvSpPr>
          <p:spPr>
            <a:xfrm>
              <a:off x="724734" y="367694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B722564-E694-804C-8335-EE1AACDA6156}"/>
                </a:ext>
              </a:extLst>
            </p:cNvPr>
            <p:cNvCxnSpPr/>
            <p:nvPr/>
          </p:nvCxnSpPr>
          <p:spPr>
            <a:xfrm flipV="1">
              <a:off x="711755" y="3630815"/>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01CD4FF-20BC-5449-B406-E32D2DC3684D}"/>
                </a:ext>
              </a:extLst>
            </p:cNvPr>
            <p:cNvCxnSpPr/>
            <p:nvPr/>
          </p:nvCxnSpPr>
          <p:spPr>
            <a:xfrm>
              <a:off x="6469729" y="2986215"/>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3758222-2229-1942-BF69-619B3685B911}"/>
                </a:ext>
              </a:extLst>
            </p:cNvPr>
            <p:cNvCxnSpPr/>
            <p:nvPr/>
          </p:nvCxnSpPr>
          <p:spPr>
            <a:xfrm>
              <a:off x="7196531" y="2987406"/>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5C36047-8E20-EC49-8BD3-9F8C16D7A8C4}"/>
                </a:ext>
              </a:extLst>
            </p:cNvPr>
            <p:cNvCxnSpPr/>
            <p:nvPr/>
          </p:nvCxnSpPr>
          <p:spPr>
            <a:xfrm flipV="1">
              <a:off x="6464299" y="2987537"/>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9D8AE21B-F18B-FC46-A1DC-C7D53192992F}"/>
                </a:ext>
              </a:extLst>
            </p:cNvPr>
            <p:cNvSpPr/>
            <p:nvPr/>
          </p:nvSpPr>
          <p:spPr>
            <a:xfrm>
              <a:off x="6438382" y="293486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EF1CF6E2-CE22-744E-AFBA-B56956B2A31F}"/>
                </a:ext>
              </a:extLst>
            </p:cNvPr>
            <p:cNvCxnSpPr/>
            <p:nvPr/>
          </p:nvCxnSpPr>
          <p:spPr>
            <a:xfrm>
              <a:off x="6465011" y="3719058"/>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3D094254-FEB2-1B4D-A426-E41CE0710C20}"/>
                </a:ext>
              </a:extLst>
            </p:cNvPr>
            <p:cNvSpPr/>
            <p:nvPr/>
          </p:nvSpPr>
          <p:spPr>
            <a:xfrm>
              <a:off x="6428393" y="367669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A6389912-65ED-E64A-9515-EF7764405115}"/>
                </a:ext>
              </a:extLst>
            </p:cNvPr>
            <p:cNvCxnSpPr/>
            <p:nvPr/>
          </p:nvCxnSpPr>
          <p:spPr>
            <a:xfrm flipH="1" flipV="1">
              <a:off x="7223614" y="2980870"/>
              <a:ext cx="750308" cy="773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AA6E373-4501-1349-9702-6E1C5954BEA9}"/>
                </a:ext>
              </a:extLst>
            </p:cNvPr>
            <p:cNvCxnSpPr/>
            <p:nvPr/>
          </p:nvCxnSpPr>
          <p:spPr>
            <a:xfrm flipH="1">
              <a:off x="6514447" y="2986306"/>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BF5A2A8B-2CD3-8540-91C3-52A577942459}"/>
                </a:ext>
              </a:extLst>
            </p:cNvPr>
            <p:cNvSpPr/>
            <p:nvPr/>
          </p:nvSpPr>
          <p:spPr>
            <a:xfrm>
              <a:off x="7893910" y="293486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5957A144-BE4A-9143-86FF-BA2528B1FF80}"/>
                </a:ext>
              </a:extLst>
            </p:cNvPr>
            <p:cNvSpPr/>
            <p:nvPr/>
          </p:nvSpPr>
          <p:spPr>
            <a:xfrm>
              <a:off x="7895873" y="367669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26F6720-831B-A84A-A581-48137E102B4E}"/>
                </a:ext>
              </a:extLst>
            </p:cNvPr>
            <p:cNvSpPr/>
            <p:nvPr/>
          </p:nvSpPr>
          <p:spPr>
            <a:xfrm>
              <a:off x="7164518" y="293187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A6B9D226-4A34-F249-BD75-A58BE687048B}"/>
                </a:ext>
              </a:extLst>
            </p:cNvPr>
            <p:cNvSpPr/>
            <p:nvPr/>
          </p:nvSpPr>
          <p:spPr>
            <a:xfrm>
              <a:off x="5432166" y="3316930"/>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Oval 50">
              <a:extLst>
                <a:ext uri="{FF2B5EF4-FFF2-40B4-BE49-F238E27FC236}">
                  <a16:creationId xmlns:a16="http://schemas.microsoft.com/office/drawing/2014/main" id="{77D204FE-C33E-3848-B0CB-9A7A91B8890F}"/>
                </a:ext>
              </a:extLst>
            </p:cNvPr>
            <p:cNvSpPr/>
            <p:nvPr/>
          </p:nvSpPr>
          <p:spPr>
            <a:xfrm>
              <a:off x="5743191" y="3310707"/>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Oval 51">
              <a:extLst>
                <a:ext uri="{FF2B5EF4-FFF2-40B4-BE49-F238E27FC236}">
                  <a16:creationId xmlns:a16="http://schemas.microsoft.com/office/drawing/2014/main" id="{37B247EA-37BC-8F46-ABAC-5438FDD47774}"/>
                </a:ext>
              </a:extLst>
            </p:cNvPr>
            <p:cNvSpPr/>
            <p:nvPr/>
          </p:nvSpPr>
          <p:spPr>
            <a:xfrm>
              <a:off x="6087193" y="3313815"/>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cxnSp>
        <p:nvCxnSpPr>
          <p:cNvPr id="53" name="Straight Arrow Connector 52">
            <a:extLst>
              <a:ext uri="{FF2B5EF4-FFF2-40B4-BE49-F238E27FC236}">
                <a16:creationId xmlns:a16="http://schemas.microsoft.com/office/drawing/2014/main" id="{ED89C254-E1CA-4D4E-95EC-29C350DB0FFE}"/>
              </a:ext>
            </a:extLst>
          </p:cNvPr>
          <p:cNvCxnSpPr>
            <a:cxnSpLocks/>
          </p:cNvCxnSpPr>
          <p:nvPr/>
        </p:nvCxnSpPr>
        <p:spPr>
          <a:xfrm>
            <a:off x="8157835" y="2945569"/>
            <a:ext cx="0" cy="208179"/>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EA6462D3-8A64-7648-8DE1-0535ED44814E}"/>
              </a:ext>
            </a:extLst>
          </p:cNvPr>
          <p:cNvCxnSpPr>
            <a:cxnSpLocks/>
          </p:cNvCxnSpPr>
          <p:nvPr/>
        </p:nvCxnSpPr>
        <p:spPr>
          <a:xfrm>
            <a:off x="8143421" y="3905694"/>
            <a:ext cx="0" cy="205194"/>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910E22C4-15D9-1D4E-BFE8-641D02B9A395}"/>
              </a:ext>
            </a:extLst>
          </p:cNvPr>
          <p:cNvSpPr txBox="1"/>
          <p:nvPr/>
        </p:nvSpPr>
        <p:spPr>
          <a:xfrm>
            <a:off x="7931580" y="2559118"/>
            <a:ext cx="536444"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sp>
        <p:nvSpPr>
          <p:cNvPr id="80" name="TextBox 79">
            <a:extLst>
              <a:ext uri="{FF2B5EF4-FFF2-40B4-BE49-F238E27FC236}">
                <a16:creationId xmlns:a16="http://schemas.microsoft.com/office/drawing/2014/main" id="{8E0A7102-3BE1-444C-AA7E-4113DAE92B7D}"/>
              </a:ext>
            </a:extLst>
          </p:cNvPr>
          <p:cNvSpPr txBox="1"/>
          <p:nvPr/>
        </p:nvSpPr>
        <p:spPr>
          <a:xfrm>
            <a:off x="7921520" y="4208592"/>
            <a:ext cx="546216"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grpSp>
        <p:nvGrpSpPr>
          <p:cNvPr id="81" name="Group 80">
            <a:extLst>
              <a:ext uri="{FF2B5EF4-FFF2-40B4-BE49-F238E27FC236}">
                <a16:creationId xmlns:a16="http://schemas.microsoft.com/office/drawing/2014/main" id="{ABD72FDA-0125-6942-863B-8E511C1E9433}"/>
              </a:ext>
            </a:extLst>
          </p:cNvPr>
          <p:cNvGrpSpPr/>
          <p:nvPr/>
        </p:nvGrpSpPr>
        <p:grpSpPr>
          <a:xfrm>
            <a:off x="466915" y="5409111"/>
            <a:ext cx="924602" cy="1058574"/>
            <a:chOff x="536432" y="5376415"/>
            <a:chExt cx="924602" cy="1058574"/>
          </a:xfrm>
        </p:grpSpPr>
        <p:cxnSp>
          <p:nvCxnSpPr>
            <p:cNvPr id="82" name="Straight Arrow Connector 81">
              <a:extLst>
                <a:ext uri="{FF2B5EF4-FFF2-40B4-BE49-F238E27FC236}">
                  <a16:creationId xmlns:a16="http://schemas.microsoft.com/office/drawing/2014/main" id="{7FCBBE6D-DA53-AD48-801B-6B6D3EC6DA18}"/>
                </a:ext>
              </a:extLst>
            </p:cNvPr>
            <p:cNvCxnSpPr/>
            <p:nvPr/>
          </p:nvCxnSpPr>
          <p:spPr>
            <a:xfrm>
              <a:off x="655200" y="6285600"/>
              <a:ext cx="469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A74208FD-CAC5-814A-977D-E39B79F9C838}"/>
                </a:ext>
              </a:extLst>
            </p:cNvPr>
            <p:cNvSpPr txBox="1"/>
            <p:nvPr/>
          </p:nvSpPr>
          <p:spPr>
            <a:xfrm>
              <a:off x="1180298" y="6065657"/>
              <a:ext cx="280736" cy="369332"/>
            </a:xfrm>
            <a:prstGeom prst="rect">
              <a:avLst/>
            </a:prstGeom>
            <a:noFill/>
          </p:spPr>
          <p:txBody>
            <a:bodyPr wrap="square" rtlCol="0">
              <a:spAutoFit/>
            </a:bodyPr>
            <a:lstStyle/>
            <a:p>
              <a:r>
                <a:rPr lang="en-US" dirty="0"/>
                <a:t>x</a:t>
              </a:r>
            </a:p>
          </p:txBody>
        </p:sp>
        <p:cxnSp>
          <p:nvCxnSpPr>
            <p:cNvPr id="84" name="Straight Arrow Connector 83">
              <a:extLst>
                <a:ext uri="{FF2B5EF4-FFF2-40B4-BE49-F238E27FC236}">
                  <a16:creationId xmlns:a16="http://schemas.microsoft.com/office/drawing/2014/main" id="{DE2A00D3-54A0-EE44-A8A1-D0D29710CD39}"/>
                </a:ext>
              </a:extLst>
            </p:cNvPr>
            <p:cNvCxnSpPr>
              <a:cxnSpLocks/>
            </p:cNvCxnSpPr>
            <p:nvPr/>
          </p:nvCxnSpPr>
          <p:spPr>
            <a:xfrm flipV="1">
              <a:off x="656400" y="5803200"/>
              <a:ext cx="0" cy="482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59543A0D-9C88-4341-9FCE-1130D2447BDD}"/>
                </a:ext>
              </a:extLst>
            </p:cNvPr>
            <p:cNvSpPr txBox="1"/>
            <p:nvPr/>
          </p:nvSpPr>
          <p:spPr>
            <a:xfrm>
              <a:off x="536432" y="5376415"/>
              <a:ext cx="280736" cy="369332"/>
            </a:xfrm>
            <a:prstGeom prst="rect">
              <a:avLst/>
            </a:prstGeom>
            <a:noFill/>
          </p:spPr>
          <p:txBody>
            <a:bodyPr wrap="square" rtlCol="0">
              <a:spAutoFit/>
            </a:bodyPr>
            <a:lstStyle/>
            <a:p>
              <a:r>
                <a:rPr lang="en-US" dirty="0"/>
                <a:t>y</a:t>
              </a:r>
            </a:p>
          </p:txBody>
        </p:sp>
      </p:grpSp>
      <p:sp>
        <p:nvSpPr>
          <p:cNvPr id="87" name="Rectangle 86">
            <a:extLst>
              <a:ext uri="{FF2B5EF4-FFF2-40B4-BE49-F238E27FC236}">
                <a16:creationId xmlns:a16="http://schemas.microsoft.com/office/drawing/2014/main" id="{1E774825-F979-7442-ACF3-28B42972E314}"/>
              </a:ext>
            </a:extLst>
          </p:cNvPr>
          <p:cNvSpPr/>
          <p:nvPr/>
        </p:nvSpPr>
        <p:spPr>
          <a:xfrm>
            <a:off x="285564"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7" name="Straight Connector 66">
            <a:extLst>
              <a:ext uri="{FF2B5EF4-FFF2-40B4-BE49-F238E27FC236}">
                <a16:creationId xmlns:a16="http://schemas.microsoft.com/office/drawing/2014/main" id="{EE70FD28-D04B-8443-9D3C-087D0190639C}"/>
              </a:ext>
            </a:extLst>
          </p:cNvPr>
          <p:cNvCxnSpPr/>
          <p:nvPr/>
        </p:nvCxnSpPr>
        <p:spPr>
          <a:xfrm>
            <a:off x="285564" y="1172049"/>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E942FAE5-66BC-5947-B61B-FF48354E85CB}"/>
              </a:ext>
            </a:extLst>
          </p:cNvPr>
          <p:cNvSpPr txBox="1"/>
          <p:nvPr/>
        </p:nvSpPr>
        <p:spPr>
          <a:xfrm>
            <a:off x="2185650" y="226609"/>
            <a:ext cx="5201897"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Lattice Truss Beam Designs with   </a:t>
            </a:r>
          </a:p>
          <a:p>
            <a:r>
              <a:rPr lang="en-US" sz="2800" dirty="0">
                <a:latin typeface="Times New Roman" panose="02020603050405020304" pitchFamily="18" charset="0"/>
                <a:cs typeface="Times New Roman" panose="02020603050405020304" pitchFamily="18" charset="0"/>
              </a:rPr>
              <a:t>  Five Joints per Unit, Design #7          </a:t>
            </a:r>
          </a:p>
        </p:txBody>
      </p:sp>
      <p:grpSp>
        <p:nvGrpSpPr>
          <p:cNvPr id="66" name="Group 65">
            <a:extLst>
              <a:ext uri="{FF2B5EF4-FFF2-40B4-BE49-F238E27FC236}">
                <a16:creationId xmlns:a16="http://schemas.microsoft.com/office/drawing/2014/main" id="{18908057-FEF5-BF44-8980-21A7B3AB711F}"/>
              </a:ext>
            </a:extLst>
          </p:cNvPr>
          <p:cNvGrpSpPr/>
          <p:nvPr/>
        </p:nvGrpSpPr>
        <p:grpSpPr>
          <a:xfrm>
            <a:off x="7091834" y="6042226"/>
            <a:ext cx="1678033" cy="481586"/>
            <a:chOff x="1032936" y="5890542"/>
            <a:chExt cx="1678033" cy="481586"/>
          </a:xfrm>
        </p:grpSpPr>
        <p:sp>
          <p:nvSpPr>
            <p:cNvPr id="68" name="TextBox 67">
              <a:extLst>
                <a:ext uri="{FF2B5EF4-FFF2-40B4-BE49-F238E27FC236}">
                  <a16:creationId xmlns:a16="http://schemas.microsoft.com/office/drawing/2014/main" id="{0ECFAFCC-25A3-B643-86DF-A72ABCAE578B}"/>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70" name="TextBox 69">
              <a:extLst>
                <a:ext uri="{FF2B5EF4-FFF2-40B4-BE49-F238E27FC236}">
                  <a16:creationId xmlns:a16="http://schemas.microsoft.com/office/drawing/2014/main" id="{5C4B1273-83E1-244B-967A-81500D56B6CE}"/>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251676058"/>
      </p:ext>
    </p:extLst>
  </p:cSld>
  <p:clrMapOvr>
    <a:masterClrMapping/>
  </p:clrMapOvr>
  <p:transition advClick="0" advTm="7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9EC2C0B-F9CE-1A4F-83AA-609468FF69A5}"/>
              </a:ext>
            </a:extLst>
          </p:cNvPr>
          <p:cNvCxnSpPr/>
          <p:nvPr/>
        </p:nvCxnSpPr>
        <p:spPr>
          <a:xfrm>
            <a:off x="1495323" y="2550139"/>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A42C1495-5095-B84B-B879-806D022446CF}"/>
              </a:ext>
            </a:extLst>
          </p:cNvPr>
          <p:cNvCxnSpPr/>
          <p:nvPr/>
        </p:nvCxnSpPr>
        <p:spPr>
          <a:xfrm>
            <a:off x="2222125" y="2545354"/>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A2FCCD7-36E9-C74C-9AE8-7F7FA874EFF3}"/>
              </a:ext>
            </a:extLst>
          </p:cNvPr>
          <p:cNvCxnSpPr/>
          <p:nvPr/>
        </p:nvCxnSpPr>
        <p:spPr>
          <a:xfrm>
            <a:off x="2948927" y="2546545"/>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F7A739E-1DDE-4949-A77C-29199B65908D}"/>
              </a:ext>
            </a:extLst>
          </p:cNvPr>
          <p:cNvCxnSpPr/>
          <p:nvPr/>
        </p:nvCxnSpPr>
        <p:spPr>
          <a:xfrm>
            <a:off x="768521" y="2542972"/>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B159BD3-E921-A944-A643-54C8243CC66F}"/>
              </a:ext>
            </a:extLst>
          </p:cNvPr>
          <p:cNvCxnSpPr/>
          <p:nvPr/>
        </p:nvCxnSpPr>
        <p:spPr>
          <a:xfrm flipH="1" flipV="1">
            <a:off x="1485597" y="2517234"/>
            <a:ext cx="767843" cy="7785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5FFDCF11-0A9E-E242-90C7-931660DD3288}"/>
              </a:ext>
            </a:extLst>
          </p:cNvPr>
          <p:cNvSpPr/>
          <p:nvPr/>
        </p:nvSpPr>
        <p:spPr>
          <a:xfrm>
            <a:off x="728747" y="250095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B0B1B137-AEC8-7D4E-BE3A-7995713D8733}"/>
              </a:ext>
            </a:extLst>
          </p:cNvPr>
          <p:cNvCxnSpPr/>
          <p:nvPr/>
        </p:nvCxnSpPr>
        <p:spPr>
          <a:xfrm flipV="1">
            <a:off x="770859" y="2547076"/>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D1639F1D-545F-8E46-8B47-376044BB8E1E}"/>
              </a:ext>
            </a:extLst>
          </p:cNvPr>
          <p:cNvSpPr/>
          <p:nvPr/>
        </p:nvSpPr>
        <p:spPr>
          <a:xfrm>
            <a:off x="1458666" y="250295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7F9C2358-3D93-644E-8617-B676E2AE3F9E}"/>
              </a:ext>
            </a:extLst>
          </p:cNvPr>
          <p:cNvCxnSpPr/>
          <p:nvPr/>
        </p:nvCxnSpPr>
        <p:spPr>
          <a:xfrm flipV="1">
            <a:off x="723131" y="2446300"/>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EDC65A3-755D-7A44-A1A6-AE3554CAB08F}"/>
              </a:ext>
            </a:extLst>
          </p:cNvPr>
          <p:cNvCxnSpPr/>
          <p:nvPr/>
        </p:nvCxnSpPr>
        <p:spPr>
          <a:xfrm>
            <a:off x="631331" y="2444249"/>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9D7C13D-B03D-3D43-8A41-D38728A1F153}"/>
              </a:ext>
            </a:extLst>
          </p:cNvPr>
          <p:cNvCxnSpPr/>
          <p:nvPr/>
        </p:nvCxnSpPr>
        <p:spPr>
          <a:xfrm>
            <a:off x="628161" y="2536062"/>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9408F7F-28C3-714F-9442-C163EEDD77CD}"/>
              </a:ext>
            </a:extLst>
          </p:cNvPr>
          <p:cNvCxnSpPr/>
          <p:nvPr/>
        </p:nvCxnSpPr>
        <p:spPr>
          <a:xfrm>
            <a:off x="633647" y="262519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54218B6-3B47-9C44-B784-0FEEDE93DA21}"/>
              </a:ext>
            </a:extLst>
          </p:cNvPr>
          <p:cNvCxnSpPr/>
          <p:nvPr/>
        </p:nvCxnSpPr>
        <p:spPr>
          <a:xfrm flipV="1">
            <a:off x="2216695" y="2546676"/>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1A06518-0151-DE4A-A62A-56E95923DB0D}"/>
              </a:ext>
            </a:extLst>
          </p:cNvPr>
          <p:cNvCxnSpPr/>
          <p:nvPr/>
        </p:nvCxnSpPr>
        <p:spPr>
          <a:xfrm>
            <a:off x="2217407" y="3278197"/>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69974C-B25B-1F45-800B-EBBBD6B5E3EA}"/>
              </a:ext>
            </a:extLst>
          </p:cNvPr>
          <p:cNvCxnSpPr/>
          <p:nvPr/>
        </p:nvCxnSpPr>
        <p:spPr>
          <a:xfrm>
            <a:off x="763803" y="3275815"/>
            <a:ext cx="15070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776D911-0081-894C-8078-88433DDD122F}"/>
              </a:ext>
            </a:extLst>
          </p:cNvPr>
          <p:cNvCxnSpPr/>
          <p:nvPr/>
        </p:nvCxnSpPr>
        <p:spPr>
          <a:xfrm>
            <a:off x="3650855" y="2542015"/>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6F4F379-FC11-2D43-8D21-9F4FA3E5CD27}"/>
              </a:ext>
            </a:extLst>
          </p:cNvPr>
          <p:cNvCxnSpPr/>
          <p:nvPr/>
        </p:nvCxnSpPr>
        <p:spPr>
          <a:xfrm>
            <a:off x="4377657" y="2535323"/>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E7B3122-316D-B741-98E2-11D4B6040206}"/>
              </a:ext>
            </a:extLst>
          </p:cNvPr>
          <p:cNvCxnSpPr/>
          <p:nvPr/>
        </p:nvCxnSpPr>
        <p:spPr>
          <a:xfrm flipV="1">
            <a:off x="3645425" y="2535454"/>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DD7A22B-02BF-894D-A932-8EC053B89D69}"/>
              </a:ext>
            </a:extLst>
          </p:cNvPr>
          <p:cNvCxnSpPr/>
          <p:nvPr/>
        </p:nvCxnSpPr>
        <p:spPr>
          <a:xfrm>
            <a:off x="3646137" y="3266975"/>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F546E9E-E9FB-3147-813C-2E3F503DEA22}"/>
              </a:ext>
            </a:extLst>
          </p:cNvPr>
          <p:cNvCxnSpPr/>
          <p:nvPr/>
        </p:nvCxnSpPr>
        <p:spPr>
          <a:xfrm flipH="1" flipV="1">
            <a:off x="2974864" y="2536060"/>
            <a:ext cx="731790" cy="758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55382B6-5BB7-7C4C-B58D-70E9F697FCB3}"/>
              </a:ext>
            </a:extLst>
          </p:cNvPr>
          <p:cNvCxnSpPr/>
          <p:nvPr/>
        </p:nvCxnSpPr>
        <p:spPr>
          <a:xfrm flipH="1" flipV="1">
            <a:off x="4404740" y="2528787"/>
            <a:ext cx="750308" cy="773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C6089C-91EE-9744-B802-A29894D6220E}"/>
              </a:ext>
            </a:extLst>
          </p:cNvPr>
          <p:cNvCxnSpPr/>
          <p:nvPr/>
        </p:nvCxnSpPr>
        <p:spPr>
          <a:xfrm flipH="1">
            <a:off x="788624" y="2551212"/>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F121DF6-BC2A-BF4D-AAD4-EB45EA29D373}"/>
              </a:ext>
            </a:extLst>
          </p:cNvPr>
          <p:cNvCxnSpPr/>
          <p:nvPr/>
        </p:nvCxnSpPr>
        <p:spPr>
          <a:xfrm flipH="1">
            <a:off x="2248054" y="2564234"/>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91AFEBB-20DB-BD40-82B8-2B8542066CF9}"/>
              </a:ext>
            </a:extLst>
          </p:cNvPr>
          <p:cNvCxnSpPr/>
          <p:nvPr/>
        </p:nvCxnSpPr>
        <p:spPr>
          <a:xfrm flipH="1">
            <a:off x="3695573" y="2534223"/>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E9CE3E92-BE6E-F646-B34D-5F14E0E03C46}"/>
              </a:ext>
            </a:extLst>
          </p:cNvPr>
          <p:cNvSpPr/>
          <p:nvPr/>
        </p:nvSpPr>
        <p:spPr>
          <a:xfrm>
            <a:off x="2916914" y="249101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48CEF16-F8E7-9C48-B06B-135F16167E3B}"/>
              </a:ext>
            </a:extLst>
          </p:cNvPr>
          <p:cNvSpPr/>
          <p:nvPr/>
        </p:nvSpPr>
        <p:spPr>
          <a:xfrm>
            <a:off x="3648269" y="323583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B767179-E192-CC47-8785-1ABBF25D1C46}"/>
              </a:ext>
            </a:extLst>
          </p:cNvPr>
          <p:cNvSpPr/>
          <p:nvPr/>
        </p:nvSpPr>
        <p:spPr>
          <a:xfrm>
            <a:off x="3646306" y="249399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F2273C5-592E-EE46-AA38-89FB180BA881}"/>
              </a:ext>
            </a:extLst>
          </p:cNvPr>
          <p:cNvSpPr/>
          <p:nvPr/>
        </p:nvSpPr>
        <p:spPr>
          <a:xfrm>
            <a:off x="5075036" y="249066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730C871-C87B-9D43-BB31-2E94ED386DA5}"/>
              </a:ext>
            </a:extLst>
          </p:cNvPr>
          <p:cNvSpPr/>
          <p:nvPr/>
        </p:nvSpPr>
        <p:spPr>
          <a:xfrm>
            <a:off x="5076999" y="322460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FABCE7A8-FC03-6046-869D-60D86C434855}"/>
              </a:ext>
            </a:extLst>
          </p:cNvPr>
          <p:cNvSpPr/>
          <p:nvPr/>
        </p:nvSpPr>
        <p:spPr>
          <a:xfrm>
            <a:off x="4345644" y="248767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01B4A9F0-3BF7-9440-9A32-F9642EDAC4DE}"/>
              </a:ext>
            </a:extLst>
          </p:cNvPr>
          <p:cNvCxnSpPr/>
          <p:nvPr/>
        </p:nvCxnSpPr>
        <p:spPr>
          <a:xfrm>
            <a:off x="619955" y="3176681"/>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64A56D5-06D9-5C44-8D34-2BEC68834EFA}"/>
              </a:ext>
            </a:extLst>
          </p:cNvPr>
          <p:cNvCxnSpPr/>
          <p:nvPr/>
        </p:nvCxnSpPr>
        <p:spPr>
          <a:xfrm>
            <a:off x="616785" y="3268494"/>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18C18FE-A94B-0047-A446-1FD0D097A1AF}"/>
              </a:ext>
            </a:extLst>
          </p:cNvPr>
          <p:cNvCxnSpPr/>
          <p:nvPr/>
        </p:nvCxnSpPr>
        <p:spPr>
          <a:xfrm>
            <a:off x="622271" y="3357627"/>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8BA2D329-6090-2248-80DC-664514C7D3F6}"/>
              </a:ext>
            </a:extLst>
          </p:cNvPr>
          <p:cNvSpPr/>
          <p:nvPr/>
        </p:nvSpPr>
        <p:spPr>
          <a:xfrm>
            <a:off x="2190778" y="249399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A493FD76-D439-5144-B2E0-E5796C307373}"/>
              </a:ext>
            </a:extLst>
          </p:cNvPr>
          <p:cNvSpPr/>
          <p:nvPr/>
        </p:nvSpPr>
        <p:spPr>
          <a:xfrm>
            <a:off x="2180789" y="323583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473A987-9C26-D84F-85CB-CDA7703FCD3A}"/>
              </a:ext>
            </a:extLst>
          </p:cNvPr>
          <p:cNvSpPr/>
          <p:nvPr/>
        </p:nvSpPr>
        <p:spPr>
          <a:xfrm>
            <a:off x="724734" y="322485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B722564-E694-804C-8335-EE1AACDA6156}"/>
              </a:ext>
            </a:extLst>
          </p:cNvPr>
          <p:cNvCxnSpPr/>
          <p:nvPr/>
        </p:nvCxnSpPr>
        <p:spPr>
          <a:xfrm flipV="1">
            <a:off x="711755" y="3178732"/>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01CD4FF-20BC-5449-B406-E32D2DC3684D}"/>
              </a:ext>
            </a:extLst>
          </p:cNvPr>
          <p:cNvCxnSpPr/>
          <p:nvPr/>
        </p:nvCxnSpPr>
        <p:spPr>
          <a:xfrm>
            <a:off x="6469729" y="2534132"/>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3758222-2229-1942-BF69-619B3685B911}"/>
              </a:ext>
            </a:extLst>
          </p:cNvPr>
          <p:cNvCxnSpPr/>
          <p:nvPr/>
        </p:nvCxnSpPr>
        <p:spPr>
          <a:xfrm>
            <a:off x="7196531" y="2535323"/>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5C36047-8E20-EC49-8BD3-9F8C16D7A8C4}"/>
              </a:ext>
            </a:extLst>
          </p:cNvPr>
          <p:cNvCxnSpPr/>
          <p:nvPr/>
        </p:nvCxnSpPr>
        <p:spPr>
          <a:xfrm flipV="1">
            <a:off x="6464299" y="2535454"/>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9D8AE21B-F18B-FC46-A1DC-C7D53192992F}"/>
              </a:ext>
            </a:extLst>
          </p:cNvPr>
          <p:cNvSpPr/>
          <p:nvPr/>
        </p:nvSpPr>
        <p:spPr>
          <a:xfrm>
            <a:off x="6438382" y="248277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EF1CF6E2-CE22-744E-AFBA-B56956B2A31F}"/>
              </a:ext>
            </a:extLst>
          </p:cNvPr>
          <p:cNvCxnSpPr/>
          <p:nvPr/>
        </p:nvCxnSpPr>
        <p:spPr>
          <a:xfrm>
            <a:off x="6465011" y="3266975"/>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3D094254-FEB2-1B4D-A426-E41CE0710C20}"/>
              </a:ext>
            </a:extLst>
          </p:cNvPr>
          <p:cNvSpPr/>
          <p:nvPr/>
        </p:nvSpPr>
        <p:spPr>
          <a:xfrm>
            <a:off x="6428393" y="322460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A6389912-65ED-E64A-9515-EF7764405115}"/>
              </a:ext>
            </a:extLst>
          </p:cNvPr>
          <p:cNvCxnSpPr/>
          <p:nvPr/>
        </p:nvCxnSpPr>
        <p:spPr>
          <a:xfrm flipH="1" flipV="1">
            <a:off x="7223614" y="2528787"/>
            <a:ext cx="750308" cy="773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AA6E373-4501-1349-9702-6E1C5954BEA9}"/>
              </a:ext>
            </a:extLst>
          </p:cNvPr>
          <p:cNvCxnSpPr/>
          <p:nvPr/>
        </p:nvCxnSpPr>
        <p:spPr>
          <a:xfrm flipH="1">
            <a:off x="6514447" y="2534223"/>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BF5A2A8B-2CD3-8540-91C3-52A577942459}"/>
              </a:ext>
            </a:extLst>
          </p:cNvPr>
          <p:cNvSpPr/>
          <p:nvPr/>
        </p:nvSpPr>
        <p:spPr>
          <a:xfrm>
            <a:off x="7893910" y="248277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5957A144-BE4A-9143-86FF-BA2528B1FF80}"/>
              </a:ext>
            </a:extLst>
          </p:cNvPr>
          <p:cNvSpPr/>
          <p:nvPr/>
        </p:nvSpPr>
        <p:spPr>
          <a:xfrm>
            <a:off x="7895873" y="322460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26F6720-831B-A84A-A581-48137E102B4E}"/>
              </a:ext>
            </a:extLst>
          </p:cNvPr>
          <p:cNvSpPr/>
          <p:nvPr/>
        </p:nvSpPr>
        <p:spPr>
          <a:xfrm>
            <a:off x="7164518" y="247979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A6B9D226-4A34-F249-BD75-A58BE687048B}"/>
              </a:ext>
            </a:extLst>
          </p:cNvPr>
          <p:cNvSpPr/>
          <p:nvPr/>
        </p:nvSpPr>
        <p:spPr>
          <a:xfrm>
            <a:off x="5432166" y="2864847"/>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Oval 50">
            <a:extLst>
              <a:ext uri="{FF2B5EF4-FFF2-40B4-BE49-F238E27FC236}">
                <a16:creationId xmlns:a16="http://schemas.microsoft.com/office/drawing/2014/main" id="{77D204FE-C33E-3848-B0CB-9A7A91B8890F}"/>
              </a:ext>
            </a:extLst>
          </p:cNvPr>
          <p:cNvSpPr/>
          <p:nvPr/>
        </p:nvSpPr>
        <p:spPr>
          <a:xfrm>
            <a:off x="5743191" y="2858624"/>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Oval 51">
            <a:extLst>
              <a:ext uri="{FF2B5EF4-FFF2-40B4-BE49-F238E27FC236}">
                <a16:creationId xmlns:a16="http://schemas.microsoft.com/office/drawing/2014/main" id="{37B247EA-37BC-8F46-ABAC-5438FDD47774}"/>
              </a:ext>
            </a:extLst>
          </p:cNvPr>
          <p:cNvSpPr/>
          <p:nvPr/>
        </p:nvSpPr>
        <p:spPr>
          <a:xfrm>
            <a:off x="6087193" y="2861732"/>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3" name="Straight Arrow Connector 52">
            <a:extLst>
              <a:ext uri="{FF2B5EF4-FFF2-40B4-BE49-F238E27FC236}">
                <a16:creationId xmlns:a16="http://schemas.microsoft.com/office/drawing/2014/main" id="{ED89C254-E1CA-4D4E-95EC-29C350DB0FFE}"/>
              </a:ext>
            </a:extLst>
          </p:cNvPr>
          <p:cNvCxnSpPr>
            <a:cxnSpLocks/>
          </p:cNvCxnSpPr>
          <p:nvPr/>
        </p:nvCxnSpPr>
        <p:spPr>
          <a:xfrm>
            <a:off x="8157835" y="2306160"/>
            <a:ext cx="0" cy="208179"/>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EA6462D3-8A64-7648-8DE1-0535ED44814E}"/>
              </a:ext>
            </a:extLst>
          </p:cNvPr>
          <p:cNvCxnSpPr>
            <a:cxnSpLocks/>
          </p:cNvCxnSpPr>
          <p:nvPr/>
        </p:nvCxnSpPr>
        <p:spPr>
          <a:xfrm>
            <a:off x="8143421" y="3266285"/>
            <a:ext cx="0" cy="205194"/>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910E22C4-15D9-1D4E-BFE8-641D02B9A395}"/>
              </a:ext>
            </a:extLst>
          </p:cNvPr>
          <p:cNvSpPr txBox="1"/>
          <p:nvPr/>
        </p:nvSpPr>
        <p:spPr>
          <a:xfrm>
            <a:off x="7931580" y="1919709"/>
            <a:ext cx="536444"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sp>
        <p:nvSpPr>
          <p:cNvPr id="80" name="TextBox 79">
            <a:extLst>
              <a:ext uri="{FF2B5EF4-FFF2-40B4-BE49-F238E27FC236}">
                <a16:creationId xmlns:a16="http://schemas.microsoft.com/office/drawing/2014/main" id="{8E0A7102-3BE1-444C-AA7E-4113DAE92B7D}"/>
              </a:ext>
            </a:extLst>
          </p:cNvPr>
          <p:cNvSpPr txBox="1"/>
          <p:nvPr/>
        </p:nvSpPr>
        <p:spPr>
          <a:xfrm>
            <a:off x="7921520" y="3569183"/>
            <a:ext cx="546216"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grpSp>
        <p:nvGrpSpPr>
          <p:cNvPr id="81" name="Group 80">
            <a:extLst>
              <a:ext uri="{FF2B5EF4-FFF2-40B4-BE49-F238E27FC236}">
                <a16:creationId xmlns:a16="http://schemas.microsoft.com/office/drawing/2014/main" id="{ABD72FDA-0125-6942-863B-8E511C1E9433}"/>
              </a:ext>
            </a:extLst>
          </p:cNvPr>
          <p:cNvGrpSpPr/>
          <p:nvPr/>
        </p:nvGrpSpPr>
        <p:grpSpPr>
          <a:xfrm>
            <a:off x="476246" y="5409111"/>
            <a:ext cx="924602" cy="1058574"/>
            <a:chOff x="536432" y="5376415"/>
            <a:chExt cx="924602" cy="1058574"/>
          </a:xfrm>
        </p:grpSpPr>
        <p:cxnSp>
          <p:nvCxnSpPr>
            <p:cNvPr id="82" name="Straight Arrow Connector 81">
              <a:extLst>
                <a:ext uri="{FF2B5EF4-FFF2-40B4-BE49-F238E27FC236}">
                  <a16:creationId xmlns:a16="http://schemas.microsoft.com/office/drawing/2014/main" id="{7FCBBE6D-DA53-AD48-801B-6B6D3EC6DA18}"/>
                </a:ext>
              </a:extLst>
            </p:cNvPr>
            <p:cNvCxnSpPr/>
            <p:nvPr/>
          </p:nvCxnSpPr>
          <p:spPr>
            <a:xfrm>
              <a:off x="655200" y="6285600"/>
              <a:ext cx="469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A74208FD-CAC5-814A-977D-E39B79F9C838}"/>
                </a:ext>
              </a:extLst>
            </p:cNvPr>
            <p:cNvSpPr txBox="1"/>
            <p:nvPr/>
          </p:nvSpPr>
          <p:spPr>
            <a:xfrm>
              <a:off x="1180298" y="6065657"/>
              <a:ext cx="280736" cy="369332"/>
            </a:xfrm>
            <a:prstGeom prst="rect">
              <a:avLst/>
            </a:prstGeom>
            <a:noFill/>
          </p:spPr>
          <p:txBody>
            <a:bodyPr wrap="square" rtlCol="0">
              <a:spAutoFit/>
            </a:bodyPr>
            <a:lstStyle/>
            <a:p>
              <a:r>
                <a:rPr lang="en-US" dirty="0"/>
                <a:t>x</a:t>
              </a:r>
            </a:p>
          </p:txBody>
        </p:sp>
        <p:cxnSp>
          <p:nvCxnSpPr>
            <p:cNvPr id="84" name="Straight Arrow Connector 83">
              <a:extLst>
                <a:ext uri="{FF2B5EF4-FFF2-40B4-BE49-F238E27FC236}">
                  <a16:creationId xmlns:a16="http://schemas.microsoft.com/office/drawing/2014/main" id="{DE2A00D3-54A0-EE44-A8A1-D0D29710CD39}"/>
                </a:ext>
              </a:extLst>
            </p:cNvPr>
            <p:cNvCxnSpPr>
              <a:cxnSpLocks/>
            </p:cNvCxnSpPr>
            <p:nvPr/>
          </p:nvCxnSpPr>
          <p:spPr>
            <a:xfrm flipV="1">
              <a:off x="656400" y="5803200"/>
              <a:ext cx="0" cy="482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59543A0D-9C88-4341-9FCE-1130D2447BDD}"/>
                </a:ext>
              </a:extLst>
            </p:cNvPr>
            <p:cNvSpPr txBox="1"/>
            <p:nvPr/>
          </p:nvSpPr>
          <p:spPr>
            <a:xfrm>
              <a:off x="536432" y="5376415"/>
              <a:ext cx="280736" cy="369332"/>
            </a:xfrm>
            <a:prstGeom prst="rect">
              <a:avLst/>
            </a:prstGeom>
            <a:noFill/>
          </p:spPr>
          <p:txBody>
            <a:bodyPr wrap="square" rtlCol="0">
              <a:spAutoFit/>
            </a:bodyPr>
            <a:lstStyle/>
            <a:p>
              <a:r>
                <a:rPr lang="en-US" dirty="0"/>
                <a:t>y</a:t>
              </a:r>
            </a:p>
          </p:txBody>
        </p:sp>
      </p:grpSp>
      <p:sp>
        <p:nvSpPr>
          <p:cNvPr id="87" name="Rectangle 86">
            <a:extLst>
              <a:ext uri="{FF2B5EF4-FFF2-40B4-BE49-F238E27FC236}">
                <a16:creationId xmlns:a16="http://schemas.microsoft.com/office/drawing/2014/main" id="{1E774825-F979-7442-ACF3-28B42972E314}"/>
              </a:ext>
            </a:extLst>
          </p:cNvPr>
          <p:cNvSpPr/>
          <p:nvPr/>
        </p:nvSpPr>
        <p:spPr>
          <a:xfrm>
            <a:off x="285564"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6" name="Group 55">
            <a:extLst>
              <a:ext uri="{FF2B5EF4-FFF2-40B4-BE49-F238E27FC236}">
                <a16:creationId xmlns:a16="http://schemas.microsoft.com/office/drawing/2014/main" id="{46B7E9BC-DEC2-354C-AA8D-31BED9CEF16D}"/>
              </a:ext>
            </a:extLst>
          </p:cNvPr>
          <p:cNvGrpSpPr/>
          <p:nvPr/>
        </p:nvGrpSpPr>
        <p:grpSpPr>
          <a:xfrm>
            <a:off x="4615542" y="4466092"/>
            <a:ext cx="2755484" cy="809427"/>
            <a:chOff x="4572000" y="4513421"/>
            <a:chExt cx="3122924" cy="917363"/>
          </a:xfrm>
        </p:grpSpPr>
        <p:cxnSp>
          <p:nvCxnSpPr>
            <p:cNvPr id="65" name="Straight Connector 64">
              <a:extLst>
                <a:ext uri="{FF2B5EF4-FFF2-40B4-BE49-F238E27FC236}">
                  <a16:creationId xmlns:a16="http://schemas.microsoft.com/office/drawing/2014/main" id="{769530BC-F724-114C-AC79-201710DE90F3}"/>
                </a:ext>
              </a:extLst>
            </p:cNvPr>
            <p:cNvCxnSpPr/>
            <p:nvPr/>
          </p:nvCxnSpPr>
          <p:spPr>
            <a:xfrm>
              <a:off x="5450538" y="4619311"/>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9DDDC2D-2B00-904B-8407-47E7F1EB3E0E}"/>
                </a:ext>
              </a:extLst>
            </p:cNvPr>
            <p:cNvCxnSpPr/>
            <p:nvPr/>
          </p:nvCxnSpPr>
          <p:spPr>
            <a:xfrm>
              <a:off x="6177340" y="4614526"/>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268052C-8496-3F4B-9532-386562A22269}"/>
                </a:ext>
              </a:extLst>
            </p:cNvPr>
            <p:cNvCxnSpPr/>
            <p:nvPr/>
          </p:nvCxnSpPr>
          <p:spPr>
            <a:xfrm>
              <a:off x="6904142" y="4615717"/>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893058C-E302-264B-8F92-33CAB27DEDC9}"/>
                </a:ext>
              </a:extLst>
            </p:cNvPr>
            <p:cNvCxnSpPr/>
            <p:nvPr/>
          </p:nvCxnSpPr>
          <p:spPr>
            <a:xfrm>
              <a:off x="4723736" y="4612144"/>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5038970-15CE-8F4A-9595-E5E49B3AEA6D}"/>
                </a:ext>
              </a:extLst>
            </p:cNvPr>
            <p:cNvCxnSpPr/>
            <p:nvPr/>
          </p:nvCxnSpPr>
          <p:spPr>
            <a:xfrm flipH="1" flipV="1">
              <a:off x="5440812" y="4586406"/>
              <a:ext cx="767843" cy="7785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Oval 69">
              <a:extLst>
                <a:ext uri="{FF2B5EF4-FFF2-40B4-BE49-F238E27FC236}">
                  <a16:creationId xmlns:a16="http://schemas.microsoft.com/office/drawing/2014/main" id="{4BC5E831-BB77-974F-AFF8-D26638785725}"/>
                </a:ext>
              </a:extLst>
            </p:cNvPr>
            <p:cNvSpPr/>
            <p:nvPr/>
          </p:nvSpPr>
          <p:spPr>
            <a:xfrm>
              <a:off x="4683962" y="457012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a:extLst>
                <a:ext uri="{FF2B5EF4-FFF2-40B4-BE49-F238E27FC236}">
                  <a16:creationId xmlns:a16="http://schemas.microsoft.com/office/drawing/2014/main" id="{44E39D75-43DD-B144-91C9-CCC47666BBE8}"/>
                </a:ext>
              </a:extLst>
            </p:cNvPr>
            <p:cNvCxnSpPr/>
            <p:nvPr/>
          </p:nvCxnSpPr>
          <p:spPr>
            <a:xfrm flipV="1">
              <a:off x="4726074" y="4616248"/>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C6B53E5C-B67E-2342-9FA0-CDDBB1D1F9CB}"/>
                </a:ext>
              </a:extLst>
            </p:cNvPr>
            <p:cNvSpPr/>
            <p:nvPr/>
          </p:nvSpPr>
          <p:spPr>
            <a:xfrm>
              <a:off x="5413881" y="457213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6909BB0E-EF01-9448-92DA-B5951B7D95A4}"/>
                </a:ext>
              </a:extLst>
            </p:cNvPr>
            <p:cNvCxnSpPr/>
            <p:nvPr/>
          </p:nvCxnSpPr>
          <p:spPr>
            <a:xfrm flipV="1">
              <a:off x="4678346" y="4515472"/>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D9AD9CF-3542-C540-94E0-FB5F09D37504}"/>
                </a:ext>
              </a:extLst>
            </p:cNvPr>
            <p:cNvCxnSpPr/>
            <p:nvPr/>
          </p:nvCxnSpPr>
          <p:spPr>
            <a:xfrm>
              <a:off x="4586546" y="4513421"/>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7578B0A-F4C6-7A4C-86BB-70C86FE1A08C}"/>
                </a:ext>
              </a:extLst>
            </p:cNvPr>
            <p:cNvCxnSpPr/>
            <p:nvPr/>
          </p:nvCxnSpPr>
          <p:spPr>
            <a:xfrm>
              <a:off x="4583376" y="4605234"/>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939C5C8-8371-9C40-B957-226586AC7F4D}"/>
                </a:ext>
              </a:extLst>
            </p:cNvPr>
            <p:cNvCxnSpPr/>
            <p:nvPr/>
          </p:nvCxnSpPr>
          <p:spPr>
            <a:xfrm>
              <a:off x="4588862" y="4694367"/>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D72AF93-50FA-A947-9243-319D0ADC1E1B}"/>
                </a:ext>
              </a:extLst>
            </p:cNvPr>
            <p:cNvCxnSpPr/>
            <p:nvPr/>
          </p:nvCxnSpPr>
          <p:spPr>
            <a:xfrm flipV="1">
              <a:off x="6171910" y="4615848"/>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99939DE-FCB5-A743-BE73-A4D283FF5379}"/>
                </a:ext>
              </a:extLst>
            </p:cNvPr>
            <p:cNvCxnSpPr/>
            <p:nvPr/>
          </p:nvCxnSpPr>
          <p:spPr>
            <a:xfrm>
              <a:off x="6172622" y="5347369"/>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BB2E9730-F690-7845-9DF3-5E8311DD0750}"/>
                </a:ext>
              </a:extLst>
            </p:cNvPr>
            <p:cNvCxnSpPr/>
            <p:nvPr/>
          </p:nvCxnSpPr>
          <p:spPr>
            <a:xfrm>
              <a:off x="4719018" y="5344987"/>
              <a:ext cx="15070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ECA94DE-08B2-B74F-869B-2E5095D3A0F8}"/>
                </a:ext>
              </a:extLst>
            </p:cNvPr>
            <p:cNvCxnSpPr/>
            <p:nvPr/>
          </p:nvCxnSpPr>
          <p:spPr>
            <a:xfrm flipH="1" flipV="1">
              <a:off x="6930079" y="4605232"/>
              <a:ext cx="731790" cy="758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7ECBEC77-F663-1644-9233-0137F254B1C6}"/>
                </a:ext>
              </a:extLst>
            </p:cNvPr>
            <p:cNvCxnSpPr/>
            <p:nvPr/>
          </p:nvCxnSpPr>
          <p:spPr>
            <a:xfrm flipH="1">
              <a:off x="4743839" y="4620384"/>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963E4F2-4FC9-4443-A3BB-8B21DB6BEEB9}"/>
                </a:ext>
              </a:extLst>
            </p:cNvPr>
            <p:cNvCxnSpPr/>
            <p:nvPr/>
          </p:nvCxnSpPr>
          <p:spPr>
            <a:xfrm flipH="1">
              <a:off x="6203269" y="4633406"/>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E071705E-8D98-734E-BF8F-A7777BAF90B1}"/>
                </a:ext>
              </a:extLst>
            </p:cNvPr>
            <p:cNvSpPr/>
            <p:nvPr/>
          </p:nvSpPr>
          <p:spPr>
            <a:xfrm>
              <a:off x="6872129" y="456018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53422051-43A2-6F41-9F96-8B548A0CFDB0}"/>
                </a:ext>
              </a:extLst>
            </p:cNvPr>
            <p:cNvSpPr/>
            <p:nvPr/>
          </p:nvSpPr>
          <p:spPr>
            <a:xfrm>
              <a:off x="7603484" y="530500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F0678534-3DFD-4544-9FA7-C1AE948C3B67}"/>
                </a:ext>
              </a:extLst>
            </p:cNvPr>
            <p:cNvSpPr/>
            <p:nvPr/>
          </p:nvSpPr>
          <p:spPr>
            <a:xfrm>
              <a:off x="7601521" y="456317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Connector 95">
              <a:extLst>
                <a:ext uri="{FF2B5EF4-FFF2-40B4-BE49-F238E27FC236}">
                  <a16:creationId xmlns:a16="http://schemas.microsoft.com/office/drawing/2014/main" id="{F6BF31C1-0270-8A4C-8161-7956C65BDBB1}"/>
                </a:ext>
              </a:extLst>
            </p:cNvPr>
            <p:cNvCxnSpPr/>
            <p:nvPr/>
          </p:nvCxnSpPr>
          <p:spPr>
            <a:xfrm>
              <a:off x="4575170" y="5245853"/>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FC6EE209-F51C-6E45-BC4E-F29EDDC2CCEC}"/>
                </a:ext>
              </a:extLst>
            </p:cNvPr>
            <p:cNvCxnSpPr/>
            <p:nvPr/>
          </p:nvCxnSpPr>
          <p:spPr>
            <a:xfrm>
              <a:off x="4572000" y="5337666"/>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47AC984-C226-E34D-8DAF-FBC458700963}"/>
                </a:ext>
              </a:extLst>
            </p:cNvPr>
            <p:cNvCxnSpPr/>
            <p:nvPr/>
          </p:nvCxnSpPr>
          <p:spPr>
            <a:xfrm>
              <a:off x="4577486" y="5426799"/>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Oval 98">
              <a:extLst>
                <a:ext uri="{FF2B5EF4-FFF2-40B4-BE49-F238E27FC236}">
                  <a16:creationId xmlns:a16="http://schemas.microsoft.com/office/drawing/2014/main" id="{419CE99D-A1AD-AF46-AFB0-9691E2E3250C}"/>
                </a:ext>
              </a:extLst>
            </p:cNvPr>
            <p:cNvSpPr/>
            <p:nvPr/>
          </p:nvSpPr>
          <p:spPr>
            <a:xfrm>
              <a:off x="6145993" y="456317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312C4950-CD18-8E41-A7C1-AEEBDB24DE4F}"/>
                </a:ext>
              </a:extLst>
            </p:cNvPr>
            <p:cNvSpPr/>
            <p:nvPr/>
          </p:nvSpPr>
          <p:spPr>
            <a:xfrm>
              <a:off x="6136004" y="530500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864A3E2-AFB5-DA40-9D0E-B8A969F49E4A}"/>
                </a:ext>
              </a:extLst>
            </p:cNvPr>
            <p:cNvSpPr/>
            <p:nvPr/>
          </p:nvSpPr>
          <p:spPr>
            <a:xfrm>
              <a:off x="4679949" y="529403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Connector 101">
              <a:extLst>
                <a:ext uri="{FF2B5EF4-FFF2-40B4-BE49-F238E27FC236}">
                  <a16:creationId xmlns:a16="http://schemas.microsoft.com/office/drawing/2014/main" id="{AAAE0001-DDED-1041-A4C9-28C5928D0233}"/>
                </a:ext>
              </a:extLst>
            </p:cNvPr>
            <p:cNvCxnSpPr/>
            <p:nvPr/>
          </p:nvCxnSpPr>
          <p:spPr>
            <a:xfrm flipV="1">
              <a:off x="4666970" y="5247904"/>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3" name="TextBox 102">
            <a:extLst>
              <a:ext uri="{FF2B5EF4-FFF2-40B4-BE49-F238E27FC236}">
                <a16:creationId xmlns:a16="http://schemas.microsoft.com/office/drawing/2014/main" id="{26F4F5BF-5846-084E-9A3F-B4773E19CE15}"/>
              </a:ext>
            </a:extLst>
          </p:cNvPr>
          <p:cNvSpPr txBox="1"/>
          <p:nvPr/>
        </p:nvSpPr>
        <p:spPr>
          <a:xfrm>
            <a:off x="5676224" y="5268075"/>
            <a:ext cx="101511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n = 2 </a:t>
            </a:r>
            <a:r>
              <a:rPr lang="en-US" dirty="0">
                <a:latin typeface="Times New Roman" panose="02020603050405020304" pitchFamily="18" charset="0"/>
                <a:cs typeface="Times New Roman" panose="02020603050405020304" pitchFamily="18" charset="0"/>
              </a:rPr>
              <a:t>   </a:t>
            </a:r>
          </a:p>
        </p:txBody>
      </p:sp>
      <p:sp>
        <p:nvSpPr>
          <p:cNvPr id="104" name="TextBox 103">
            <a:extLst>
              <a:ext uri="{FF2B5EF4-FFF2-40B4-BE49-F238E27FC236}">
                <a16:creationId xmlns:a16="http://schemas.microsoft.com/office/drawing/2014/main" id="{38FEC209-E0FB-DE48-8429-8EDA3A455E02}"/>
              </a:ext>
            </a:extLst>
          </p:cNvPr>
          <p:cNvSpPr txBox="1"/>
          <p:nvPr/>
        </p:nvSpPr>
        <p:spPr>
          <a:xfrm>
            <a:off x="2200617" y="5192907"/>
            <a:ext cx="676278"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n = 1 </a:t>
            </a:r>
            <a:r>
              <a:rPr lang="en-US" dirty="0">
                <a:latin typeface="Times New Roman" panose="02020603050405020304" pitchFamily="18" charset="0"/>
                <a:cs typeface="Times New Roman" panose="02020603050405020304" pitchFamily="18" charset="0"/>
              </a:rPr>
              <a:t>   </a:t>
            </a:r>
          </a:p>
        </p:txBody>
      </p:sp>
      <p:sp>
        <p:nvSpPr>
          <p:cNvPr id="106" name="TextBox 105">
            <a:extLst>
              <a:ext uri="{FF2B5EF4-FFF2-40B4-BE49-F238E27FC236}">
                <a16:creationId xmlns:a16="http://schemas.microsoft.com/office/drawing/2014/main" id="{682D4FD9-3939-FD43-9D87-62ED1F211D05}"/>
              </a:ext>
            </a:extLst>
          </p:cNvPr>
          <p:cNvSpPr txBox="1"/>
          <p:nvPr/>
        </p:nvSpPr>
        <p:spPr>
          <a:xfrm>
            <a:off x="3955752" y="6144696"/>
            <a:ext cx="1692381" cy="307777"/>
          </a:xfrm>
          <a:prstGeom prst="rect">
            <a:avLst/>
          </a:prstGeom>
          <a:noFill/>
          <a:ln>
            <a:noFill/>
          </a:ln>
        </p:spPr>
        <p:txBody>
          <a:bodyPr wrap="square" rtlCol="0">
            <a:spAutoFit/>
          </a:bodyPr>
          <a:lstStyle/>
          <a:p>
            <a:r>
              <a:rPr lang="en-US" sz="1400" dirty="0">
                <a:latin typeface="Times New Roman" panose="02020603050405020304" pitchFamily="18" charset="0"/>
                <a:cs typeface="Times New Roman" panose="02020603050405020304" pitchFamily="18" charset="0"/>
              </a:rPr>
              <a:t>Lattice truss units, </a:t>
            </a:r>
            <a:r>
              <a:rPr lang="en-US" sz="1400" dirty="0">
                <a:solidFill>
                  <a:srgbClr val="FF0000"/>
                </a:solidFill>
                <a:latin typeface="Times New Roman" panose="02020603050405020304" pitchFamily="18" charset="0"/>
                <a:cs typeface="Times New Roman" panose="02020603050405020304" pitchFamily="18" charset="0"/>
              </a:rPr>
              <a:t>n</a:t>
            </a:r>
          </a:p>
        </p:txBody>
      </p:sp>
      <p:grpSp>
        <p:nvGrpSpPr>
          <p:cNvPr id="55" name="Group 54">
            <a:extLst>
              <a:ext uri="{FF2B5EF4-FFF2-40B4-BE49-F238E27FC236}">
                <a16:creationId xmlns:a16="http://schemas.microsoft.com/office/drawing/2014/main" id="{9FBC186B-B421-0B43-89B5-4D1CDF4B3494}"/>
              </a:ext>
            </a:extLst>
          </p:cNvPr>
          <p:cNvGrpSpPr/>
          <p:nvPr/>
        </p:nvGrpSpPr>
        <p:grpSpPr>
          <a:xfrm>
            <a:off x="1725806" y="4435455"/>
            <a:ext cx="1469480" cy="809427"/>
            <a:chOff x="1251481" y="3900104"/>
            <a:chExt cx="1665433" cy="917363"/>
          </a:xfrm>
        </p:grpSpPr>
        <p:cxnSp>
          <p:nvCxnSpPr>
            <p:cNvPr id="107" name="Straight Connector 106">
              <a:extLst>
                <a:ext uri="{FF2B5EF4-FFF2-40B4-BE49-F238E27FC236}">
                  <a16:creationId xmlns:a16="http://schemas.microsoft.com/office/drawing/2014/main" id="{80A51724-8CA1-6A4A-82F1-F739E2F0181D}"/>
                </a:ext>
              </a:extLst>
            </p:cNvPr>
            <p:cNvCxnSpPr/>
            <p:nvPr/>
          </p:nvCxnSpPr>
          <p:spPr>
            <a:xfrm>
              <a:off x="2130019" y="4005994"/>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5228EB6-1717-6141-865A-A76E039A3066}"/>
                </a:ext>
              </a:extLst>
            </p:cNvPr>
            <p:cNvCxnSpPr/>
            <p:nvPr/>
          </p:nvCxnSpPr>
          <p:spPr>
            <a:xfrm>
              <a:off x="1403217" y="3998827"/>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D836BE48-489E-5644-9104-5AF2BEC81B8A}"/>
                </a:ext>
              </a:extLst>
            </p:cNvPr>
            <p:cNvCxnSpPr/>
            <p:nvPr/>
          </p:nvCxnSpPr>
          <p:spPr>
            <a:xfrm flipH="1" flipV="1">
              <a:off x="2120293" y="3973089"/>
              <a:ext cx="767843" cy="7785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Oval 109">
              <a:extLst>
                <a:ext uri="{FF2B5EF4-FFF2-40B4-BE49-F238E27FC236}">
                  <a16:creationId xmlns:a16="http://schemas.microsoft.com/office/drawing/2014/main" id="{80E67AF5-E94D-5340-A342-3A8F688C49EF}"/>
                </a:ext>
              </a:extLst>
            </p:cNvPr>
            <p:cNvSpPr/>
            <p:nvPr/>
          </p:nvSpPr>
          <p:spPr>
            <a:xfrm>
              <a:off x="1363443" y="395681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a:extLst>
                <a:ext uri="{FF2B5EF4-FFF2-40B4-BE49-F238E27FC236}">
                  <a16:creationId xmlns:a16="http://schemas.microsoft.com/office/drawing/2014/main" id="{1BE02EAD-178A-CB4B-B3BC-270D140C6804}"/>
                </a:ext>
              </a:extLst>
            </p:cNvPr>
            <p:cNvCxnSpPr/>
            <p:nvPr/>
          </p:nvCxnSpPr>
          <p:spPr>
            <a:xfrm flipV="1">
              <a:off x="1405555" y="4002931"/>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Oval 111">
              <a:extLst>
                <a:ext uri="{FF2B5EF4-FFF2-40B4-BE49-F238E27FC236}">
                  <a16:creationId xmlns:a16="http://schemas.microsoft.com/office/drawing/2014/main" id="{C6B79A71-A4A0-1E45-84EA-0D3AFDDDCC7A}"/>
                </a:ext>
              </a:extLst>
            </p:cNvPr>
            <p:cNvSpPr/>
            <p:nvPr/>
          </p:nvSpPr>
          <p:spPr>
            <a:xfrm>
              <a:off x="2093362" y="395881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Connector 112">
              <a:extLst>
                <a:ext uri="{FF2B5EF4-FFF2-40B4-BE49-F238E27FC236}">
                  <a16:creationId xmlns:a16="http://schemas.microsoft.com/office/drawing/2014/main" id="{9398C0F8-4C9E-A24F-8387-D2205F20594B}"/>
                </a:ext>
              </a:extLst>
            </p:cNvPr>
            <p:cNvCxnSpPr/>
            <p:nvPr/>
          </p:nvCxnSpPr>
          <p:spPr>
            <a:xfrm flipV="1">
              <a:off x="1357827" y="3902155"/>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6BADF352-0CE4-954E-988F-CAA65ADED836}"/>
                </a:ext>
              </a:extLst>
            </p:cNvPr>
            <p:cNvCxnSpPr/>
            <p:nvPr/>
          </p:nvCxnSpPr>
          <p:spPr>
            <a:xfrm>
              <a:off x="1266027" y="3900104"/>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597FAC29-60CA-0D4A-92ED-9A5B70CE82BA}"/>
                </a:ext>
              </a:extLst>
            </p:cNvPr>
            <p:cNvCxnSpPr/>
            <p:nvPr/>
          </p:nvCxnSpPr>
          <p:spPr>
            <a:xfrm>
              <a:off x="1262857" y="3991917"/>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626E3AB5-830F-9B46-9DF4-7E8F1B74FA03}"/>
                </a:ext>
              </a:extLst>
            </p:cNvPr>
            <p:cNvCxnSpPr/>
            <p:nvPr/>
          </p:nvCxnSpPr>
          <p:spPr>
            <a:xfrm>
              <a:off x="1268343" y="408105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F405E37-26B4-3943-8C60-61923D01F223}"/>
                </a:ext>
              </a:extLst>
            </p:cNvPr>
            <p:cNvCxnSpPr/>
            <p:nvPr/>
          </p:nvCxnSpPr>
          <p:spPr>
            <a:xfrm>
              <a:off x="1398499" y="4731670"/>
              <a:ext cx="15070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765C0BB6-2869-DD4A-96FA-2F9363A53640}"/>
                </a:ext>
              </a:extLst>
            </p:cNvPr>
            <p:cNvCxnSpPr/>
            <p:nvPr/>
          </p:nvCxnSpPr>
          <p:spPr>
            <a:xfrm flipH="1">
              <a:off x="1423320" y="4007067"/>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5B844DB5-00C2-8B48-BDE0-1A79877462F8}"/>
                </a:ext>
              </a:extLst>
            </p:cNvPr>
            <p:cNvCxnSpPr/>
            <p:nvPr/>
          </p:nvCxnSpPr>
          <p:spPr>
            <a:xfrm>
              <a:off x="1254651" y="4632536"/>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3C126614-717F-EB44-AF82-56AB2D667692}"/>
                </a:ext>
              </a:extLst>
            </p:cNvPr>
            <p:cNvCxnSpPr/>
            <p:nvPr/>
          </p:nvCxnSpPr>
          <p:spPr>
            <a:xfrm>
              <a:off x="1251481" y="4724349"/>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3D137E75-8332-A549-BA4B-D1C64A891EAB}"/>
                </a:ext>
              </a:extLst>
            </p:cNvPr>
            <p:cNvCxnSpPr/>
            <p:nvPr/>
          </p:nvCxnSpPr>
          <p:spPr>
            <a:xfrm>
              <a:off x="1256967" y="4813482"/>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Oval 121">
              <a:extLst>
                <a:ext uri="{FF2B5EF4-FFF2-40B4-BE49-F238E27FC236}">
                  <a16:creationId xmlns:a16="http://schemas.microsoft.com/office/drawing/2014/main" id="{20FC3ACC-43CB-DC44-A2CF-B7FAC6D0C507}"/>
                </a:ext>
              </a:extLst>
            </p:cNvPr>
            <p:cNvSpPr/>
            <p:nvPr/>
          </p:nvSpPr>
          <p:spPr>
            <a:xfrm>
              <a:off x="2825474" y="394985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8B4ADA77-2946-7141-B0A2-964AF6C531F3}"/>
                </a:ext>
              </a:extLst>
            </p:cNvPr>
            <p:cNvSpPr/>
            <p:nvPr/>
          </p:nvSpPr>
          <p:spPr>
            <a:xfrm>
              <a:off x="2815485" y="469168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A295FF51-9F6F-AA4D-9C63-A5546CC8551F}"/>
                </a:ext>
              </a:extLst>
            </p:cNvPr>
            <p:cNvSpPr/>
            <p:nvPr/>
          </p:nvSpPr>
          <p:spPr>
            <a:xfrm>
              <a:off x="1359430" y="468071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Connector 124">
              <a:extLst>
                <a:ext uri="{FF2B5EF4-FFF2-40B4-BE49-F238E27FC236}">
                  <a16:creationId xmlns:a16="http://schemas.microsoft.com/office/drawing/2014/main" id="{E4E74663-74C1-C84F-9936-0321D7767E53}"/>
                </a:ext>
              </a:extLst>
            </p:cNvPr>
            <p:cNvCxnSpPr/>
            <p:nvPr/>
          </p:nvCxnSpPr>
          <p:spPr>
            <a:xfrm flipV="1">
              <a:off x="1346451" y="4634587"/>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7" name="Straight Connector 126">
            <a:extLst>
              <a:ext uri="{FF2B5EF4-FFF2-40B4-BE49-F238E27FC236}">
                <a16:creationId xmlns:a16="http://schemas.microsoft.com/office/drawing/2014/main" id="{6199BFD3-45B4-1F4C-A332-D2E2E4DB7EB1}"/>
              </a:ext>
            </a:extLst>
          </p:cNvPr>
          <p:cNvCxnSpPr/>
          <p:nvPr/>
        </p:nvCxnSpPr>
        <p:spPr>
          <a:xfrm>
            <a:off x="285564" y="1181501"/>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7681C34D-9D7E-E043-B120-D4672A5340A4}"/>
              </a:ext>
            </a:extLst>
          </p:cNvPr>
          <p:cNvSpPr txBox="1"/>
          <p:nvPr/>
        </p:nvSpPr>
        <p:spPr>
          <a:xfrm>
            <a:off x="2185650" y="226609"/>
            <a:ext cx="5201897"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Lattice Truss Beam Designs with   </a:t>
            </a:r>
          </a:p>
          <a:p>
            <a:r>
              <a:rPr lang="en-US" sz="2800" dirty="0">
                <a:latin typeface="Times New Roman" panose="02020603050405020304" pitchFamily="18" charset="0"/>
                <a:cs typeface="Times New Roman" panose="02020603050405020304" pitchFamily="18" charset="0"/>
              </a:rPr>
              <a:t>  Five Joints per Unit, Design #7          </a:t>
            </a:r>
          </a:p>
        </p:txBody>
      </p:sp>
      <p:grpSp>
        <p:nvGrpSpPr>
          <p:cNvPr id="126" name="Group 125">
            <a:extLst>
              <a:ext uri="{FF2B5EF4-FFF2-40B4-BE49-F238E27FC236}">
                <a16:creationId xmlns:a16="http://schemas.microsoft.com/office/drawing/2014/main" id="{F21F4B61-6359-F445-A5A1-EAAD0380B7D4}"/>
              </a:ext>
            </a:extLst>
          </p:cNvPr>
          <p:cNvGrpSpPr/>
          <p:nvPr/>
        </p:nvGrpSpPr>
        <p:grpSpPr>
          <a:xfrm>
            <a:off x="7088250" y="6016046"/>
            <a:ext cx="1678033" cy="481586"/>
            <a:chOff x="1032936" y="5890542"/>
            <a:chExt cx="1678033" cy="481586"/>
          </a:xfrm>
        </p:grpSpPr>
        <p:sp>
          <p:nvSpPr>
            <p:cNvPr id="128" name="TextBox 127">
              <a:extLst>
                <a:ext uri="{FF2B5EF4-FFF2-40B4-BE49-F238E27FC236}">
                  <a16:creationId xmlns:a16="http://schemas.microsoft.com/office/drawing/2014/main" id="{2C6A08D1-6125-4C45-AEEE-2CEB3AEB9B77}"/>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30" name="TextBox 129">
              <a:extLst>
                <a:ext uri="{FF2B5EF4-FFF2-40B4-BE49-F238E27FC236}">
                  <a16:creationId xmlns:a16="http://schemas.microsoft.com/office/drawing/2014/main" id="{76AF15DE-5F3E-C94E-8F63-5F03D07B8AA6}"/>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1293456613"/>
      </p:ext>
    </p:extLst>
  </p:cSld>
  <p:clrMapOvr>
    <a:masterClrMapping/>
  </p:clrMapOvr>
  <p:transition advClick="0" advTm="9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F15BDFD6-7BC0-9D47-B2D5-B3AC0EF8AB47}"/>
              </a:ext>
            </a:extLst>
          </p:cNvPr>
          <p:cNvGrpSpPr/>
          <p:nvPr/>
        </p:nvGrpSpPr>
        <p:grpSpPr>
          <a:xfrm>
            <a:off x="701255" y="3070023"/>
            <a:ext cx="7375142" cy="891239"/>
            <a:chOff x="810756" y="2817220"/>
            <a:chExt cx="7375142" cy="891239"/>
          </a:xfrm>
        </p:grpSpPr>
        <p:cxnSp>
          <p:nvCxnSpPr>
            <p:cNvPr id="2" name="Straight Connector 1">
              <a:extLst>
                <a:ext uri="{FF2B5EF4-FFF2-40B4-BE49-F238E27FC236}">
                  <a16:creationId xmlns:a16="http://schemas.microsoft.com/office/drawing/2014/main" id="{E15D3907-F28C-184E-8918-760F8E2198D9}"/>
                </a:ext>
              </a:extLst>
            </p:cNvPr>
            <p:cNvCxnSpPr/>
            <p:nvPr/>
          </p:nvCxnSpPr>
          <p:spPr>
            <a:xfrm>
              <a:off x="1677918" y="2916579"/>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536784BE-298B-9F40-9509-B64B02A181FE}"/>
                </a:ext>
              </a:extLst>
            </p:cNvPr>
            <p:cNvCxnSpPr/>
            <p:nvPr/>
          </p:nvCxnSpPr>
          <p:spPr>
            <a:xfrm flipV="1">
              <a:off x="2409107" y="2900783"/>
              <a:ext cx="681416" cy="734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2C1143C1-7316-FF45-914F-148D96AD9F9D}"/>
                </a:ext>
              </a:extLst>
            </p:cNvPr>
            <p:cNvCxnSpPr/>
            <p:nvPr/>
          </p:nvCxnSpPr>
          <p:spPr>
            <a:xfrm>
              <a:off x="3072743" y="2919516"/>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E6CD9EA-65A3-6E45-B13D-5EC739EB22C8}"/>
                </a:ext>
              </a:extLst>
            </p:cNvPr>
            <p:cNvCxnSpPr/>
            <p:nvPr/>
          </p:nvCxnSpPr>
          <p:spPr>
            <a:xfrm flipV="1">
              <a:off x="953049" y="2917994"/>
              <a:ext cx="729587" cy="679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FE3D9C9-A203-F04C-B817-DD141D9F830F}"/>
                </a:ext>
              </a:extLst>
            </p:cNvPr>
            <p:cNvCxnSpPr/>
            <p:nvPr/>
          </p:nvCxnSpPr>
          <p:spPr>
            <a:xfrm flipH="1" flipV="1">
              <a:off x="1654326" y="2882602"/>
              <a:ext cx="767843" cy="7785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D45BF194-C3FB-4B43-BBC1-B911A80F73C2}"/>
                </a:ext>
              </a:extLst>
            </p:cNvPr>
            <p:cNvSpPr/>
            <p:nvPr/>
          </p:nvSpPr>
          <p:spPr>
            <a:xfrm>
              <a:off x="1641261" y="287592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6819366E-4E24-2C48-A9B4-35B4C07AE3E3}"/>
                </a:ext>
              </a:extLst>
            </p:cNvPr>
            <p:cNvCxnSpPr/>
            <p:nvPr/>
          </p:nvCxnSpPr>
          <p:spPr>
            <a:xfrm>
              <a:off x="2380409" y="3618781"/>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1C7B568-4ECE-E442-8210-F45A43D332FA}"/>
                </a:ext>
              </a:extLst>
            </p:cNvPr>
            <p:cNvCxnSpPr/>
            <p:nvPr/>
          </p:nvCxnSpPr>
          <p:spPr>
            <a:xfrm>
              <a:off x="940135" y="3616399"/>
              <a:ext cx="15070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819B699-27F0-AE41-8864-AF4B1A6D3460}"/>
                </a:ext>
              </a:extLst>
            </p:cNvPr>
            <p:cNvCxnSpPr>
              <a:cxnSpLocks/>
            </p:cNvCxnSpPr>
            <p:nvPr/>
          </p:nvCxnSpPr>
          <p:spPr>
            <a:xfrm flipV="1">
              <a:off x="3850014" y="2928041"/>
              <a:ext cx="679520" cy="699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D22355A-B288-5F41-8D25-6096B1B085C1}"/>
                </a:ext>
              </a:extLst>
            </p:cNvPr>
            <p:cNvCxnSpPr/>
            <p:nvPr/>
          </p:nvCxnSpPr>
          <p:spPr>
            <a:xfrm>
              <a:off x="4531972" y="2921706"/>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C6E775F-5E1B-B644-B257-DA446CB84A2E}"/>
                </a:ext>
              </a:extLst>
            </p:cNvPr>
            <p:cNvCxnSpPr/>
            <p:nvPr/>
          </p:nvCxnSpPr>
          <p:spPr>
            <a:xfrm>
              <a:off x="3800452" y="3620971"/>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F470D24-257A-D345-9680-172E8BCF5F34}"/>
                </a:ext>
              </a:extLst>
            </p:cNvPr>
            <p:cNvCxnSpPr>
              <a:cxnSpLocks/>
            </p:cNvCxnSpPr>
            <p:nvPr/>
          </p:nvCxnSpPr>
          <p:spPr>
            <a:xfrm flipH="1" flipV="1">
              <a:off x="3066026" y="2876377"/>
              <a:ext cx="784108" cy="7778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91B6FD1-B9C8-1B43-A7E5-D5E0B53314B2}"/>
                </a:ext>
              </a:extLst>
            </p:cNvPr>
            <p:cNvCxnSpPr/>
            <p:nvPr/>
          </p:nvCxnSpPr>
          <p:spPr>
            <a:xfrm flipH="1" flipV="1">
              <a:off x="4532931" y="2882515"/>
              <a:ext cx="750308" cy="773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0923653-A25A-DC41-9AEF-164A7EEC8C00}"/>
                </a:ext>
              </a:extLst>
            </p:cNvPr>
            <p:cNvCxnSpPr/>
            <p:nvPr/>
          </p:nvCxnSpPr>
          <p:spPr>
            <a:xfrm flipH="1">
              <a:off x="971219" y="2911121"/>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BF26C0B-72A7-1143-AA03-05545BCE49A1}"/>
                </a:ext>
              </a:extLst>
            </p:cNvPr>
            <p:cNvCxnSpPr/>
            <p:nvPr/>
          </p:nvCxnSpPr>
          <p:spPr>
            <a:xfrm flipH="1">
              <a:off x="2403668" y="2916055"/>
              <a:ext cx="1416760" cy="7179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99AF441-1502-C24C-89E3-39FBB0F8130A}"/>
                </a:ext>
              </a:extLst>
            </p:cNvPr>
            <p:cNvCxnSpPr/>
            <p:nvPr/>
          </p:nvCxnSpPr>
          <p:spPr>
            <a:xfrm flipH="1">
              <a:off x="3849888" y="2920606"/>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0E5380-8D9D-A949-80CB-4D39A606804D}"/>
                </a:ext>
              </a:extLst>
            </p:cNvPr>
            <p:cNvCxnSpPr/>
            <p:nvPr/>
          </p:nvCxnSpPr>
          <p:spPr>
            <a:xfrm flipH="1" flipV="1">
              <a:off x="951761" y="2916489"/>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9509C56-C792-5A48-9ACC-F97A3892F1BD}"/>
                </a:ext>
              </a:extLst>
            </p:cNvPr>
            <p:cNvCxnSpPr/>
            <p:nvPr/>
          </p:nvCxnSpPr>
          <p:spPr>
            <a:xfrm flipH="1" flipV="1">
              <a:off x="2404124" y="2916717"/>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13DE4E-6B6F-1D49-87F8-7ED3CC30F8FB}"/>
                </a:ext>
              </a:extLst>
            </p:cNvPr>
            <p:cNvCxnSpPr/>
            <p:nvPr/>
          </p:nvCxnSpPr>
          <p:spPr>
            <a:xfrm flipH="1" flipV="1">
              <a:off x="3843492" y="2925974"/>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2D4F52A4-E9E9-E941-8BBD-BD6F04098F95}"/>
                </a:ext>
              </a:extLst>
            </p:cNvPr>
            <p:cNvSpPr/>
            <p:nvPr/>
          </p:nvSpPr>
          <p:spPr>
            <a:xfrm>
              <a:off x="3785147" y="358267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34F1443-52BC-1F44-83DF-DC9BA8B2F40D}"/>
                </a:ext>
              </a:extLst>
            </p:cNvPr>
            <p:cNvSpPr/>
            <p:nvPr/>
          </p:nvSpPr>
          <p:spPr>
            <a:xfrm>
              <a:off x="3783184" y="287350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BE042F-26D5-CE40-BCBD-2C0DA96832A6}"/>
                </a:ext>
              </a:extLst>
            </p:cNvPr>
            <p:cNvSpPr/>
            <p:nvPr/>
          </p:nvSpPr>
          <p:spPr>
            <a:xfrm>
              <a:off x="2373373" y="286697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4B07CFB-2A05-2D42-8A7B-C1675BF28FC2}"/>
                </a:ext>
              </a:extLst>
            </p:cNvPr>
            <p:cNvSpPr/>
            <p:nvPr/>
          </p:nvSpPr>
          <p:spPr>
            <a:xfrm>
              <a:off x="2363384" y="358267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D4723F06-F12B-E84D-9850-41CB744F4602}"/>
                </a:ext>
              </a:extLst>
            </p:cNvPr>
            <p:cNvSpPr/>
            <p:nvPr/>
          </p:nvSpPr>
          <p:spPr>
            <a:xfrm>
              <a:off x="5216289" y="286916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EFBDC08-75D9-0E4D-85FF-1A138F01541C}"/>
                </a:ext>
              </a:extLst>
            </p:cNvPr>
            <p:cNvSpPr/>
            <p:nvPr/>
          </p:nvSpPr>
          <p:spPr>
            <a:xfrm>
              <a:off x="5218252" y="358486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807E5AD-2628-6146-B63E-7D3A639E1306}"/>
                </a:ext>
              </a:extLst>
            </p:cNvPr>
            <p:cNvSpPr/>
            <p:nvPr/>
          </p:nvSpPr>
          <p:spPr>
            <a:xfrm>
              <a:off x="3040730" y="287051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7601C89-A368-0E40-B843-C4A5B2B4A4E3}"/>
                </a:ext>
              </a:extLst>
            </p:cNvPr>
            <p:cNvSpPr/>
            <p:nvPr/>
          </p:nvSpPr>
          <p:spPr>
            <a:xfrm>
              <a:off x="4499959" y="286617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101F1F-A3DA-4D43-8E55-A0508B4A1E6E}"/>
                </a:ext>
              </a:extLst>
            </p:cNvPr>
            <p:cNvSpPr/>
            <p:nvPr/>
          </p:nvSpPr>
          <p:spPr>
            <a:xfrm>
              <a:off x="911342" y="287392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7E2A4649-C2BE-D641-9B99-EA59E71EACCF}"/>
                </a:ext>
              </a:extLst>
            </p:cNvPr>
            <p:cNvCxnSpPr/>
            <p:nvPr/>
          </p:nvCxnSpPr>
          <p:spPr>
            <a:xfrm flipV="1">
              <a:off x="905726" y="2819271"/>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F893E4C-6C15-0F4B-82AE-7ED5F11B3ED7}"/>
                </a:ext>
              </a:extLst>
            </p:cNvPr>
            <p:cNvCxnSpPr/>
            <p:nvPr/>
          </p:nvCxnSpPr>
          <p:spPr>
            <a:xfrm>
              <a:off x="813926" y="281722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9146EAE-47ED-6945-8E8F-C4F61D494C76}"/>
                </a:ext>
              </a:extLst>
            </p:cNvPr>
            <p:cNvCxnSpPr/>
            <p:nvPr/>
          </p:nvCxnSpPr>
          <p:spPr>
            <a:xfrm>
              <a:off x="810756" y="2909033"/>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F016DD4-FFD4-0549-B926-6A485AAF57D2}"/>
                </a:ext>
              </a:extLst>
            </p:cNvPr>
            <p:cNvCxnSpPr/>
            <p:nvPr/>
          </p:nvCxnSpPr>
          <p:spPr>
            <a:xfrm>
              <a:off x="816242" y="2998166"/>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4FD7388-6B4D-8A4A-AFC3-904B628E343A}"/>
                </a:ext>
              </a:extLst>
            </p:cNvPr>
            <p:cNvCxnSpPr/>
            <p:nvPr/>
          </p:nvCxnSpPr>
          <p:spPr>
            <a:xfrm>
              <a:off x="815076" y="3523528"/>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A8ADD9C-C790-E14E-A512-943DA21AEF62}"/>
                </a:ext>
              </a:extLst>
            </p:cNvPr>
            <p:cNvCxnSpPr/>
            <p:nvPr/>
          </p:nvCxnSpPr>
          <p:spPr>
            <a:xfrm>
              <a:off x="811906" y="3615341"/>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44B4CB3-09B7-9440-988E-20DBA0FD073F}"/>
                </a:ext>
              </a:extLst>
            </p:cNvPr>
            <p:cNvCxnSpPr/>
            <p:nvPr/>
          </p:nvCxnSpPr>
          <p:spPr>
            <a:xfrm>
              <a:off x="817392" y="3704474"/>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044062C-1090-9A49-973C-47927DE10710}"/>
                </a:ext>
              </a:extLst>
            </p:cNvPr>
            <p:cNvSpPr/>
            <p:nvPr/>
          </p:nvSpPr>
          <p:spPr>
            <a:xfrm>
              <a:off x="907329" y="357170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05B454A6-BCBD-8040-A932-E8785308354B}"/>
                </a:ext>
              </a:extLst>
            </p:cNvPr>
            <p:cNvCxnSpPr/>
            <p:nvPr/>
          </p:nvCxnSpPr>
          <p:spPr>
            <a:xfrm flipV="1">
              <a:off x="906876" y="3525579"/>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FCFD37F-10A9-4F41-8E8F-2CE747A79C4D}"/>
                </a:ext>
              </a:extLst>
            </p:cNvPr>
            <p:cNvCxnSpPr/>
            <p:nvPr/>
          </p:nvCxnSpPr>
          <p:spPr>
            <a:xfrm flipV="1">
              <a:off x="6674661" y="2934560"/>
              <a:ext cx="727136" cy="6884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8753251-E0AF-6345-AFA8-E0129F7077F7}"/>
                </a:ext>
              </a:extLst>
            </p:cNvPr>
            <p:cNvCxnSpPr/>
            <p:nvPr/>
          </p:nvCxnSpPr>
          <p:spPr>
            <a:xfrm>
              <a:off x="7397079" y="2927169"/>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5CCBA0C-B1D8-2A46-A7BE-D03A67DDADBD}"/>
                </a:ext>
              </a:extLst>
            </p:cNvPr>
            <p:cNvCxnSpPr/>
            <p:nvPr/>
          </p:nvCxnSpPr>
          <p:spPr>
            <a:xfrm>
              <a:off x="6665559" y="3632965"/>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9F4C163-48E3-5C40-8FE4-145FFD498ED6}"/>
                </a:ext>
              </a:extLst>
            </p:cNvPr>
            <p:cNvCxnSpPr/>
            <p:nvPr/>
          </p:nvCxnSpPr>
          <p:spPr>
            <a:xfrm flipH="1" flipV="1">
              <a:off x="7391507" y="2901040"/>
              <a:ext cx="750308" cy="773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111E75E-6FA8-A440-9401-B9D351165CB8}"/>
                </a:ext>
              </a:extLst>
            </p:cNvPr>
            <p:cNvCxnSpPr/>
            <p:nvPr/>
          </p:nvCxnSpPr>
          <p:spPr>
            <a:xfrm flipH="1">
              <a:off x="6674535" y="2940692"/>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C921B4E-BBD6-EA4A-AD51-E302BE6BF8C6}"/>
                </a:ext>
              </a:extLst>
            </p:cNvPr>
            <p:cNvCxnSpPr/>
            <p:nvPr/>
          </p:nvCxnSpPr>
          <p:spPr>
            <a:xfrm flipH="1" flipV="1">
              <a:off x="6689006" y="2931437"/>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C2D2464A-F27D-8F43-893B-2E0379B27F44}"/>
                </a:ext>
              </a:extLst>
            </p:cNvPr>
            <p:cNvSpPr/>
            <p:nvPr/>
          </p:nvSpPr>
          <p:spPr>
            <a:xfrm>
              <a:off x="8094458" y="288115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66F93C8A-8FE7-DA40-A823-9D79E10A41B4}"/>
                </a:ext>
              </a:extLst>
            </p:cNvPr>
            <p:cNvSpPr/>
            <p:nvPr/>
          </p:nvSpPr>
          <p:spPr>
            <a:xfrm>
              <a:off x="8076828" y="359033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381D7F2-ADEA-524B-BA37-E7052111FD17}"/>
                </a:ext>
              </a:extLst>
            </p:cNvPr>
            <p:cNvSpPr/>
            <p:nvPr/>
          </p:nvSpPr>
          <p:spPr>
            <a:xfrm>
              <a:off x="7365066" y="287817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A6FC49B2-A0F8-CD4A-A4E1-0D49D35197C7}"/>
                </a:ext>
              </a:extLst>
            </p:cNvPr>
            <p:cNvSpPr/>
            <p:nvPr/>
          </p:nvSpPr>
          <p:spPr>
            <a:xfrm>
              <a:off x="6613621" y="288114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41120509-95E0-F849-A304-E6B7E348B656}"/>
                </a:ext>
              </a:extLst>
            </p:cNvPr>
            <p:cNvSpPr/>
            <p:nvPr/>
          </p:nvSpPr>
          <p:spPr>
            <a:xfrm>
              <a:off x="6614023" y="359528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4C59C425-6F27-A74C-B26C-8E2812564187}"/>
                </a:ext>
              </a:extLst>
            </p:cNvPr>
            <p:cNvSpPr/>
            <p:nvPr/>
          </p:nvSpPr>
          <p:spPr>
            <a:xfrm>
              <a:off x="5618209" y="3241831"/>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Oval 50">
              <a:extLst>
                <a:ext uri="{FF2B5EF4-FFF2-40B4-BE49-F238E27FC236}">
                  <a16:creationId xmlns:a16="http://schemas.microsoft.com/office/drawing/2014/main" id="{A6BF376D-8424-6B4A-8E32-77B97FF7B6F4}"/>
                </a:ext>
              </a:extLst>
            </p:cNvPr>
            <p:cNvSpPr/>
            <p:nvPr/>
          </p:nvSpPr>
          <p:spPr>
            <a:xfrm>
              <a:off x="5921772" y="3235608"/>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Oval 51">
              <a:extLst>
                <a:ext uri="{FF2B5EF4-FFF2-40B4-BE49-F238E27FC236}">
                  <a16:creationId xmlns:a16="http://schemas.microsoft.com/office/drawing/2014/main" id="{AB5BCB2D-2508-6149-8939-B9576E317977}"/>
                </a:ext>
              </a:extLst>
            </p:cNvPr>
            <p:cNvSpPr/>
            <p:nvPr/>
          </p:nvSpPr>
          <p:spPr>
            <a:xfrm>
              <a:off x="6291096" y="3238716"/>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cxnSp>
        <p:nvCxnSpPr>
          <p:cNvPr id="53" name="Straight Arrow Connector 52">
            <a:extLst>
              <a:ext uri="{FF2B5EF4-FFF2-40B4-BE49-F238E27FC236}">
                <a16:creationId xmlns:a16="http://schemas.microsoft.com/office/drawing/2014/main" id="{3D8BA81B-881B-F34C-866B-9962B48CDB34}"/>
              </a:ext>
            </a:extLst>
          </p:cNvPr>
          <p:cNvCxnSpPr>
            <a:cxnSpLocks/>
          </p:cNvCxnSpPr>
          <p:nvPr/>
        </p:nvCxnSpPr>
        <p:spPr>
          <a:xfrm>
            <a:off x="8281841" y="2942387"/>
            <a:ext cx="0" cy="218360"/>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E575449-654C-A949-9DC2-E2112BDF7D77}"/>
              </a:ext>
            </a:extLst>
          </p:cNvPr>
          <p:cNvCxnSpPr>
            <a:cxnSpLocks/>
          </p:cNvCxnSpPr>
          <p:nvPr/>
        </p:nvCxnSpPr>
        <p:spPr>
          <a:xfrm>
            <a:off x="8279585" y="3869799"/>
            <a:ext cx="0" cy="198902"/>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E940849D-854D-1B47-877C-C8E189E2A62B}"/>
              </a:ext>
            </a:extLst>
          </p:cNvPr>
          <p:cNvSpPr txBox="1"/>
          <p:nvPr/>
        </p:nvSpPr>
        <p:spPr>
          <a:xfrm>
            <a:off x="8045065" y="2516086"/>
            <a:ext cx="536444"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sp>
        <p:nvSpPr>
          <p:cNvPr id="80" name="TextBox 79">
            <a:extLst>
              <a:ext uri="{FF2B5EF4-FFF2-40B4-BE49-F238E27FC236}">
                <a16:creationId xmlns:a16="http://schemas.microsoft.com/office/drawing/2014/main" id="{BE43F6EE-6862-5A49-BEF4-0F005013883B}"/>
              </a:ext>
            </a:extLst>
          </p:cNvPr>
          <p:cNvSpPr txBox="1"/>
          <p:nvPr/>
        </p:nvSpPr>
        <p:spPr>
          <a:xfrm>
            <a:off x="8041375" y="4095176"/>
            <a:ext cx="546216"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grpSp>
        <p:nvGrpSpPr>
          <p:cNvPr id="81" name="Group 80">
            <a:extLst>
              <a:ext uri="{FF2B5EF4-FFF2-40B4-BE49-F238E27FC236}">
                <a16:creationId xmlns:a16="http://schemas.microsoft.com/office/drawing/2014/main" id="{1197C7CF-8F37-A241-B3EB-982265CD9FE0}"/>
              </a:ext>
            </a:extLst>
          </p:cNvPr>
          <p:cNvGrpSpPr/>
          <p:nvPr/>
        </p:nvGrpSpPr>
        <p:grpSpPr>
          <a:xfrm>
            <a:off x="485576" y="5409111"/>
            <a:ext cx="924602" cy="1058574"/>
            <a:chOff x="536432" y="5376415"/>
            <a:chExt cx="924602" cy="1058574"/>
          </a:xfrm>
        </p:grpSpPr>
        <p:cxnSp>
          <p:nvCxnSpPr>
            <p:cNvPr id="82" name="Straight Arrow Connector 81">
              <a:extLst>
                <a:ext uri="{FF2B5EF4-FFF2-40B4-BE49-F238E27FC236}">
                  <a16:creationId xmlns:a16="http://schemas.microsoft.com/office/drawing/2014/main" id="{3B2A616D-CD48-444C-9DAA-AF65D97A9D2F}"/>
                </a:ext>
              </a:extLst>
            </p:cNvPr>
            <p:cNvCxnSpPr/>
            <p:nvPr/>
          </p:nvCxnSpPr>
          <p:spPr>
            <a:xfrm>
              <a:off x="655200" y="6285600"/>
              <a:ext cx="469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14D5C599-EB46-7742-B4B1-15AC20298C10}"/>
                </a:ext>
              </a:extLst>
            </p:cNvPr>
            <p:cNvSpPr txBox="1"/>
            <p:nvPr/>
          </p:nvSpPr>
          <p:spPr>
            <a:xfrm>
              <a:off x="1180298" y="6065657"/>
              <a:ext cx="280736" cy="369332"/>
            </a:xfrm>
            <a:prstGeom prst="rect">
              <a:avLst/>
            </a:prstGeom>
            <a:noFill/>
          </p:spPr>
          <p:txBody>
            <a:bodyPr wrap="square" rtlCol="0">
              <a:spAutoFit/>
            </a:bodyPr>
            <a:lstStyle/>
            <a:p>
              <a:r>
                <a:rPr lang="en-US" dirty="0"/>
                <a:t>x</a:t>
              </a:r>
            </a:p>
          </p:txBody>
        </p:sp>
        <p:cxnSp>
          <p:nvCxnSpPr>
            <p:cNvPr id="84" name="Straight Arrow Connector 83">
              <a:extLst>
                <a:ext uri="{FF2B5EF4-FFF2-40B4-BE49-F238E27FC236}">
                  <a16:creationId xmlns:a16="http://schemas.microsoft.com/office/drawing/2014/main" id="{71A3320D-0BDE-7F40-AEC1-A114C10820A6}"/>
                </a:ext>
              </a:extLst>
            </p:cNvPr>
            <p:cNvCxnSpPr>
              <a:cxnSpLocks/>
            </p:cNvCxnSpPr>
            <p:nvPr/>
          </p:nvCxnSpPr>
          <p:spPr>
            <a:xfrm flipV="1">
              <a:off x="656400" y="5803200"/>
              <a:ext cx="0" cy="482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0A71384D-526A-5246-AB7A-9F12F3FB34DF}"/>
                </a:ext>
              </a:extLst>
            </p:cNvPr>
            <p:cNvSpPr txBox="1"/>
            <p:nvPr/>
          </p:nvSpPr>
          <p:spPr>
            <a:xfrm>
              <a:off x="536432" y="5376415"/>
              <a:ext cx="280736" cy="369332"/>
            </a:xfrm>
            <a:prstGeom prst="rect">
              <a:avLst/>
            </a:prstGeom>
            <a:noFill/>
          </p:spPr>
          <p:txBody>
            <a:bodyPr wrap="square" rtlCol="0">
              <a:spAutoFit/>
            </a:bodyPr>
            <a:lstStyle/>
            <a:p>
              <a:r>
                <a:rPr lang="en-US" dirty="0"/>
                <a:t>y</a:t>
              </a:r>
            </a:p>
          </p:txBody>
        </p:sp>
      </p:grpSp>
      <p:sp>
        <p:nvSpPr>
          <p:cNvPr id="87" name="Rectangle 86">
            <a:extLst>
              <a:ext uri="{FF2B5EF4-FFF2-40B4-BE49-F238E27FC236}">
                <a16:creationId xmlns:a16="http://schemas.microsoft.com/office/drawing/2014/main" id="{75A43150-B24D-0E47-94EB-A386455B26F2}"/>
              </a:ext>
            </a:extLst>
          </p:cNvPr>
          <p:cNvSpPr/>
          <p:nvPr/>
        </p:nvSpPr>
        <p:spPr>
          <a:xfrm>
            <a:off x="285564"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5" name="Straight Connector 64">
            <a:extLst>
              <a:ext uri="{FF2B5EF4-FFF2-40B4-BE49-F238E27FC236}">
                <a16:creationId xmlns:a16="http://schemas.microsoft.com/office/drawing/2014/main" id="{0B604C52-7BFC-3449-AB5B-8F0BFC449F92}"/>
              </a:ext>
            </a:extLst>
          </p:cNvPr>
          <p:cNvCxnSpPr/>
          <p:nvPr/>
        </p:nvCxnSpPr>
        <p:spPr>
          <a:xfrm>
            <a:off x="285564" y="1165599"/>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B4F03969-B129-B540-964F-726BEE5C21A9}"/>
              </a:ext>
            </a:extLst>
          </p:cNvPr>
          <p:cNvSpPr txBox="1"/>
          <p:nvPr/>
        </p:nvSpPr>
        <p:spPr>
          <a:xfrm>
            <a:off x="2185650" y="226609"/>
            <a:ext cx="5201897"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Lattice Truss Beam Designs with   </a:t>
            </a:r>
          </a:p>
          <a:p>
            <a:r>
              <a:rPr lang="en-US" sz="2800" dirty="0">
                <a:latin typeface="Times New Roman" panose="02020603050405020304" pitchFamily="18" charset="0"/>
                <a:cs typeface="Times New Roman" panose="02020603050405020304" pitchFamily="18" charset="0"/>
              </a:rPr>
              <a:t>  Five Joints per Unit, Design #8          </a:t>
            </a:r>
          </a:p>
        </p:txBody>
      </p:sp>
      <p:grpSp>
        <p:nvGrpSpPr>
          <p:cNvPr id="66" name="Group 65">
            <a:extLst>
              <a:ext uri="{FF2B5EF4-FFF2-40B4-BE49-F238E27FC236}">
                <a16:creationId xmlns:a16="http://schemas.microsoft.com/office/drawing/2014/main" id="{DFD8392E-D96C-AE4D-9F74-DFAB04A8E07A}"/>
              </a:ext>
            </a:extLst>
          </p:cNvPr>
          <p:cNvGrpSpPr/>
          <p:nvPr/>
        </p:nvGrpSpPr>
        <p:grpSpPr>
          <a:xfrm>
            <a:off x="7072902" y="6038707"/>
            <a:ext cx="1678033" cy="481586"/>
            <a:chOff x="1032936" y="5890542"/>
            <a:chExt cx="1678033" cy="481586"/>
          </a:xfrm>
        </p:grpSpPr>
        <p:sp>
          <p:nvSpPr>
            <p:cNvPr id="68" name="TextBox 67">
              <a:extLst>
                <a:ext uri="{FF2B5EF4-FFF2-40B4-BE49-F238E27FC236}">
                  <a16:creationId xmlns:a16="http://schemas.microsoft.com/office/drawing/2014/main" id="{A2388668-B756-204B-88B1-E3323DFA677F}"/>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69" name="TextBox 68">
              <a:extLst>
                <a:ext uri="{FF2B5EF4-FFF2-40B4-BE49-F238E27FC236}">
                  <a16:creationId xmlns:a16="http://schemas.microsoft.com/office/drawing/2014/main" id="{CCB3FD7E-1271-234F-97A6-D6AD10BE6A85}"/>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666163682"/>
      </p:ext>
    </p:extLst>
  </p:cSld>
  <p:clrMapOvr>
    <a:masterClrMapping/>
  </p:clrMapOvr>
  <p:transition advClick="0" advTm="7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3BE54BAA-D1EA-024C-9A58-F5AF27425DBE}"/>
              </a:ext>
            </a:extLst>
          </p:cNvPr>
          <p:cNvGrpSpPr/>
          <p:nvPr/>
        </p:nvGrpSpPr>
        <p:grpSpPr>
          <a:xfrm>
            <a:off x="711000" y="2335066"/>
            <a:ext cx="7375142" cy="891239"/>
            <a:chOff x="711000" y="2335066"/>
            <a:chExt cx="7375142" cy="891239"/>
          </a:xfrm>
        </p:grpSpPr>
        <p:cxnSp>
          <p:nvCxnSpPr>
            <p:cNvPr id="2" name="Straight Connector 1">
              <a:extLst>
                <a:ext uri="{FF2B5EF4-FFF2-40B4-BE49-F238E27FC236}">
                  <a16:creationId xmlns:a16="http://schemas.microsoft.com/office/drawing/2014/main" id="{E15D3907-F28C-184E-8918-760F8E2198D9}"/>
                </a:ext>
              </a:extLst>
            </p:cNvPr>
            <p:cNvCxnSpPr/>
            <p:nvPr/>
          </p:nvCxnSpPr>
          <p:spPr>
            <a:xfrm>
              <a:off x="1578162" y="2434425"/>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536784BE-298B-9F40-9509-B64B02A181FE}"/>
                </a:ext>
              </a:extLst>
            </p:cNvPr>
            <p:cNvCxnSpPr/>
            <p:nvPr/>
          </p:nvCxnSpPr>
          <p:spPr>
            <a:xfrm flipV="1">
              <a:off x="2309351" y="2418629"/>
              <a:ext cx="681416" cy="734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2C1143C1-7316-FF45-914F-148D96AD9F9D}"/>
                </a:ext>
              </a:extLst>
            </p:cNvPr>
            <p:cNvCxnSpPr/>
            <p:nvPr/>
          </p:nvCxnSpPr>
          <p:spPr>
            <a:xfrm>
              <a:off x="2972987" y="2437362"/>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E6CD9EA-65A3-6E45-B13D-5EC739EB22C8}"/>
                </a:ext>
              </a:extLst>
            </p:cNvPr>
            <p:cNvCxnSpPr/>
            <p:nvPr/>
          </p:nvCxnSpPr>
          <p:spPr>
            <a:xfrm flipV="1">
              <a:off x="853293" y="2435840"/>
              <a:ext cx="729587" cy="679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FE3D9C9-A203-F04C-B817-DD141D9F830F}"/>
                </a:ext>
              </a:extLst>
            </p:cNvPr>
            <p:cNvCxnSpPr/>
            <p:nvPr/>
          </p:nvCxnSpPr>
          <p:spPr>
            <a:xfrm flipH="1" flipV="1">
              <a:off x="1554570" y="2400448"/>
              <a:ext cx="767843" cy="7785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D45BF194-C3FB-4B43-BBC1-B911A80F73C2}"/>
                </a:ext>
              </a:extLst>
            </p:cNvPr>
            <p:cNvSpPr/>
            <p:nvPr/>
          </p:nvSpPr>
          <p:spPr>
            <a:xfrm>
              <a:off x="1541505" y="239377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6819366E-4E24-2C48-A9B4-35B4C07AE3E3}"/>
                </a:ext>
              </a:extLst>
            </p:cNvPr>
            <p:cNvCxnSpPr/>
            <p:nvPr/>
          </p:nvCxnSpPr>
          <p:spPr>
            <a:xfrm>
              <a:off x="2280653" y="3136627"/>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1C7B568-4ECE-E442-8210-F45A43D332FA}"/>
                </a:ext>
              </a:extLst>
            </p:cNvPr>
            <p:cNvCxnSpPr/>
            <p:nvPr/>
          </p:nvCxnSpPr>
          <p:spPr>
            <a:xfrm>
              <a:off x="840379" y="3134245"/>
              <a:ext cx="15070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819B699-27F0-AE41-8864-AF4B1A6D3460}"/>
                </a:ext>
              </a:extLst>
            </p:cNvPr>
            <p:cNvCxnSpPr>
              <a:cxnSpLocks/>
            </p:cNvCxnSpPr>
            <p:nvPr/>
          </p:nvCxnSpPr>
          <p:spPr>
            <a:xfrm flipV="1">
              <a:off x="3750258" y="2445887"/>
              <a:ext cx="679520" cy="699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D22355A-B288-5F41-8D25-6096B1B085C1}"/>
                </a:ext>
              </a:extLst>
            </p:cNvPr>
            <p:cNvCxnSpPr/>
            <p:nvPr/>
          </p:nvCxnSpPr>
          <p:spPr>
            <a:xfrm>
              <a:off x="4432216" y="2439552"/>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C6E775F-5E1B-B644-B257-DA446CB84A2E}"/>
                </a:ext>
              </a:extLst>
            </p:cNvPr>
            <p:cNvCxnSpPr/>
            <p:nvPr/>
          </p:nvCxnSpPr>
          <p:spPr>
            <a:xfrm>
              <a:off x="3700696" y="3138817"/>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F470D24-257A-D345-9680-172E8BCF5F34}"/>
                </a:ext>
              </a:extLst>
            </p:cNvPr>
            <p:cNvCxnSpPr>
              <a:cxnSpLocks/>
            </p:cNvCxnSpPr>
            <p:nvPr/>
          </p:nvCxnSpPr>
          <p:spPr>
            <a:xfrm flipH="1" flipV="1">
              <a:off x="2966270" y="2394223"/>
              <a:ext cx="784108" cy="7778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91B6FD1-B9C8-1B43-A7E5-D5E0B53314B2}"/>
                </a:ext>
              </a:extLst>
            </p:cNvPr>
            <p:cNvCxnSpPr/>
            <p:nvPr/>
          </p:nvCxnSpPr>
          <p:spPr>
            <a:xfrm flipH="1" flipV="1">
              <a:off x="4433175" y="2400361"/>
              <a:ext cx="750308" cy="773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0923653-A25A-DC41-9AEF-164A7EEC8C00}"/>
                </a:ext>
              </a:extLst>
            </p:cNvPr>
            <p:cNvCxnSpPr/>
            <p:nvPr/>
          </p:nvCxnSpPr>
          <p:spPr>
            <a:xfrm flipH="1">
              <a:off x="871463" y="2428967"/>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BF26C0B-72A7-1143-AA03-05545BCE49A1}"/>
                </a:ext>
              </a:extLst>
            </p:cNvPr>
            <p:cNvCxnSpPr/>
            <p:nvPr/>
          </p:nvCxnSpPr>
          <p:spPr>
            <a:xfrm flipH="1">
              <a:off x="2303912" y="2433901"/>
              <a:ext cx="1416760" cy="7179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99AF441-1502-C24C-89E3-39FBB0F8130A}"/>
                </a:ext>
              </a:extLst>
            </p:cNvPr>
            <p:cNvCxnSpPr/>
            <p:nvPr/>
          </p:nvCxnSpPr>
          <p:spPr>
            <a:xfrm flipH="1">
              <a:off x="3750132" y="2438452"/>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0E5380-8D9D-A949-80CB-4D39A606804D}"/>
                </a:ext>
              </a:extLst>
            </p:cNvPr>
            <p:cNvCxnSpPr/>
            <p:nvPr/>
          </p:nvCxnSpPr>
          <p:spPr>
            <a:xfrm flipH="1" flipV="1">
              <a:off x="852005" y="2434335"/>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9509C56-C792-5A48-9ACC-F97A3892F1BD}"/>
                </a:ext>
              </a:extLst>
            </p:cNvPr>
            <p:cNvCxnSpPr/>
            <p:nvPr/>
          </p:nvCxnSpPr>
          <p:spPr>
            <a:xfrm flipH="1" flipV="1">
              <a:off x="2304368" y="2434563"/>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13DE4E-6B6F-1D49-87F8-7ED3CC30F8FB}"/>
                </a:ext>
              </a:extLst>
            </p:cNvPr>
            <p:cNvCxnSpPr/>
            <p:nvPr/>
          </p:nvCxnSpPr>
          <p:spPr>
            <a:xfrm flipH="1" flipV="1">
              <a:off x="3743736" y="2443820"/>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2D4F52A4-E9E9-E941-8BBD-BD6F04098F95}"/>
                </a:ext>
              </a:extLst>
            </p:cNvPr>
            <p:cNvSpPr/>
            <p:nvPr/>
          </p:nvSpPr>
          <p:spPr>
            <a:xfrm>
              <a:off x="3685391" y="310052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34F1443-52BC-1F44-83DF-DC9BA8B2F40D}"/>
                </a:ext>
              </a:extLst>
            </p:cNvPr>
            <p:cNvSpPr/>
            <p:nvPr/>
          </p:nvSpPr>
          <p:spPr>
            <a:xfrm>
              <a:off x="3683428" y="239134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BE042F-26D5-CE40-BCBD-2C0DA96832A6}"/>
                </a:ext>
              </a:extLst>
            </p:cNvPr>
            <p:cNvSpPr/>
            <p:nvPr/>
          </p:nvSpPr>
          <p:spPr>
            <a:xfrm>
              <a:off x="2273617" y="238481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4B07CFB-2A05-2D42-8A7B-C1675BF28FC2}"/>
                </a:ext>
              </a:extLst>
            </p:cNvPr>
            <p:cNvSpPr/>
            <p:nvPr/>
          </p:nvSpPr>
          <p:spPr>
            <a:xfrm>
              <a:off x="2263628" y="310052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D4723F06-F12B-E84D-9850-41CB744F4602}"/>
                </a:ext>
              </a:extLst>
            </p:cNvPr>
            <p:cNvSpPr/>
            <p:nvPr/>
          </p:nvSpPr>
          <p:spPr>
            <a:xfrm>
              <a:off x="5116533" y="238700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EFBDC08-75D9-0E4D-85FF-1A138F01541C}"/>
                </a:ext>
              </a:extLst>
            </p:cNvPr>
            <p:cNvSpPr/>
            <p:nvPr/>
          </p:nvSpPr>
          <p:spPr>
            <a:xfrm>
              <a:off x="5118496" y="310271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807E5AD-2628-6146-B63E-7D3A639E1306}"/>
                </a:ext>
              </a:extLst>
            </p:cNvPr>
            <p:cNvSpPr/>
            <p:nvPr/>
          </p:nvSpPr>
          <p:spPr>
            <a:xfrm>
              <a:off x="2940974" y="238836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7601C89-A368-0E40-B843-C4A5B2B4A4E3}"/>
                </a:ext>
              </a:extLst>
            </p:cNvPr>
            <p:cNvSpPr/>
            <p:nvPr/>
          </p:nvSpPr>
          <p:spPr>
            <a:xfrm>
              <a:off x="4400203" y="238402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101F1F-A3DA-4D43-8E55-A0508B4A1E6E}"/>
                </a:ext>
              </a:extLst>
            </p:cNvPr>
            <p:cNvSpPr/>
            <p:nvPr/>
          </p:nvSpPr>
          <p:spPr>
            <a:xfrm>
              <a:off x="811586" y="239177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7E2A4649-C2BE-D641-9B99-EA59E71EACCF}"/>
                </a:ext>
              </a:extLst>
            </p:cNvPr>
            <p:cNvCxnSpPr/>
            <p:nvPr/>
          </p:nvCxnSpPr>
          <p:spPr>
            <a:xfrm flipV="1">
              <a:off x="805970" y="2337117"/>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F893E4C-6C15-0F4B-82AE-7ED5F11B3ED7}"/>
                </a:ext>
              </a:extLst>
            </p:cNvPr>
            <p:cNvCxnSpPr/>
            <p:nvPr/>
          </p:nvCxnSpPr>
          <p:spPr>
            <a:xfrm>
              <a:off x="714170" y="2335066"/>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9146EAE-47ED-6945-8E8F-C4F61D494C76}"/>
                </a:ext>
              </a:extLst>
            </p:cNvPr>
            <p:cNvCxnSpPr/>
            <p:nvPr/>
          </p:nvCxnSpPr>
          <p:spPr>
            <a:xfrm>
              <a:off x="711000" y="2426879"/>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F016DD4-FFD4-0549-B926-6A485AAF57D2}"/>
                </a:ext>
              </a:extLst>
            </p:cNvPr>
            <p:cNvCxnSpPr/>
            <p:nvPr/>
          </p:nvCxnSpPr>
          <p:spPr>
            <a:xfrm>
              <a:off x="716486" y="2516012"/>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4FD7388-6B4D-8A4A-AFC3-904B628E343A}"/>
                </a:ext>
              </a:extLst>
            </p:cNvPr>
            <p:cNvCxnSpPr/>
            <p:nvPr/>
          </p:nvCxnSpPr>
          <p:spPr>
            <a:xfrm>
              <a:off x="715320" y="3041374"/>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A8ADD9C-C790-E14E-A512-943DA21AEF62}"/>
                </a:ext>
              </a:extLst>
            </p:cNvPr>
            <p:cNvCxnSpPr/>
            <p:nvPr/>
          </p:nvCxnSpPr>
          <p:spPr>
            <a:xfrm>
              <a:off x="712150" y="3133187"/>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44B4CB3-09B7-9440-988E-20DBA0FD073F}"/>
                </a:ext>
              </a:extLst>
            </p:cNvPr>
            <p:cNvCxnSpPr/>
            <p:nvPr/>
          </p:nvCxnSpPr>
          <p:spPr>
            <a:xfrm>
              <a:off x="717636" y="322232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044062C-1090-9A49-973C-47927DE10710}"/>
                </a:ext>
              </a:extLst>
            </p:cNvPr>
            <p:cNvSpPr/>
            <p:nvPr/>
          </p:nvSpPr>
          <p:spPr>
            <a:xfrm>
              <a:off x="807573" y="308955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05B454A6-BCBD-8040-A932-E8785308354B}"/>
                </a:ext>
              </a:extLst>
            </p:cNvPr>
            <p:cNvCxnSpPr/>
            <p:nvPr/>
          </p:nvCxnSpPr>
          <p:spPr>
            <a:xfrm flipV="1">
              <a:off x="807120" y="3043425"/>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FCFD37F-10A9-4F41-8E8F-2CE747A79C4D}"/>
                </a:ext>
              </a:extLst>
            </p:cNvPr>
            <p:cNvCxnSpPr/>
            <p:nvPr/>
          </p:nvCxnSpPr>
          <p:spPr>
            <a:xfrm flipV="1">
              <a:off x="6574905" y="2452406"/>
              <a:ext cx="727136" cy="6884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8753251-E0AF-6345-AFA8-E0129F7077F7}"/>
                </a:ext>
              </a:extLst>
            </p:cNvPr>
            <p:cNvCxnSpPr/>
            <p:nvPr/>
          </p:nvCxnSpPr>
          <p:spPr>
            <a:xfrm>
              <a:off x="7297323" y="2445015"/>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5CCBA0C-B1D8-2A46-A7BE-D03A67DDADBD}"/>
                </a:ext>
              </a:extLst>
            </p:cNvPr>
            <p:cNvCxnSpPr/>
            <p:nvPr/>
          </p:nvCxnSpPr>
          <p:spPr>
            <a:xfrm>
              <a:off x="6565803" y="3150811"/>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9F4C163-48E3-5C40-8FE4-145FFD498ED6}"/>
                </a:ext>
              </a:extLst>
            </p:cNvPr>
            <p:cNvCxnSpPr/>
            <p:nvPr/>
          </p:nvCxnSpPr>
          <p:spPr>
            <a:xfrm flipH="1" flipV="1">
              <a:off x="7291751" y="2418886"/>
              <a:ext cx="750308" cy="773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111E75E-6FA8-A440-9401-B9D351165CB8}"/>
                </a:ext>
              </a:extLst>
            </p:cNvPr>
            <p:cNvCxnSpPr/>
            <p:nvPr/>
          </p:nvCxnSpPr>
          <p:spPr>
            <a:xfrm flipH="1">
              <a:off x="6574779" y="2458538"/>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C921B4E-BBD6-EA4A-AD51-E302BE6BF8C6}"/>
                </a:ext>
              </a:extLst>
            </p:cNvPr>
            <p:cNvCxnSpPr/>
            <p:nvPr/>
          </p:nvCxnSpPr>
          <p:spPr>
            <a:xfrm flipH="1" flipV="1">
              <a:off x="6589250" y="2449283"/>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C2D2464A-F27D-8F43-893B-2E0379B27F44}"/>
                </a:ext>
              </a:extLst>
            </p:cNvPr>
            <p:cNvSpPr/>
            <p:nvPr/>
          </p:nvSpPr>
          <p:spPr>
            <a:xfrm>
              <a:off x="7994702" y="239900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66F93C8A-8FE7-DA40-A823-9D79E10A41B4}"/>
                </a:ext>
              </a:extLst>
            </p:cNvPr>
            <p:cNvSpPr/>
            <p:nvPr/>
          </p:nvSpPr>
          <p:spPr>
            <a:xfrm>
              <a:off x="7977072" y="310817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381D7F2-ADEA-524B-BA37-E7052111FD17}"/>
                </a:ext>
              </a:extLst>
            </p:cNvPr>
            <p:cNvSpPr/>
            <p:nvPr/>
          </p:nvSpPr>
          <p:spPr>
            <a:xfrm>
              <a:off x="7265310" y="239601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A6FC49B2-A0F8-CD4A-A4E1-0D49D35197C7}"/>
                </a:ext>
              </a:extLst>
            </p:cNvPr>
            <p:cNvSpPr/>
            <p:nvPr/>
          </p:nvSpPr>
          <p:spPr>
            <a:xfrm>
              <a:off x="6513865" y="239898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41120509-95E0-F849-A304-E6B7E348B656}"/>
                </a:ext>
              </a:extLst>
            </p:cNvPr>
            <p:cNvSpPr/>
            <p:nvPr/>
          </p:nvSpPr>
          <p:spPr>
            <a:xfrm>
              <a:off x="6514267" y="311313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4C59C425-6F27-A74C-B26C-8E2812564187}"/>
                </a:ext>
              </a:extLst>
            </p:cNvPr>
            <p:cNvSpPr/>
            <p:nvPr/>
          </p:nvSpPr>
          <p:spPr>
            <a:xfrm>
              <a:off x="5518453" y="2759677"/>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Oval 50">
              <a:extLst>
                <a:ext uri="{FF2B5EF4-FFF2-40B4-BE49-F238E27FC236}">
                  <a16:creationId xmlns:a16="http://schemas.microsoft.com/office/drawing/2014/main" id="{A6BF376D-8424-6B4A-8E32-77B97FF7B6F4}"/>
                </a:ext>
              </a:extLst>
            </p:cNvPr>
            <p:cNvSpPr/>
            <p:nvPr/>
          </p:nvSpPr>
          <p:spPr>
            <a:xfrm>
              <a:off x="5822016" y="2753454"/>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Oval 51">
              <a:extLst>
                <a:ext uri="{FF2B5EF4-FFF2-40B4-BE49-F238E27FC236}">
                  <a16:creationId xmlns:a16="http://schemas.microsoft.com/office/drawing/2014/main" id="{AB5BCB2D-2508-6149-8939-B9576E317977}"/>
                </a:ext>
              </a:extLst>
            </p:cNvPr>
            <p:cNvSpPr/>
            <p:nvPr/>
          </p:nvSpPr>
          <p:spPr>
            <a:xfrm>
              <a:off x="6191340" y="2756562"/>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cxnSp>
        <p:nvCxnSpPr>
          <p:cNvPr id="53" name="Straight Arrow Connector 52">
            <a:extLst>
              <a:ext uri="{FF2B5EF4-FFF2-40B4-BE49-F238E27FC236}">
                <a16:creationId xmlns:a16="http://schemas.microsoft.com/office/drawing/2014/main" id="{3D8BA81B-881B-F34C-866B-9962B48CDB34}"/>
              </a:ext>
            </a:extLst>
          </p:cNvPr>
          <p:cNvCxnSpPr>
            <a:cxnSpLocks/>
          </p:cNvCxnSpPr>
          <p:nvPr/>
        </p:nvCxnSpPr>
        <p:spPr>
          <a:xfrm>
            <a:off x="8233441" y="2239989"/>
            <a:ext cx="0" cy="218360"/>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E575449-654C-A949-9DC2-E2112BDF7D77}"/>
              </a:ext>
            </a:extLst>
          </p:cNvPr>
          <p:cNvCxnSpPr>
            <a:cxnSpLocks/>
          </p:cNvCxnSpPr>
          <p:nvPr/>
        </p:nvCxnSpPr>
        <p:spPr>
          <a:xfrm>
            <a:off x="8231185" y="3117523"/>
            <a:ext cx="0" cy="198902"/>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E940849D-854D-1B47-877C-C8E189E2A62B}"/>
              </a:ext>
            </a:extLst>
          </p:cNvPr>
          <p:cNvSpPr txBox="1"/>
          <p:nvPr/>
        </p:nvSpPr>
        <p:spPr>
          <a:xfrm>
            <a:off x="7996665" y="1855251"/>
            <a:ext cx="536444"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sp>
        <p:nvSpPr>
          <p:cNvPr id="80" name="TextBox 79">
            <a:extLst>
              <a:ext uri="{FF2B5EF4-FFF2-40B4-BE49-F238E27FC236}">
                <a16:creationId xmlns:a16="http://schemas.microsoft.com/office/drawing/2014/main" id="{BE43F6EE-6862-5A49-BEF4-0F005013883B}"/>
              </a:ext>
            </a:extLst>
          </p:cNvPr>
          <p:cNvSpPr txBox="1"/>
          <p:nvPr/>
        </p:nvSpPr>
        <p:spPr>
          <a:xfrm>
            <a:off x="7977072" y="3363862"/>
            <a:ext cx="546216"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grpSp>
        <p:nvGrpSpPr>
          <p:cNvPr id="81" name="Group 80">
            <a:extLst>
              <a:ext uri="{FF2B5EF4-FFF2-40B4-BE49-F238E27FC236}">
                <a16:creationId xmlns:a16="http://schemas.microsoft.com/office/drawing/2014/main" id="{1197C7CF-8F37-A241-B3EB-982265CD9FE0}"/>
              </a:ext>
            </a:extLst>
          </p:cNvPr>
          <p:cNvGrpSpPr/>
          <p:nvPr/>
        </p:nvGrpSpPr>
        <p:grpSpPr>
          <a:xfrm>
            <a:off x="476246" y="5399780"/>
            <a:ext cx="924602" cy="1058574"/>
            <a:chOff x="536432" y="5376415"/>
            <a:chExt cx="924602" cy="1058574"/>
          </a:xfrm>
        </p:grpSpPr>
        <p:cxnSp>
          <p:nvCxnSpPr>
            <p:cNvPr id="82" name="Straight Arrow Connector 81">
              <a:extLst>
                <a:ext uri="{FF2B5EF4-FFF2-40B4-BE49-F238E27FC236}">
                  <a16:creationId xmlns:a16="http://schemas.microsoft.com/office/drawing/2014/main" id="{3B2A616D-CD48-444C-9DAA-AF65D97A9D2F}"/>
                </a:ext>
              </a:extLst>
            </p:cNvPr>
            <p:cNvCxnSpPr/>
            <p:nvPr/>
          </p:nvCxnSpPr>
          <p:spPr>
            <a:xfrm>
              <a:off x="655200" y="6285600"/>
              <a:ext cx="469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14D5C599-EB46-7742-B4B1-15AC20298C10}"/>
                </a:ext>
              </a:extLst>
            </p:cNvPr>
            <p:cNvSpPr txBox="1"/>
            <p:nvPr/>
          </p:nvSpPr>
          <p:spPr>
            <a:xfrm>
              <a:off x="1180298" y="6065657"/>
              <a:ext cx="280736" cy="369332"/>
            </a:xfrm>
            <a:prstGeom prst="rect">
              <a:avLst/>
            </a:prstGeom>
            <a:noFill/>
          </p:spPr>
          <p:txBody>
            <a:bodyPr wrap="square" rtlCol="0">
              <a:spAutoFit/>
            </a:bodyPr>
            <a:lstStyle/>
            <a:p>
              <a:r>
                <a:rPr lang="en-US" dirty="0"/>
                <a:t>x</a:t>
              </a:r>
            </a:p>
          </p:txBody>
        </p:sp>
        <p:cxnSp>
          <p:nvCxnSpPr>
            <p:cNvPr id="84" name="Straight Arrow Connector 83">
              <a:extLst>
                <a:ext uri="{FF2B5EF4-FFF2-40B4-BE49-F238E27FC236}">
                  <a16:creationId xmlns:a16="http://schemas.microsoft.com/office/drawing/2014/main" id="{71A3320D-0BDE-7F40-AEC1-A114C10820A6}"/>
                </a:ext>
              </a:extLst>
            </p:cNvPr>
            <p:cNvCxnSpPr>
              <a:cxnSpLocks/>
            </p:cNvCxnSpPr>
            <p:nvPr/>
          </p:nvCxnSpPr>
          <p:spPr>
            <a:xfrm flipV="1">
              <a:off x="656400" y="5803200"/>
              <a:ext cx="0" cy="482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0A71384D-526A-5246-AB7A-9F12F3FB34DF}"/>
                </a:ext>
              </a:extLst>
            </p:cNvPr>
            <p:cNvSpPr txBox="1"/>
            <p:nvPr/>
          </p:nvSpPr>
          <p:spPr>
            <a:xfrm>
              <a:off x="536432" y="5376415"/>
              <a:ext cx="280736" cy="369332"/>
            </a:xfrm>
            <a:prstGeom prst="rect">
              <a:avLst/>
            </a:prstGeom>
            <a:noFill/>
          </p:spPr>
          <p:txBody>
            <a:bodyPr wrap="square" rtlCol="0">
              <a:spAutoFit/>
            </a:bodyPr>
            <a:lstStyle/>
            <a:p>
              <a:r>
                <a:rPr lang="en-US" dirty="0"/>
                <a:t>y</a:t>
              </a:r>
            </a:p>
          </p:txBody>
        </p:sp>
      </p:grpSp>
      <p:sp>
        <p:nvSpPr>
          <p:cNvPr id="87" name="Rectangle 86">
            <a:extLst>
              <a:ext uri="{FF2B5EF4-FFF2-40B4-BE49-F238E27FC236}">
                <a16:creationId xmlns:a16="http://schemas.microsoft.com/office/drawing/2014/main" id="{75A43150-B24D-0E47-94EB-A386455B26F2}"/>
              </a:ext>
            </a:extLst>
          </p:cNvPr>
          <p:cNvSpPr/>
          <p:nvPr/>
        </p:nvSpPr>
        <p:spPr>
          <a:xfrm>
            <a:off x="285564"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6" name="Group 55">
            <a:extLst>
              <a:ext uri="{FF2B5EF4-FFF2-40B4-BE49-F238E27FC236}">
                <a16:creationId xmlns:a16="http://schemas.microsoft.com/office/drawing/2014/main" id="{E82B8A31-E4F1-9240-B3B6-EB7F7809C3EB}"/>
              </a:ext>
            </a:extLst>
          </p:cNvPr>
          <p:cNvGrpSpPr/>
          <p:nvPr/>
        </p:nvGrpSpPr>
        <p:grpSpPr>
          <a:xfrm>
            <a:off x="4551910" y="4444125"/>
            <a:ext cx="3065831" cy="891239"/>
            <a:chOff x="4599383" y="4757989"/>
            <a:chExt cx="3065831" cy="891239"/>
          </a:xfrm>
        </p:grpSpPr>
        <p:cxnSp>
          <p:nvCxnSpPr>
            <p:cNvPr id="65" name="Straight Connector 64">
              <a:extLst>
                <a:ext uri="{FF2B5EF4-FFF2-40B4-BE49-F238E27FC236}">
                  <a16:creationId xmlns:a16="http://schemas.microsoft.com/office/drawing/2014/main" id="{B7C109E3-65B8-2D47-BE8B-B6221DE0003C}"/>
                </a:ext>
              </a:extLst>
            </p:cNvPr>
            <p:cNvCxnSpPr/>
            <p:nvPr/>
          </p:nvCxnSpPr>
          <p:spPr>
            <a:xfrm>
              <a:off x="5466545" y="4857348"/>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214AADA-E94C-7846-9F0F-B5132318B863}"/>
                </a:ext>
              </a:extLst>
            </p:cNvPr>
            <p:cNvCxnSpPr/>
            <p:nvPr/>
          </p:nvCxnSpPr>
          <p:spPr>
            <a:xfrm flipV="1">
              <a:off x="6197734" y="4841552"/>
              <a:ext cx="681416" cy="734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FF52346-B5CD-2B4B-A439-90A3C6AA05C7}"/>
                </a:ext>
              </a:extLst>
            </p:cNvPr>
            <p:cNvCxnSpPr/>
            <p:nvPr/>
          </p:nvCxnSpPr>
          <p:spPr>
            <a:xfrm>
              <a:off x="6861370" y="4860285"/>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C12B5A4-7D69-9048-A519-9EFC18A89C97}"/>
                </a:ext>
              </a:extLst>
            </p:cNvPr>
            <p:cNvCxnSpPr/>
            <p:nvPr/>
          </p:nvCxnSpPr>
          <p:spPr>
            <a:xfrm flipV="1">
              <a:off x="4741676" y="4858763"/>
              <a:ext cx="729587" cy="679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3034048-D1E7-9A45-B51A-C689760EB6C5}"/>
                </a:ext>
              </a:extLst>
            </p:cNvPr>
            <p:cNvCxnSpPr/>
            <p:nvPr/>
          </p:nvCxnSpPr>
          <p:spPr>
            <a:xfrm flipH="1" flipV="1">
              <a:off x="5442953" y="4823371"/>
              <a:ext cx="767843" cy="7785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Oval 69">
              <a:extLst>
                <a:ext uri="{FF2B5EF4-FFF2-40B4-BE49-F238E27FC236}">
                  <a16:creationId xmlns:a16="http://schemas.microsoft.com/office/drawing/2014/main" id="{2CCEB7F6-ADCA-DA4C-9600-FD16C1EFA281}"/>
                </a:ext>
              </a:extLst>
            </p:cNvPr>
            <p:cNvSpPr/>
            <p:nvPr/>
          </p:nvSpPr>
          <p:spPr>
            <a:xfrm>
              <a:off x="5429888" y="481669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a:extLst>
                <a:ext uri="{FF2B5EF4-FFF2-40B4-BE49-F238E27FC236}">
                  <a16:creationId xmlns:a16="http://schemas.microsoft.com/office/drawing/2014/main" id="{B3A794C1-B180-5948-B211-5AF412432784}"/>
                </a:ext>
              </a:extLst>
            </p:cNvPr>
            <p:cNvCxnSpPr/>
            <p:nvPr/>
          </p:nvCxnSpPr>
          <p:spPr>
            <a:xfrm>
              <a:off x="6169036" y="5559550"/>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0E15E0C-5C37-5E4D-A28D-3DCDCFB81E2A}"/>
                </a:ext>
              </a:extLst>
            </p:cNvPr>
            <p:cNvCxnSpPr/>
            <p:nvPr/>
          </p:nvCxnSpPr>
          <p:spPr>
            <a:xfrm>
              <a:off x="4728762" y="5557168"/>
              <a:ext cx="15070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C913A25-5E1A-D546-8C89-5FB79663EC5E}"/>
                </a:ext>
              </a:extLst>
            </p:cNvPr>
            <p:cNvCxnSpPr>
              <a:cxnSpLocks/>
            </p:cNvCxnSpPr>
            <p:nvPr/>
          </p:nvCxnSpPr>
          <p:spPr>
            <a:xfrm flipH="1" flipV="1">
              <a:off x="6854653" y="4817146"/>
              <a:ext cx="784108" cy="7778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DD259A0-7DDE-7846-8742-40BB2690F5BF}"/>
                </a:ext>
              </a:extLst>
            </p:cNvPr>
            <p:cNvCxnSpPr/>
            <p:nvPr/>
          </p:nvCxnSpPr>
          <p:spPr>
            <a:xfrm flipH="1">
              <a:off x="4759846" y="4851890"/>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C65D89B-82FF-C94D-9B33-06F85A70DADA}"/>
                </a:ext>
              </a:extLst>
            </p:cNvPr>
            <p:cNvCxnSpPr/>
            <p:nvPr/>
          </p:nvCxnSpPr>
          <p:spPr>
            <a:xfrm flipH="1">
              <a:off x="6192295" y="4856824"/>
              <a:ext cx="1416760" cy="7179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8274D39-B16B-EF47-A31E-D791B1956AF7}"/>
                </a:ext>
              </a:extLst>
            </p:cNvPr>
            <p:cNvCxnSpPr/>
            <p:nvPr/>
          </p:nvCxnSpPr>
          <p:spPr>
            <a:xfrm flipH="1" flipV="1">
              <a:off x="4740388" y="4857258"/>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DE1766F-D0B4-A645-9016-66105BA737F3}"/>
                </a:ext>
              </a:extLst>
            </p:cNvPr>
            <p:cNvCxnSpPr/>
            <p:nvPr/>
          </p:nvCxnSpPr>
          <p:spPr>
            <a:xfrm flipH="1" flipV="1">
              <a:off x="6192751" y="4857486"/>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0A600BBC-064E-9047-92F3-44C0C85DE893}"/>
                </a:ext>
              </a:extLst>
            </p:cNvPr>
            <p:cNvSpPr/>
            <p:nvPr/>
          </p:nvSpPr>
          <p:spPr>
            <a:xfrm>
              <a:off x="7573774" y="552344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E703A7C2-57FD-1244-90CD-0E88D0F344EE}"/>
                </a:ext>
              </a:extLst>
            </p:cNvPr>
            <p:cNvSpPr/>
            <p:nvPr/>
          </p:nvSpPr>
          <p:spPr>
            <a:xfrm>
              <a:off x="7571811" y="481427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410B5DA-76F9-A549-9D15-8657EC70D1E1}"/>
                </a:ext>
              </a:extLst>
            </p:cNvPr>
            <p:cNvSpPr/>
            <p:nvPr/>
          </p:nvSpPr>
          <p:spPr>
            <a:xfrm>
              <a:off x="6162000" y="480773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70CCF705-4210-5146-97D7-3D118F67CEC0}"/>
                </a:ext>
              </a:extLst>
            </p:cNvPr>
            <p:cNvSpPr/>
            <p:nvPr/>
          </p:nvSpPr>
          <p:spPr>
            <a:xfrm>
              <a:off x="6152011" y="552344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6C0E783-6793-4F45-B4EF-6089A65EEFDE}"/>
                </a:ext>
              </a:extLst>
            </p:cNvPr>
            <p:cNvSpPr/>
            <p:nvPr/>
          </p:nvSpPr>
          <p:spPr>
            <a:xfrm>
              <a:off x="6829357" y="481128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441622E8-BEFA-AD4A-9A46-1AD5854BBC5F}"/>
                </a:ext>
              </a:extLst>
            </p:cNvPr>
            <p:cNvSpPr/>
            <p:nvPr/>
          </p:nvSpPr>
          <p:spPr>
            <a:xfrm>
              <a:off x="4699969" y="481469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Connector 93">
              <a:extLst>
                <a:ext uri="{FF2B5EF4-FFF2-40B4-BE49-F238E27FC236}">
                  <a16:creationId xmlns:a16="http://schemas.microsoft.com/office/drawing/2014/main" id="{5A7A2C45-C1CE-8240-A8D7-724D8A6C5780}"/>
                </a:ext>
              </a:extLst>
            </p:cNvPr>
            <p:cNvCxnSpPr/>
            <p:nvPr/>
          </p:nvCxnSpPr>
          <p:spPr>
            <a:xfrm flipV="1">
              <a:off x="4694353" y="4760040"/>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D8A8073-075E-5340-8D43-96E57E6EC7BB}"/>
                </a:ext>
              </a:extLst>
            </p:cNvPr>
            <p:cNvCxnSpPr/>
            <p:nvPr/>
          </p:nvCxnSpPr>
          <p:spPr>
            <a:xfrm>
              <a:off x="4602553" y="4757989"/>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D505CDC0-46B7-7042-94EA-2471113D0185}"/>
                </a:ext>
              </a:extLst>
            </p:cNvPr>
            <p:cNvCxnSpPr/>
            <p:nvPr/>
          </p:nvCxnSpPr>
          <p:spPr>
            <a:xfrm>
              <a:off x="4599383" y="4849802"/>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3149B203-1361-2D4E-B9A4-BD9E85293EC7}"/>
                </a:ext>
              </a:extLst>
            </p:cNvPr>
            <p:cNvCxnSpPr/>
            <p:nvPr/>
          </p:nvCxnSpPr>
          <p:spPr>
            <a:xfrm>
              <a:off x="4604869" y="493893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A895DD2-8B9F-2B46-9E58-5DDBB45EBE22}"/>
                </a:ext>
              </a:extLst>
            </p:cNvPr>
            <p:cNvCxnSpPr/>
            <p:nvPr/>
          </p:nvCxnSpPr>
          <p:spPr>
            <a:xfrm>
              <a:off x="4603703" y="5464297"/>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E3380C4-013E-E04D-B403-3955E4092118}"/>
                </a:ext>
              </a:extLst>
            </p:cNvPr>
            <p:cNvCxnSpPr/>
            <p:nvPr/>
          </p:nvCxnSpPr>
          <p:spPr>
            <a:xfrm>
              <a:off x="4600533" y="555611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7B86CBA-6718-294C-8845-5CDE2A702D3F}"/>
                </a:ext>
              </a:extLst>
            </p:cNvPr>
            <p:cNvCxnSpPr/>
            <p:nvPr/>
          </p:nvCxnSpPr>
          <p:spPr>
            <a:xfrm>
              <a:off x="4606019" y="5645243"/>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Oval 100">
              <a:extLst>
                <a:ext uri="{FF2B5EF4-FFF2-40B4-BE49-F238E27FC236}">
                  <a16:creationId xmlns:a16="http://schemas.microsoft.com/office/drawing/2014/main" id="{7D063ED9-E5C5-1144-9121-74E89F17554C}"/>
                </a:ext>
              </a:extLst>
            </p:cNvPr>
            <p:cNvSpPr/>
            <p:nvPr/>
          </p:nvSpPr>
          <p:spPr>
            <a:xfrm>
              <a:off x="4695956" y="551247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Connector 101">
              <a:extLst>
                <a:ext uri="{FF2B5EF4-FFF2-40B4-BE49-F238E27FC236}">
                  <a16:creationId xmlns:a16="http://schemas.microsoft.com/office/drawing/2014/main" id="{24D3A739-6649-064A-B0B2-F072A6FC3964}"/>
                </a:ext>
              </a:extLst>
            </p:cNvPr>
            <p:cNvCxnSpPr/>
            <p:nvPr/>
          </p:nvCxnSpPr>
          <p:spPr>
            <a:xfrm flipV="1">
              <a:off x="4695503" y="5466348"/>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3" name="TextBox 102">
            <a:extLst>
              <a:ext uri="{FF2B5EF4-FFF2-40B4-BE49-F238E27FC236}">
                <a16:creationId xmlns:a16="http://schemas.microsoft.com/office/drawing/2014/main" id="{41A8FD5B-DAA7-E44D-A86D-C680F3C0ADFE}"/>
              </a:ext>
            </a:extLst>
          </p:cNvPr>
          <p:cNvSpPr txBox="1"/>
          <p:nvPr/>
        </p:nvSpPr>
        <p:spPr>
          <a:xfrm>
            <a:off x="5769033" y="5364016"/>
            <a:ext cx="84664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n = 2 </a:t>
            </a:r>
            <a:r>
              <a:rPr lang="en-US" dirty="0">
                <a:latin typeface="Times New Roman" panose="02020603050405020304" pitchFamily="18" charset="0"/>
                <a:cs typeface="Times New Roman" panose="02020603050405020304" pitchFamily="18" charset="0"/>
              </a:rPr>
              <a:t>   </a:t>
            </a:r>
          </a:p>
        </p:txBody>
      </p:sp>
      <p:sp>
        <p:nvSpPr>
          <p:cNvPr id="104" name="TextBox 103">
            <a:extLst>
              <a:ext uri="{FF2B5EF4-FFF2-40B4-BE49-F238E27FC236}">
                <a16:creationId xmlns:a16="http://schemas.microsoft.com/office/drawing/2014/main" id="{7903D6BD-10F8-794B-9E72-94151F4FAE59}"/>
              </a:ext>
            </a:extLst>
          </p:cNvPr>
          <p:cNvSpPr txBox="1"/>
          <p:nvPr/>
        </p:nvSpPr>
        <p:spPr>
          <a:xfrm>
            <a:off x="2399523" y="5356869"/>
            <a:ext cx="802854"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n = 1 </a:t>
            </a:r>
            <a:r>
              <a:rPr lang="en-US" dirty="0">
                <a:latin typeface="Times New Roman" panose="02020603050405020304" pitchFamily="18" charset="0"/>
                <a:cs typeface="Times New Roman" panose="02020603050405020304" pitchFamily="18" charset="0"/>
              </a:rPr>
              <a:t>   </a:t>
            </a:r>
          </a:p>
        </p:txBody>
      </p:sp>
      <p:sp>
        <p:nvSpPr>
          <p:cNvPr id="106" name="TextBox 105">
            <a:extLst>
              <a:ext uri="{FF2B5EF4-FFF2-40B4-BE49-F238E27FC236}">
                <a16:creationId xmlns:a16="http://schemas.microsoft.com/office/drawing/2014/main" id="{384150AF-3C2F-314A-880C-0E3EC67EDCCE}"/>
              </a:ext>
            </a:extLst>
          </p:cNvPr>
          <p:cNvSpPr txBox="1"/>
          <p:nvPr/>
        </p:nvSpPr>
        <p:spPr>
          <a:xfrm>
            <a:off x="3713153" y="6182018"/>
            <a:ext cx="1692381" cy="307777"/>
          </a:xfrm>
          <a:prstGeom prst="rect">
            <a:avLst/>
          </a:prstGeom>
          <a:noFill/>
          <a:ln>
            <a:noFill/>
          </a:ln>
        </p:spPr>
        <p:txBody>
          <a:bodyPr wrap="square" rtlCol="0">
            <a:spAutoFit/>
          </a:bodyPr>
          <a:lstStyle/>
          <a:p>
            <a:r>
              <a:rPr lang="en-US" sz="1400" dirty="0">
                <a:latin typeface="Times New Roman" panose="02020603050405020304" pitchFamily="18" charset="0"/>
                <a:cs typeface="Times New Roman" panose="02020603050405020304" pitchFamily="18" charset="0"/>
              </a:rPr>
              <a:t>Lattice truss units, </a:t>
            </a:r>
            <a:r>
              <a:rPr lang="en-US" sz="1400" dirty="0">
                <a:solidFill>
                  <a:srgbClr val="FF0000"/>
                </a:solidFill>
                <a:latin typeface="Times New Roman" panose="02020603050405020304" pitchFamily="18" charset="0"/>
                <a:cs typeface="Times New Roman" panose="02020603050405020304" pitchFamily="18" charset="0"/>
              </a:rPr>
              <a:t>n</a:t>
            </a:r>
          </a:p>
        </p:txBody>
      </p:sp>
      <p:grpSp>
        <p:nvGrpSpPr>
          <p:cNvPr id="55" name="Group 54">
            <a:extLst>
              <a:ext uri="{FF2B5EF4-FFF2-40B4-BE49-F238E27FC236}">
                <a16:creationId xmlns:a16="http://schemas.microsoft.com/office/drawing/2014/main" id="{42E869EC-EFD0-8F4E-88AA-46B82A8A11FB}"/>
              </a:ext>
            </a:extLst>
          </p:cNvPr>
          <p:cNvGrpSpPr/>
          <p:nvPr/>
        </p:nvGrpSpPr>
        <p:grpSpPr>
          <a:xfrm>
            <a:off x="1783351" y="4422315"/>
            <a:ext cx="1654057" cy="891239"/>
            <a:chOff x="4751783" y="4910389"/>
            <a:chExt cx="1654057" cy="891239"/>
          </a:xfrm>
        </p:grpSpPr>
        <p:cxnSp>
          <p:nvCxnSpPr>
            <p:cNvPr id="107" name="Straight Connector 106">
              <a:extLst>
                <a:ext uri="{FF2B5EF4-FFF2-40B4-BE49-F238E27FC236}">
                  <a16:creationId xmlns:a16="http://schemas.microsoft.com/office/drawing/2014/main" id="{376722C8-A6B4-8640-B045-49D3C512B887}"/>
                </a:ext>
              </a:extLst>
            </p:cNvPr>
            <p:cNvCxnSpPr/>
            <p:nvPr/>
          </p:nvCxnSpPr>
          <p:spPr>
            <a:xfrm>
              <a:off x="5618945" y="5009748"/>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2E758BB2-5601-7640-831E-84D9645D9702}"/>
                </a:ext>
              </a:extLst>
            </p:cNvPr>
            <p:cNvCxnSpPr/>
            <p:nvPr/>
          </p:nvCxnSpPr>
          <p:spPr>
            <a:xfrm flipV="1">
              <a:off x="4894076" y="5011163"/>
              <a:ext cx="729587" cy="679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9D82A0B-471A-D048-8335-28A4442A6577}"/>
                </a:ext>
              </a:extLst>
            </p:cNvPr>
            <p:cNvCxnSpPr/>
            <p:nvPr/>
          </p:nvCxnSpPr>
          <p:spPr>
            <a:xfrm flipH="1" flipV="1">
              <a:off x="5595353" y="4975771"/>
              <a:ext cx="767843" cy="7785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Oval 109">
              <a:extLst>
                <a:ext uri="{FF2B5EF4-FFF2-40B4-BE49-F238E27FC236}">
                  <a16:creationId xmlns:a16="http://schemas.microsoft.com/office/drawing/2014/main" id="{76F0868A-7DA8-0147-93F5-7BADE4462DAA}"/>
                </a:ext>
              </a:extLst>
            </p:cNvPr>
            <p:cNvSpPr/>
            <p:nvPr/>
          </p:nvSpPr>
          <p:spPr>
            <a:xfrm>
              <a:off x="5582288" y="496909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a:extLst>
                <a:ext uri="{FF2B5EF4-FFF2-40B4-BE49-F238E27FC236}">
                  <a16:creationId xmlns:a16="http://schemas.microsoft.com/office/drawing/2014/main" id="{863B1721-320A-C44C-B34A-FC7BE5429477}"/>
                </a:ext>
              </a:extLst>
            </p:cNvPr>
            <p:cNvCxnSpPr/>
            <p:nvPr/>
          </p:nvCxnSpPr>
          <p:spPr>
            <a:xfrm>
              <a:off x="4881162" y="5709568"/>
              <a:ext cx="15070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3C06F43-7AA7-E346-8D9A-3D28A43EDF74}"/>
                </a:ext>
              </a:extLst>
            </p:cNvPr>
            <p:cNvCxnSpPr/>
            <p:nvPr/>
          </p:nvCxnSpPr>
          <p:spPr>
            <a:xfrm flipH="1">
              <a:off x="4912246" y="5004290"/>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DF1A0CF-18ED-8848-BD0F-96D6997C9F3E}"/>
                </a:ext>
              </a:extLst>
            </p:cNvPr>
            <p:cNvCxnSpPr/>
            <p:nvPr/>
          </p:nvCxnSpPr>
          <p:spPr>
            <a:xfrm flipH="1" flipV="1">
              <a:off x="4892788" y="5009658"/>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Oval 113">
              <a:extLst>
                <a:ext uri="{FF2B5EF4-FFF2-40B4-BE49-F238E27FC236}">
                  <a16:creationId xmlns:a16="http://schemas.microsoft.com/office/drawing/2014/main" id="{A35821B0-8EB7-4247-A04C-4DACDECAB827}"/>
                </a:ext>
              </a:extLst>
            </p:cNvPr>
            <p:cNvSpPr/>
            <p:nvPr/>
          </p:nvSpPr>
          <p:spPr>
            <a:xfrm>
              <a:off x="6314400" y="496013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7927ED95-72F6-3140-B02B-F751EEE42619}"/>
                </a:ext>
              </a:extLst>
            </p:cNvPr>
            <p:cNvSpPr/>
            <p:nvPr/>
          </p:nvSpPr>
          <p:spPr>
            <a:xfrm>
              <a:off x="6304411" y="567584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309AD7E6-EF0C-4942-A2B4-D28C81A57EA2}"/>
                </a:ext>
              </a:extLst>
            </p:cNvPr>
            <p:cNvSpPr/>
            <p:nvPr/>
          </p:nvSpPr>
          <p:spPr>
            <a:xfrm>
              <a:off x="4852369" y="496709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7" name="Straight Connector 116">
              <a:extLst>
                <a:ext uri="{FF2B5EF4-FFF2-40B4-BE49-F238E27FC236}">
                  <a16:creationId xmlns:a16="http://schemas.microsoft.com/office/drawing/2014/main" id="{5CB5BE2D-BFBD-8949-B423-858DAFF011FF}"/>
                </a:ext>
              </a:extLst>
            </p:cNvPr>
            <p:cNvCxnSpPr/>
            <p:nvPr/>
          </p:nvCxnSpPr>
          <p:spPr>
            <a:xfrm flipV="1">
              <a:off x="4846753" y="4912440"/>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DB8BE83A-4648-1747-8909-F161F6C7514C}"/>
                </a:ext>
              </a:extLst>
            </p:cNvPr>
            <p:cNvCxnSpPr/>
            <p:nvPr/>
          </p:nvCxnSpPr>
          <p:spPr>
            <a:xfrm>
              <a:off x="4754953" y="4910389"/>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0695013-923E-CA43-8BB2-62EF87BDED64}"/>
                </a:ext>
              </a:extLst>
            </p:cNvPr>
            <p:cNvCxnSpPr/>
            <p:nvPr/>
          </p:nvCxnSpPr>
          <p:spPr>
            <a:xfrm>
              <a:off x="4751783" y="5002202"/>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67509424-A751-DB44-A347-3839C9F169F6}"/>
                </a:ext>
              </a:extLst>
            </p:cNvPr>
            <p:cNvCxnSpPr/>
            <p:nvPr/>
          </p:nvCxnSpPr>
          <p:spPr>
            <a:xfrm>
              <a:off x="4757269" y="509133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B159FC38-A414-B541-8FAA-20377111DE5B}"/>
                </a:ext>
              </a:extLst>
            </p:cNvPr>
            <p:cNvCxnSpPr/>
            <p:nvPr/>
          </p:nvCxnSpPr>
          <p:spPr>
            <a:xfrm>
              <a:off x="4756103" y="5616697"/>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033FF188-F09E-6A4D-BF72-8E7E5B931948}"/>
                </a:ext>
              </a:extLst>
            </p:cNvPr>
            <p:cNvCxnSpPr/>
            <p:nvPr/>
          </p:nvCxnSpPr>
          <p:spPr>
            <a:xfrm>
              <a:off x="4752933" y="570851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88681408-8BF1-0C42-AFB3-A19F59F1DBEE}"/>
                </a:ext>
              </a:extLst>
            </p:cNvPr>
            <p:cNvCxnSpPr/>
            <p:nvPr/>
          </p:nvCxnSpPr>
          <p:spPr>
            <a:xfrm>
              <a:off x="4758419" y="5797643"/>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Oval 123">
              <a:extLst>
                <a:ext uri="{FF2B5EF4-FFF2-40B4-BE49-F238E27FC236}">
                  <a16:creationId xmlns:a16="http://schemas.microsoft.com/office/drawing/2014/main" id="{9A0C14D3-4FAC-3E47-A843-75C8FB4FF252}"/>
                </a:ext>
              </a:extLst>
            </p:cNvPr>
            <p:cNvSpPr/>
            <p:nvPr/>
          </p:nvSpPr>
          <p:spPr>
            <a:xfrm>
              <a:off x="4848356" y="566487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Connector 124">
              <a:extLst>
                <a:ext uri="{FF2B5EF4-FFF2-40B4-BE49-F238E27FC236}">
                  <a16:creationId xmlns:a16="http://schemas.microsoft.com/office/drawing/2014/main" id="{387C427D-02D8-4640-928F-6B0A7EFF560F}"/>
                </a:ext>
              </a:extLst>
            </p:cNvPr>
            <p:cNvCxnSpPr/>
            <p:nvPr/>
          </p:nvCxnSpPr>
          <p:spPr>
            <a:xfrm flipV="1">
              <a:off x="4847903" y="5618748"/>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7" name="Straight Connector 126">
            <a:extLst>
              <a:ext uri="{FF2B5EF4-FFF2-40B4-BE49-F238E27FC236}">
                <a16:creationId xmlns:a16="http://schemas.microsoft.com/office/drawing/2014/main" id="{AE5580D6-CF4C-9144-BAF8-4E9EA8D930F6}"/>
              </a:ext>
            </a:extLst>
          </p:cNvPr>
          <p:cNvCxnSpPr/>
          <p:nvPr/>
        </p:nvCxnSpPr>
        <p:spPr>
          <a:xfrm>
            <a:off x="285564" y="1189452"/>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F99772F8-7CCA-DA4A-8DC2-A55B92F5EF7D}"/>
              </a:ext>
            </a:extLst>
          </p:cNvPr>
          <p:cNvSpPr txBox="1"/>
          <p:nvPr/>
        </p:nvSpPr>
        <p:spPr>
          <a:xfrm>
            <a:off x="2217454" y="242511"/>
            <a:ext cx="5201897"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Lattice Truss Beam Designs with   </a:t>
            </a:r>
          </a:p>
          <a:p>
            <a:r>
              <a:rPr lang="en-US" sz="2800" dirty="0">
                <a:latin typeface="Times New Roman" panose="02020603050405020304" pitchFamily="18" charset="0"/>
                <a:cs typeface="Times New Roman" panose="02020603050405020304" pitchFamily="18" charset="0"/>
              </a:rPr>
              <a:t>  Five Joints per Unit, Design #8          </a:t>
            </a:r>
          </a:p>
        </p:txBody>
      </p:sp>
      <p:grpSp>
        <p:nvGrpSpPr>
          <p:cNvPr id="126" name="Group 125">
            <a:extLst>
              <a:ext uri="{FF2B5EF4-FFF2-40B4-BE49-F238E27FC236}">
                <a16:creationId xmlns:a16="http://schemas.microsoft.com/office/drawing/2014/main" id="{9415781A-C186-A643-BCD2-934B17066C07}"/>
              </a:ext>
            </a:extLst>
          </p:cNvPr>
          <p:cNvGrpSpPr/>
          <p:nvPr/>
        </p:nvGrpSpPr>
        <p:grpSpPr>
          <a:xfrm>
            <a:off x="7119393" y="6058841"/>
            <a:ext cx="1678033" cy="481586"/>
            <a:chOff x="1032936" y="5890542"/>
            <a:chExt cx="1678033" cy="481586"/>
          </a:xfrm>
        </p:grpSpPr>
        <p:sp>
          <p:nvSpPr>
            <p:cNvPr id="128" name="TextBox 127">
              <a:extLst>
                <a:ext uri="{FF2B5EF4-FFF2-40B4-BE49-F238E27FC236}">
                  <a16:creationId xmlns:a16="http://schemas.microsoft.com/office/drawing/2014/main" id="{0329AED3-069D-3E45-8FDB-E0F9544681DC}"/>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30" name="TextBox 129">
              <a:extLst>
                <a:ext uri="{FF2B5EF4-FFF2-40B4-BE49-F238E27FC236}">
                  <a16:creationId xmlns:a16="http://schemas.microsoft.com/office/drawing/2014/main" id="{761C976A-B738-DC4B-A63B-3C1DF570900B}"/>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4103835419"/>
      </p:ext>
    </p:extLst>
  </p:cSld>
  <p:clrMapOvr>
    <a:masterClrMapping/>
  </p:clrMapOvr>
  <p:transition advClick="0" advTm="9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1174F-D4FE-4E4E-8FDF-ACE634216AB8}"/>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48A7E66-FB7B-644C-B3BB-7E4DB58DAC00}"/>
              </a:ext>
            </a:extLst>
          </p:cNvPr>
          <p:cNvSpPr txBox="1"/>
          <p:nvPr/>
        </p:nvSpPr>
        <p:spPr>
          <a:xfrm>
            <a:off x="3752077" y="330763"/>
            <a:ext cx="1789501"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Copyright Page  </a:t>
            </a:r>
          </a:p>
        </p:txBody>
      </p:sp>
      <p:sp>
        <p:nvSpPr>
          <p:cNvPr id="8" name="TextBox 7">
            <a:extLst>
              <a:ext uri="{FF2B5EF4-FFF2-40B4-BE49-F238E27FC236}">
                <a16:creationId xmlns:a16="http://schemas.microsoft.com/office/drawing/2014/main" id="{C0E4F49F-2FF3-624E-AE70-4D15C0426077}"/>
              </a:ext>
            </a:extLst>
          </p:cNvPr>
          <p:cNvSpPr txBox="1"/>
          <p:nvPr/>
        </p:nvSpPr>
        <p:spPr>
          <a:xfrm>
            <a:off x="609600" y="1364342"/>
            <a:ext cx="534635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Copyright </a:t>
            </a:r>
            <a:r>
              <a:rPr lang="en-US" dirty="0"/>
              <a:t> ©  </a:t>
            </a:r>
            <a:r>
              <a:rPr lang="en-US" dirty="0">
                <a:latin typeface="Times New Roman" panose="02020603050405020304" pitchFamily="18" charset="0"/>
                <a:cs typeface="Times New Roman" panose="02020603050405020304" pitchFamily="18" charset="0"/>
              </a:rPr>
              <a:t>2020 by Mr. Winfred </a:t>
            </a:r>
            <a:r>
              <a:rPr lang="en-US" dirty="0" err="1">
                <a:latin typeface="Times New Roman" panose="02020603050405020304" pitchFamily="18" charset="0"/>
                <a:cs typeface="Times New Roman" panose="02020603050405020304" pitchFamily="18" charset="0"/>
              </a:rPr>
              <a:t>Scottson</a:t>
            </a:r>
            <a:r>
              <a:rPr lang="en-US" dirty="0">
                <a:latin typeface="Times New Roman" panose="02020603050405020304" pitchFamily="18" charset="0"/>
                <a:cs typeface="Times New Roman" panose="02020603050405020304" pitchFamily="18" charset="0"/>
              </a:rPr>
              <a:t> Kenner </a:t>
            </a:r>
          </a:p>
        </p:txBody>
      </p:sp>
      <p:sp>
        <p:nvSpPr>
          <p:cNvPr id="9" name="TextBox 8">
            <a:extLst>
              <a:ext uri="{FF2B5EF4-FFF2-40B4-BE49-F238E27FC236}">
                <a16:creationId xmlns:a16="http://schemas.microsoft.com/office/drawing/2014/main" id="{28302441-A462-5144-A566-FD1CF2A5D168}"/>
              </a:ext>
            </a:extLst>
          </p:cNvPr>
          <p:cNvSpPr txBox="1"/>
          <p:nvPr/>
        </p:nvSpPr>
        <p:spPr>
          <a:xfrm>
            <a:off x="486029" y="2158131"/>
            <a:ext cx="8064843"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All rights reserved. No portion of this publication maybe reproduced, distributed, or transmitted in any form or by any means, including photocopying, recording, or other electronic or mechanical methods, without the prior written permission of the author. </a:t>
            </a:r>
          </a:p>
        </p:txBody>
      </p:sp>
      <p:sp>
        <p:nvSpPr>
          <p:cNvPr id="10" name="TextBox 9">
            <a:extLst>
              <a:ext uri="{FF2B5EF4-FFF2-40B4-BE49-F238E27FC236}">
                <a16:creationId xmlns:a16="http://schemas.microsoft.com/office/drawing/2014/main" id="{62FD7D41-0278-FE4C-ABE3-E884995ED4DE}"/>
              </a:ext>
            </a:extLst>
          </p:cNvPr>
          <p:cNvSpPr txBox="1"/>
          <p:nvPr/>
        </p:nvSpPr>
        <p:spPr>
          <a:xfrm>
            <a:off x="594804" y="3499541"/>
            <a:ext cx="8064843" cy="1754326"/>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author of this publication has used his best efforts in preparing the presented designs and mathematical derivations. The author makes no warranty of any kind, expressed or implied, in regard to perfect, mistake free, designs, mathematical derivations, or governing displacement equations. All presented materials are new and fall under a heading of technical research, and therefore may contain errors. The author shall not be liable in any event for incidental design or mathematical errors.     </a:t>
            </a:r>
          </a:p>
        </p:txBody>
      </p:sp>
      <p:sp>
        <p:nvSpPr>
          <p:cNvPr id="12" name="TextBox 11">
            <a:extLst>
              <a:ext uri="{FF2B5EF4-FFF2-40B4-BE49-F238E27FC236}">
                <a16:creationId xmlns:a16="http://schemas.microsoft.com/office/drawing/2014/main" id="{A41F4989-01A4-E44B-8AF2-824622923F79}"/>
              </a:ext>
            </a:extLst>
          </p:cNvPr>
          <p:cNvSpPr txBox="1"/>
          <p:nvPr/>
        </p:nvSpPr>
        <p:spPr>
          <a:xfrm>
            <a:off x="5031796" y="6206990"/>
            <a:ext cx="241403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hlinkClick r:id="rId2"/>
              </a:rPr>
              <a:t>www.LATTOGLE.com</a:t>
            </a:r>
            <a:r>
              <a:rPr lang="en-US" dirty="0">
                <a:latin typeface="Times New Roman" panose="02020603050405020304" pitchFamily="18" charset="0"/>
                <a:cs typeface="Times New Roman" panose="02020603050405020304" pitchFamily="18" charset="0"/>
              </a:rPr>
              <a:t>   </a:t>
            </a:r>
          </a:p>
        </p:txBody>
      </p:sp>
      <p:grpSp>
        <p:nvGrpSpPr>
          <p:cNvPr id="13" name="Group 12">
            <a:extLst>
              <a:ext uri="{FF2B5EF4-FFF2-40B4-BE49-F238E27FC236}">
                <a16:creationId xmlns:a16="http://schemas.microsoft.com/office/drawing/2014/main" id="{19428DB0-CEB2-884E-920D-360CFD36CD1E}"/>
              </a:ext>
            </a:extLst>
          </p:cNvPr>
          <p:cNvGrpSpPr/>
          <p:nvPr/>
        </p:nvGrpSpPr>
        <p:grpSpPr>
          <a:xfrm>
            <a:off x="2301900" y="6140223"/>
            <a:ext cx="1678033" cy="481586"/>
            <a:chOff x="1032936" y="5890542"/>
            <a:chExt cx="1678033" cy="481586"/>
          </a:xfrm>
        </p:grpSpPr>
        <p:sp>
          <p:nvSpPr>
            <p:cNvPr id="14" name="TextBox 13">
              <a:extLst>
                <a:ext uri="{FF2B5EF4-FFF2-40B4-BE49-F238E27FC236}">
                  <a16:creationId xmlns:a16="http://schemas.microsoft.com/office/drawing/2014/main" id="{9F239781-12EF-924D-8FA1-5EEC1F10F918}"/>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5" name="TextBox 14">
              <a:extLst>
                <a:ext uri="{FF2B5EF4-FFF2-40B4-BE49-F238E27FC236}">
                  <a16:creationId xmlns:a16="http://schemas.microsoft.com/office/drawing/2014/main" id="{71DF4AF0-D85A-674C-A323-5D54E87C037C}"/>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867185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Box 71">
            <a:extLst>
              <a:ext uri="{FF2B5EF4-FFF2-40B4-BE49-F238E27FC236}">
                <a16:creationId xmlns:a16="http://schemas.microsoft.com/office/drawing/2014/main" id="{12A1418F-0B7B-8D43-B84A-A7CE9F3C8188}"/>
              </a:ext>
            </a:extLst>
          </p:cNvPr>
          <p:cNvSpPr txBox="1"/>
          <p:nvPr/>
        </p:nvSpPr>
        <p:spPr>
          <a:xfrm>
            <a:off x="7955353" y="2612475"/>
            <a:ext cx="536444"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sp>
        <p:nvSpPr>
          <p:cNvPr id="73" name="TextBox 72">
            <a:extLst>
              <a:ext uri="{FF2B5EF4-FFF2-40B4-BE49-F238E27FC236}">
                <a16:creationId xmlns:a16="http://schemas.microsoft.com/office/drawing/2014/main" id="{26AC1CB8-97A1-C442-8FF3-A746A1D64820}"/>
              </a:ext>
            </a:extLst>
          </p:cNvPr>
          <p:cNvSpPr txBox="1"/>
          <p:nvPr/>
        </p:nvSpPr>
        <p:spPr>
          <a:xfrm>
            <a:off x="7940716" y="4152202"/>
            <a:ext cx="546216"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grpSp>
        <p:nvGrpSpPr>
          <p:cNvPr id="74" name="Group 73">
            <a:extLst>
              <a:ext uri="{FF2B5EF4-FFF2-40B4-BE49-F238E27FC236}">
                <a16:creationId xmlns:a16="http://schemas.microsoft.com/office/drawing/2014/main" id="{829B159F-6C92-3A40-9166-77E1B1EAA09A}"/>
              </a:ext>
            </a:extLst>
          </p:cNvPr>
          <p:cNvGrpSpPr/>
          <p:nvPr/>
        </p:nvGrpSpPr>
        <p:grpSpPr>
          <a:xfrm>
            <a:off x="494907" y="5409111"/>
            <a:ext cx="924602" cy="1058574"/>
            <a:chOff x="536432" y="5376415"/>
            <a:chExt cx="924602" cy="1058574"/>
          </a:xfrm>
        </p:grpSpPr>
        <p:cxnSp>
          <p:nvCxnSpPr>
            <p:cNvPr id="75" name="Straight Arrow Connector 74">
              <a:extLst>
                <a:ext uri="{FF2B5EF4-FFF2-40B4-BE49-F238E27FC236}">
                  <a16:creationId xmlns:a16="http://schemas.microsoft.com/office/drawing/2014/main" id="{FA9DA327-E807-5240-AC9B-12D713967AC2}"/>
                </a:ext>
              </a:extLst>
            </p:cNvPr>
            <p:cNvCxnSpPr/>
            <p:nvPr/>
          </p:nvCxnSpPr>
          <p:spPr>
            <a:xfrm>
              <a:off x="655200" y="6285600"/>
              <a:ext cx="469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D0F6C1C2-0048-934D-9977-B781D8EA6ADA}"/>
                </a:ext>
              </a:extLst>
            </p:cNvPr>
            <p:cNvSpPr txBox="1"/>
            <p:nvPr/>
          </p:nvSpPr>
          <p:spPr>
            <a:xfrm>
              <a:off x="1180298" y="6065657"/>
              <a:ext cx="280736" cy="369332"/>
            </a:xfrm>
            <a:prstGeom prst="rect">
              <a:avLst/>
            </a:prstGeom>
            <a:noFill/>
          </p:spPr>
          <p:txBody>
            <a:bodyPr wrap="square" rtlCol="0">
              <a:spAutoFit/>
            </a:bodyPr>
            <a:lstStyle/>
            <a:p>
              <a:r>
                <a:rPr lang="en-US" dirty="0"/>
                <a:t>x</a:t>
              </a:r>
            </a:p>
          </p:txBody>
        </p:sp>
        <p:cxnSp>
          <p:nvCxnSpPr>
            <p:cNvPr id="77" name="Straight Arrow Connector 76">
              <a:extLst>
                <a:ext uri="{FF2B5EF4-FFF2-40B4-BE49-F238E27FC236}">
                  <a16:creationId xmlns:a16="http://schemas.microsoft.com/office/drawing/2014/main" id="{F805D577-4DE6-B643-A088-6FCA2E36058D}"/>
                </a:ext>
              </a:extLst>
            </p:cNvPr>
            <p:cNvCxnSpPr>
              <a:cxnSpLocks/>
            </p:cNvCxnSpPr>
            <p:nvPr/>
          </p:nvCxnSpPr>
          <p:spPr>
            <a:xfrm flipV="1">
              <a:off x="656400" y="5803200"/>
              <a:ext cx="0" cy="482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57905D7F-5A1B-0B49-BF26-C688A00C66D5}"/>
                </a:ext>
              </a:extLst>
            </p:cNvPr>
            <p:cNvSpPr txBox="1"/>
            <p:nvPr/>
          </p:nvSpPr>
          <p:spPr>
            <a:xfrm>
              <a:off x="536432" y="5376415"/>
              <a:ext cx="280736" cy="369332"/>
            </a:xfrm>
            <a:prstGeom prst="rect">
              <a:avLst/>
            </a:prstGeom>
            <a:noFill/>
          </p:spPr>
          <p:txBody>
            <a:bodyPr wrap="square" rtlCol="0">
              <a:spAutoFit/>
            </a:bodyPr>
            <a:lstStyle/>
            <a:p>
              <a:r>
                <a:rPr lang="en-US" dirty="0"/>
                <a:t>y</a:t>
              </a:r>
            </a:p>
          </p:txBody>
        </p:sp>
      </p:grpSp>
      <p:sp>
        <p:nvSpPr>
          <p:cNvPr id="80" name="Rectangle 79">
            <a:extLst>
              <a:ext uri="{FF2B5EF4-FFF2-40B4-BE49-F238E27FC236}">
                <a16:creationId xmlns:a16="http://schemas.microsoft.com/office/drawing/2014/main" id="{7D85AC5F-BCB0-794E-A7C1-67B3C56A9EFB}"/>
              </a:ext>
            </a:extLst>
          </p:cNvPr>
          <p:cNvSpPr/>
          <p:nvPr/>
        </p:nvSpPr>
        <p:spPr>
          <a:xfrm>
            <a:off x="285564"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75957E88-E75C-0849-9CDB-30F3F8A6F57E}"/>
              </a:ext>
            </a:extLst>
          </p:cNvPr>
          <p:cNvGrpSpPr/>
          <p:nvPr/>
        </p:nvGrpSpPr>
        <p:grpSpPr>
          <a:xfrm>
            <a:off x="630606" y="3080647"/>
            <a:ext cx="7337809" cy="904301"/>
            <a:chOff x="664582" y="2693367"/>
            <a:chExt cx="7337809" cy="904301"/>
          </a:xfrm>
        </p:grpSpPr>
        <p:cxnSp>
          <p:nvCxnSpPr>
            <p:cNvPr id="26" name="Straight Connector 25">
              <a:extLst>
                <a:ext uri="{FF2B5EF4-FFF2-40B4-BE49-F238E27FC236}">
                  <a16:creationId xmlns:a16="http://schemas.microsoft.com/office/drawing/2014/main" id="{402FF853-86B7-AC40-8CAA-70867AC908D4}"/>
                </a:ext>
              </a:extLst>
            </p:cNvPr>
            <p:cNvCxnSpPr/>
            <p:nvPr/>
          </p:nvCxnSpPr>
          <p:spPr>
            <a:xfrm rot="16200000">
              <a:off x="1912705" y="3162526"/>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E483BC-99A7-7344-B6B4-DE1AAFDDDBE7}"/>
                </a:ext>
              </a:extLst>
            </p:cNvPr>
            <p:cNvCxnSpPr/>
            <p:nvPr/>
          </p:nvCxnSpPr>
          <p:spPr>
            <a:xfrm rot="16200000">
              <a:off x="3377477" y="3150644"/>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69BC9FF-68FD-3749-8E68-689E01616DC2}"/>
                </a:ext>
              </a:extLst>
            </p:cNvPr>
            <p:cNvCxnSpPr/>
            <p:nvPr/>
          </p:nvCxnSpPr>
          <p:spPr>
            <a:xfrm>
              <a:off x="2269922" y="2794472"/>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1F70A53-0370-5D47-B4A2-3C4C4F31E666}"/>
                </a:ext>
              </a:extLst>
            </p:cNvPr>
            <p:cNvCxnSpPr/>
            <p:nvPr/>
          </p:nvCxnSpPr>
          <p:spPr>
            <a:xfrm>
              <a:off x="816318" y="2792090"/>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C841B16-820F-374E-9E4F-0E7D0675373E}"/>
                </a:ext>
              </a:extLst>
            </p:cNvPr>
            <p:cNvCxnSpPr/>
            <p:nvPr/>
          </p:nvCxnSpPr>
          <p:spPr>
            <a:xfrm flipH="1" flipV="1">
              <a:off x="1531864" y="2777858"/>
              <a:ext cx="767843" cy="7785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8407971-39A2-1B4F-AC17-3641D16728BE}"/>
                </a:ext>
              </a:extLst>
            </p:cNvPr>
            <p:cNvCxnSpPr/>
            <p:nvPr/>
          </p:nvCxnSpPr>
          <p:spPr>
            <a:xfrm flipV="1">
              <a:off x="818656" y="2796194"/>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6321E4DB-A3AB-0E41-8096-787A4870D047}"/>
                </a:ext>
              </a:extLst>
            </p:cNvPr>
            <p:cNvSpPr/>
            <p:nvPr/>
          </p:nvSpPr>
          <p:spPr>
            <a:xfrm>
              <a:off x="1506463" y="275207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57E8E52A-357E-CD45-8975-4F148615A093}"/>
                </a:ext>
              </a:extLst>
            </p:cNvPr>
            <p:cNvCxnSpPr/>
            <p:nvPr/>
          </p:nvCxnSpPr>
          <p:spPr>
            <a:xfrm flipV="1">
              <a:off x="2264492" y="2795794"/>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F2B44CB-62A1-2648-BD4A-958EE0A475D0}"/>
                </a:ext>
              </a:extLst>
            </p:cNvPr>
            <p:cNvCxnSpPr/>
            <p:nvPr/>
          </p:nvCxnSpPr>
          <p:spPr>
            <a:xfrm rot="16200000">
              <a:off x="4821349" y="3150487"/>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9295CF2-2F87-5547-A860-F3E3AFC347BF}"/>
                </a:ext>
              </a:extLst>
            </p:cNvPr>
            <p:cNvCxnSpPr/>
            <p:nvPr/>
          </p:nvCxnSpPr>
          <p:spPr>
            <a:xfrm>
              <a:off x="3726856" y="2794315"/>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613167B-E6A8-FB48-9F73-8BBD592CD219}"/>
                </a:ext>
              </a:extLst>
            </p:cNvPr>
            <p:cNvCxnSpPr/>
            <p:nvPr/>
          </p:nvCxnSpPr>
          <p:spPr>
            <a:xfrm flipV="1">
              <a:off x="3721426" y="2795637"/>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F0ED988-3717-6442-B991-B6D24B255EA1}"/>
                </a:ext>
              </a:extLst>
            </p:cNvPr>
            <p:cNvCxnSpPr/>
            <p:nvPr/>
          </p:nvCxnSpPr>
          <p:spPr>
            <a:xfrm flipH="1" flipV="1">
              <a:off x="3022661" y="2785178"/>
              <a:ext cx="731790" cy="758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BA21B74-4971-0A4B-B32C-5DB9FF9548D5}"/>
                </a:ext>
              </a:extLst>
            </p:cNvPr>
            <p:cNvCxnSpPr/>
            <p:nvPr/>
          </p:nvCxnSpPr>
          <p:spPr>
            <a:xfrm flipH="1" flipV="1">
              <a:off x="4480741" y="2788970"/>
              <a:ext cx="750308" cy="773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99B6794-CF56-1D4B-84B4-681CA8A0AA43}"/>
                </a:ext>
              </a:extLst>
            </p:cNvPr>
            <p:cNvCxnSpPr/>
            <p:nvPr/>
          </p:nvCxnSpPr>
          <p:spPr>
            <a:xfrm flipH="1" flipV="1">
              <a:off x="811944" y="2819354"/>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1BE01D0-8D53-A747-9AFC-B65B627691EB}"/>
                </a:ext>
              </a:extLst>
            </p:cNvPr>
            <p:cNvCxnSpPr/>
            <p:nvPr/>
          </p:nvCxnSpPr>
          <p:spPr>
            <a:xfrm flipH="1" flipV="1">
              <a:off x="2296936" y="2813587"/>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AE68E80-8BA5-6B49-A8DF-3BDA6224539E}"/>
                </a:ext>
              </a:extLst>
            </p:cNvPr>
            <p:cNvCxnSpPr/>
            <p:nvPr/>
          </p:nvCxnSpPr>
          <p:spPr>
            <a:xfrm flipH="1" flipV="1">
              <a:off x="3760643" y="2806657"/>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CBB1048-3B69-EF48-897B-38E6D80ADDCA}"/>
                </a:ext>
              </a:extLst>
            </p:cNvPr>
            <p:cNvCxnSpPr/>
            <p:nvPr/>
          </p:nvCxnSpPr>
          <p:spPr>
            <a:xfrm flipH="1">
              <a:off x="809041" y="2816951"/>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A460FD2-9E77-744D-B4D2-FB411A4252C7}"/>
                </a:ext>
              </a:extLst>
            </p:cNvPr>
            <p:cNvCxnSpPr/>
            <p:nvPr/>
          </p:nvCxnSpPr>
          <p:spPr>
            <a:xfrm flipH="1">
              <a:off x="2287260" y="2811184"/>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7BA73E5-2987-3F4E-B7AD-68F9FCE197F6}"/>
                </a:ext>
              </a:extLst>
            </p:cNvPr>
            <p:cNvCxnSpPr/>
            <p:nvPr/>
          </p:nvCxnSpPr>
          <p:spPr>
            <a:xfrm flipH="1">
              <a:off x="3744194" y="2811027"/>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49D42F1F-204C-C947-972F-9166266F7538}"/>
                </a:ext>
              </a:extLst>
            </p:cNvPr>
            <p:cNvSpPr/>
            <p:nvPr/>
          </p:nvSpPr>
          <p:spPr>
            <a:xfrm>
              <a:off x="2238575" y="274311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CFBC6F07-2E0E-F841-B8C1-4756C4ABB959}"/>
                </a:ext>
              </a:extLst>
            </p:cNvPr>
            <p:cNvSpPr/>
            <p:nvPr/>
          </p:nvSpPr>
          <p:spPr>
            <a:xfrm>
              <a:off x="2964711" y="274013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988BC42-C630-874E-9051-4F0B0B6B62A0}"/>
                </a:ext>
              </a:extLst>
            </p:cNvPr>
            <p:cNvSpPr/>
            <p:nvPr/>
          </p:nvSpPr>
          <p:spPr>
            <a:xfrm>
              <a:off x="5137975" y="274949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5929CF75-8FD8-544C-801C-2BECBE1FB425}"/>
                </a:ext>
              </a:extLst>
            </p:cNvPr>
            <p:cNvSpPr/>
            <p:nvPr/>
          </p:nvSpPr>
          <p:spPr>
            <a:xfrm>
              <a:off x="4421645" y="273997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800D6118-3ED4-FA49-B76D-A7646131D5C0}"/>
                </a:ext>
              </a:extLst>
            </p:cNvPr>
            <p:cNvSpPr/>
            <p:nvPr/>
          </p:nvSpPr>
          <p:spPr>
            <a:xfrm>
              <a:off x="2228586" y="347188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AEB4C77D-2349-394A-BB8C-1661EF8EA030}"/>
                </a:ext>
              </a:extLst>
            </p:cNvPr>
            <p:cNvSpPr/>
            <p:nvPr/>
          </p:nvSpPr>
          <p:spPr>
            <a:xfrm>
              <a:off x="3696066" y="347188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208D465B-7404-5C47-AD6B-1E4C21C356C8}"/>
                </a:ext>
              </a:extLst>
            </p:cNvPr>
            <p:cNvSpPr/>
            <p:nvPr/>
          </p:nvSpPr>
          <p:spPr>
            <a:xfrm>
              <a:off x="5146469" y="347172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1C46A3F-86BF-3042-8631-7979912DE47B}"/>
                </a:ext>
              </a:extLst>
            </p:cNvPr>
            <p:cNvSpPr/>
            <p:nvPr/>
          </p:nvSpPr>
          <p:spPr>
            <a:xfrm>
              <a:off x="776544" y="275007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D9B1751A-AB22-A543-9BA4-7CC821A2EB1E}"/>
                </a:ext>
              </a:extLst>
            </p:cNvPr>
            <p:cNvCxnSpPr/>
            <p:nvPr/>
          </p:nvCxnSpPr>
          <p:spPr>
            <a:xfrm flipV="1">
              <a:off x="770928" y="2695418"/>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C49D29E-5637-BB4B-95DC-BDCA82ECAD5E}"/>
                </a:ext>
              </a:extLst>
            </p:cNvPr>
            <p:cNvCxnSpPr/>
            <p:nvPr/>
          </p:nvCxnSpPr>
          <p:spPr>
            <a:xfrm>
              <a:off x="679128" y="2693367"/>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16DDF2B-18FB-CF44-9F67-30DD4751F481}"/>
                </a:ext>
              </a:extLst>
            </p:cNvPr>
            <p:cNvCxnSpPr/>
            <p:nvPr/>
          </p:nvCxnSpPr>
          <p:spPr>
            <a:xfrm>
              <a:off x="675958" y="278518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2245DF5-73F5-3E48-8F01-0894C57FFE1C}"/>
                </a:ext>
              </a:extLst>
            </p:cNvPr>
            <p:cNvCxnSpPr/>
            <p:nvPr/>
          </p:nvCxnSpPr>
          <p:spPr>
            <a:xfrm>
              <a:off x="681444" y="2874313"/>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8AA984C-0C32-DA48-9CFA-E3EF52AC6EB4}"/>
                </a:ext>
              </a:extLst>
            </p:cNvPr>
            <p:cNvCxnSpPr/>
            <p:nvPr/>
          </p:nvCxnSpPr>
          <p:spPr>
            <a:xfrm>
              <a:off x="667752" y="3412737"/>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C147063-B1FB-B24C-8AD3-4D9C5202384D}"/>
                </a:ext>
              </a:extLst>
            </p:cNvPr>
            <p:cNvCxnSpPr/>
            <p:nvPr/>
          </p:nvCxnSpPr>
          <p:spPr>
            <a:xfrm>
              <a:off x="664582" y="350455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3E5279A-4470-864C-B856-E50286135146}"/>
                </a:ext>
              </a:extLst>
            </p:cNvPr>
            <p:cNvCxnSpPr/>
            <p:nvPr/>
          </p:nvCxnSpPr>
          <p:spPr>
            <a:xfrm>
              <a:off x="670068" y="3593683"/>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415D9E14-B832-5243-952C-FEA4E143E6F9}"/>
                </a:ext>
              </a:extLst>
            </p:cNvPr>
            <p:cNvSpPr/>
            <p:nvPr/>
          </p:nvSpPr>
          <p:spPr>
            <a:xfrm>
              <a:off x="772531" y="346091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219AD33C-EB02-D044-A6F9-DD2989E34C52}"/>
                </a:ext>
              </a:extLst>
            </p:cNvPr>
            <p:cNvCxnSpPr/>
            <p:nvPr/>
          </p:nvCxnSpPr>
          <p:spPr>
            <a:xfrm flipV="1">
              <a:off x="759552" y="3414788"/>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64E94331-D24C-C245-8A3F-9B72AC21BC4B}"/>
                </a:ext>
              </a:extLst>
            </p:cNvPr>
            <p:cNvSpPr/>
            <p:nvPr/>
          </p:nvSpPr>
          <p:spPr>
            <a:xfrm>
              <a:off x="3694103" y="274311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a:extLst>
                <a:ext uri="{FF2B5EF4-FFF2-40B4-BE49-F238E27FC236}">
                  <a16:creationId xmlns:a16="http://schemas.microsoft.com/office/drawing/2014/main" id="{8E57DA78-C4BC-9546-9586-D3A8D4DF053F}"/>
                </a:ext>
              </a:extLst>
            </p:cNvPr>
            <p:cNvCxnSpPr/>
            <p:nvPr/>
          </p:nvCxnSpPr>
          <p:spPr>
            <a:xfrm rot="16200000">
              <a:off x="7585831" y="3164103"/>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F75257F-048B-5441-B971-552C7A80C161}"/>
                </a:ext>
              </a:extLst>
            </p:cNvPr>
            <p:cNvCxnSpPr/>
            <p:nvPr/>
          </p:nvCxnSpPr>
          <p:spPr>
            <a:xfrm>
              <a:off x="6491338" y="2807931"/>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EE031E0-CA50-7B4E-A5E4-C30B5446B962}"/>
                </a:ext>
              </a:extLst>
            </p:cNvPr>
            <p:cNvCxnSpPr/>
            <p:nvPr/>
          </p:nvCxnSpPr>
          <p:spPr>
            <a:xfrm flipV="1">
              <a:off x="6485908" y="2809253"/>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D03F4C1-2825-F640-8555-70EE273DAC0C}"/>
                </a:ext>
              </a:extLst>
            </p:cNvPr>
            <p:cNvCxnSpPr/>
            <p:nvPr/>
          </p:nvCxnSpPr>
          <p:spPr>
            <a:xfrm flipH="1" flipV="1">
              <a:off x="7245223" y="2802586"/>
              <a:ext cx="750308" cy="773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4003D2F-B8A5-024E-9B56-506A489D3C2E}"/>
                </a:ext>
              </a:extLst>
            </p:cNvPr>
            <p:cNvCxnSpPr/>
            <p:nvPr/>
          </p:nvCxnSpPr>
          <p:spPr>
            <a:xfrm flipH="1" flipV="1">
              <a:off x="6525125" y="2820273"/>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B8CF4E0-95F3-D44A-8F3F-6860BB9ACDC4}"/>
                </a:ext>
              </a:extLst>
            </p:cNvPr>
            <p:cNvCxnSpPr/>
            <p:nvPr/>
          </p:nvCxnSpPr>
          <p:spPr>
            <a:xfrm flipH="1">
              <a:off x="6508676" y="2811581"/>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84F32D0B-F9E8-BC4A-87CA-3FEE29DDCDD8}"/>
                </a:ext>
              </a:extLst>
            </p:cNvPr>
            <p:cNvSpPr/>
            <p:nvPr/>
          </p:nvSpPr>
          <p:spPr>
            <a:xfrm>
              <a:off x="7902457" y="275657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86D4CD49-0565-114C-819A-812DF66778F8}"/>
                </a:ext>
              </a:extLst>
            </p:cNvPr>
            <p:cNvSpPr/>
            <p:nvPr/>
          </p:nvSpPr>
          <p:spPr>
            <a:xfrm>
              <a:off x="7186127" y="275359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0A8A57E3-8F00-7B4F-8BBE-4948408FC6AB}"/>
                </a:ext>
              </a:extLst>
            </p:cNvPr>
            <p:cNvSpPr/>
            <p:nvPr/>
          </p:nvSpPr>
          <p:spPr>
            <a:xfrm>
              <a:off x="7910951" y="348534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83F0A655-2F10-6840-9E9C-FAFA5C9C1671}"/>
                </a:ext>
              </a:extLst>
            </p:cNvPr>
            <p:cNvSpPr/>
            <p:nvPr/>
          </p:nvSpPr>
          <p:spPr>
            <a:xfrm>
              <a:off x="6472546" y="276473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219CEACC-1363-DB42-8CEA-E843171EEFC0}"/>
                </a:ext>
              </a:extLst>
            </p:cNvPr>
            <p:cNvSpPr/>
            <p:nvPr/>
          </p:nvSpPr>
          <p:spPr>
            <a:xfrm>
              <a:off x="6481040" y="347390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EBD22252-EBB8-0C46-98DE-E52405EEBFF0}"/>
                </a:ext>
              </a:extLst>
            </p:cNvPr>
            <p:cNvSpPr/>
            <p:nvPr/>
          </p:nvSpPr>
          <p:spPr>
            <a:xfrm>
              <a:off x="5488183" y="3136745"/>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5" name="Oval 84">
              <a:extLst>
                <a:ext uri="{FF2B5EF4-FFF2-40B4-BE49-F238E27FC236}">
                  <a16:creationId xmlns:a16="http://schemas.microsoft.com/office/drawing/2014/main" id="{6B43F43B-F582-EC4D-B960-872AC2D70E0F}"/>
                </a:ext>
              </a:extLst>
            </p:cNvPr>
            <p:cNvSpPr/>
            <p:nvPr/>
          </p:nvSpPr>
          <p:spPr>
            <a:xfrm>
              <a:off x="5791746" y="3130522"/>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6" name="Oval 85">
              <a:extLst>
                <a:ext uri="{FF2B5EF4-FFF2-40B4-BE49-F238E27FC236}">
                  <a16:creationId xmlns:a16="http://schemas.microsoft.com/office/drawing/2014/main" id="{730505B7-31F6-2146-A0F5-73936A66D076}"/>
                </a:ext>
              </a:extLst>
            </p:cNvPr>
            <p:cNvSpPr/>
            <p:nvPr/>
          </p:nvSpPr>
          <p:spPr>
            <a:xfrm>
              <a:off x="6161070" y="3133630"/>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cxnSp>
        <p:nvCxnSpPr>
          <p:cNvPr id="87" name="Straight Arrow Connector 86">
            <a:extLst>
              <a:ext uri="{FF2B5EF4-FFF2-40B4-BE49-F238E27FC236}">
                <a16:creationId xmlns:a16="http://schemas.microsoft.com/office/drawing/2014/main" id="{42C7436B-CA2A-894C-AE20-9CABC2297F42}"/>
              </a:ext>
            </a:extLst>
          </p:cNvPr>
          <p:cNvCxnSpPr>
            <a:cxnSpLocks/>
          </p:cNvCxnSpPr>
          <p:nvPr/>
        </p:nvCxnSpPr>
        <p:spPr>
          <a:xfrm>
            <a:off x="8175717" y="2979394"/>
            <a:ext cx="0" cy="218360"/>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C0798946-B6C5-784F-B6DE-92F6F92CE2A8}"/>
              </a:ext>
            </a:extLst>
          </p:cNvPr>
          <p:cNvCxnSpPr>
            <a:cxnSpLocks/>
          </p:cNvCxnSpPr>
          <p:nvPr/>
        </p:nvCxnSpPr>
        <p:spPr>
          <a:xfrm>
            <a:off x="8173461" y="3906806"/>
            <a:ext cx="0" cy="198902"/>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E0F2409-F1AC-6343-AD24-44A4737DF937}"/>
              </a:ext>
            </a:extLst>
          </p:cNvPr>
          <p:cNvCxnSpPr/>
          <p:nvPr/>
        </p:nvCxnSpPr>
        <p:spPr>
          <a:xfrm>
            <a:off x="285564" y="1168020"/>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90918143-4A4D-2548-B6B9-41A0EE02E368}"/>
              </a:ext>
            </a:extLst>
          </p:cNvPr>
          <p:cNvSpPr txBox="1"/>
          <p:nvPr/>
        </p:nvSpPr>
        <p:spPr>
          <a:xfrm>
            <a:off x="2225405" y="218658"/>
            <a:ext cx="5201897"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Lattice Truss Beam Designs with   </a:t>
            </a:r>
          </a:p>
          <a:p>
            <a:r>
              <a:rPr lang="en-US" sz="2800" dirty="0">
                <a:latin typeface="Times New Roman" panose="02020603050405020304" pitchFamily="18" charset="0"/>
                <a:cs typeface="Times New Roman" panose="02020603050405020304" pitchFamily="18" charset="0"/>
              </a:rPr>
              <a:t>  Five Joints per Unit, Design #9          </a:t>
            </a:r>
          </a:p>
        </p:txBody>
      </p:sp>
      <p:grpSp>
        <p:nvGrpSpPr>
          <p:cNvPr id="79" name="Group 78">
            <a:extLst>
              <a:ext uri="{FF2B5EF4-FFF2-40B4-BE49-F238E27FC236}">
                <a16:creationId xmlns:a16="http://schemas.microsoft.com/office/drawing/2014/main" id="{2EF6B2F8-1F82-824B-A8D2-F5FFAFEFE987}"/>
              </a:ext>
            </a:extLst>
          </p:cNvPr>
          <p:cNvGrpSpPr/>
          <p:nvPr/>
        </p:nvGrpSpPr>
        <p:grpSpPr>
          <a:xfrm>
            <a:off x="7097664" y="6074625"/>
            <a:ext cx="1678033" cy="481586"/>
            <a:chOff x="1032936" y="5890542"/>
            <a:chExt cx="1678033" cy="481586"/>
          </a:xfrm>
        </p:grpSpPr>
        <p:sp>
          <p:nvSpPr>
            <p:cNvPr id="89" name="TextBox 88">
              <a:extLst>
                <a:ext uri="{FF2B5EF4-FFF2-40B4-BE49-F238E27FC236}">
                  <a16:creationId xmlns:a16="http://schemas.microsoft.com/office/drawing/2014/main" id="{DE4F4D01-1061-644D-9104-6C1E2996D3AB}"/>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91" name="TextBox 90">
              <a:extLst>
                <a:ext uri="{FF2B5EF4-FFF2-40B4-BE49-F238E27FC236}">
                  <a16:creationId xmlns:a16="http://schemas.microsoft.com/office/drawing/2014/main" id="{305D68FB-5B9C-744A-8139-02AB956F6066}"/>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653433989"/>
      </p:ext>
    </p:extLst>
  </p:cSld>
  <p:clrMapOvr>
    <a:masterClrMapping/>
  </p:clrMapOvr>
  <p:transition advClick="0" advTm="7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Box 71">
            <a:extLst>
              <a:ext uri="{FF2B5EF4-FFF2-40B4-BE49-F238E27FC236}">
                <a16:creationId xmlns:a16="http://schemas.microsoft.com/office/drawing/2014/main" id="{12A1418F-0B7B-8D43-B84A-A7CE9F3C8188}"/>
              </a:ext>
            </a:extLst>
          </p:cNvPr>
          <p:cNvSpPr txBox="1"/>
          <p:nvPr/>
        </p:nvSpPr>
        <p:spPr>
          <a:xfrm>
            <a:off x="8062760" y="1851895"/>
            <a:ext cx="536444"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sp>
        <p:nvSpPr>
          <p:cNvPr id="73" name="TextBox 72">
            <a:extLst>
              <a:ext uri="{FF2B5EF4-FFF2-40B4-BE49-F238E27FC236}">
                <a16:creationId xmlns:a16="http://schemas.microsoft.com/office/drawing/2014/main" id="{26AC1CB8-97A1-C442-8FF3-A746A1D64820}"/>
              </a:ext>
            </a:extLst>
          </p:cNvPr>
          <p:cNvSpPr txBox="1"/>
          <p:nvPr/>
        </p:nvSpPr>
        <p:spPr>
          <a:xfrm>
            <a:off x="8048123" y="3391622"/>
            <a:ext cx="546216"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grpSp>
        <p:nvGrpSpPr>
          <p:cNvPr id="74" name="Group 73">
            <a:extLst>
              <a:ext uri="{FF2B5EF4-FFF2-40B4-BE49-F238E27FC236}">
                <a16:creationId xmlns:a16="http://schemas.microsoft.com/office/drawing/2014/main" id="{829B159F-6C92-3A40-9166-77E1B1EAA09A}"/>
              </a:ext>
            </a:extLst>
          </p:cNvPr>
          <p:cNvGrpSpPr/>
          <p:nvPr/>
        </p:nvGrpSpPr>
        <p:grpSpPr>
          <a:xfrm>
            <a:off x="448254" y="5409111"/>
            <a:ext cx="924602" cy="1058574"/>
            <a:chOff x="536432" y="5376415"/>
            <a:chExt cx="924602" cy="1058574"/>
          </a:xfrm>
        </p:grpSpPr>
        <p:cxnSp>
          <p:nvCxnSpPr>
            <p:cNvPr id="75" name="Straight Arrow Connector 74">
              <a:extLst>
                <a:ext uri="{FF2B5EF4-FFF2-40B4-BE49-F238E27FC236}">
                  <a16:creationId xmlns:a16="http://schemas.microsoft.com/office/drawing/2014/main" id="{FA9DA327-E807-5240-AC9B-12D713967AC2}"/>
                </a:ext>
              </a:extLst>
            </p:cNvPr>
            <p:cNvCxnSpPr/>
            <p:nvPr/>
          </p:nvCxnSpPr>
          <p:spPr>
            <a:xfrm>
              <a:off x="655200" y="6285600"/>
              <a:ext cx="469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D0F6C1C2-0048-934D-9977-B781D8EA6ADA}"/>
                </a:ext>
              </a:extLst>
            </p:cNvPr>
            <p:cNvSpPr txBox="1"/>
            <p:nvPr/>
          </p:nvSpPr>
          <p:spPr>
            <a:xfrm>
              <a:off x="1180298" y="6065657"/>
              <a:ext cx="280736" cy="369332"/>
            </a:xfrm>
            <a:prstGeom prst="rect">
              <a:avLst/>
            </a:prstGeom>
            <a:noFill/>
          </p:spPr>
          <p:txBody>
            <a:bodyPr wrap="square" rtlCol="0">
              <a:spAutoFit/>
            </a:bodyPr>
            <a:lstStyle/>
            <a:p>
              <a:r>
                <a:rPr lang="en-US" dirty="0"/>
                <a:t>x</a:t>
              </a:r>
            </a:p>
          </p:txBody>
        </p:sp>
        <p:cxnSp>
          <p:nvCxnSpPr>
            <p:cNvPr id="77" name="Straight Arrow Connector 76">
              <a:extLst>
                <a:ext uri="{FF2B5EF4-FFF2-40B4-BE49-F238E27FC236}">
                  <a16:creationId xmlns:a16="http://schemas.microsoft.com/office/drawing/2014/main" id="{F805D577-4DE6-B643-A088-6FCA2E36058D}"/>
                </a:ext>
              </a:extLst>
            </p:cNvPr>
            <p:cNvCxnSpPr>
              <a:cxnSpLocks/>
            </p:cNvCxnSpPr>
            <p:nvPr/>
          </p:nvCxnSpPr>
          <p:spPr>
            <a:xfrm flipV="1">
              <a:off x="656400" y="5803200"/>
              <a:ext cx="0" cy="482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57905D7F-5A1B-0B49-BF26-C688A00C66D5}"/>
                </a:ext>
              </a:extLst>
            </p:cNvPr>
            <p:cNvSpPr txBox="1"/>
            <p:nvPr/>
          </p:nvSpPr>
          <p:spPr>
            <a:xfrm>
              <a:off x="536432" y="5376415"/>
              <a:ext cx="280736" cy="369332"/>
            </a:xfrm>
            <a:prstGeom prst="rect">
              <a:avLst/>
            </a:prstGeom>
            <a:noFill/>
          </p:spPr>
          <p:txBody>
            <a:bodyPr wrap="square" rtlCol="0">
              <a:spAutoFit/>
            </a:bodyPr>
            <a:lstStyle/>
            <a:p>
              <a:r>
                <a:rPr lang="en-US" dirty="0"/>
                <a:t>y</a:t>
              </a:r>
            </a:p>
          </p:txBody>
        </p:sp>
      </p:grpSp>
      <p:sp>
        <p:nvSpPr>
          <p:cNvPr id="80" name="Rectangle 79">
            <a:extLst>
              <a:ext uri="{FF2B5EF4-FFF2-40B4-BE49-F238E27FC236}">
                <a16:creationId xmlns:a16="http://schemas.microsoft.com/office/drawing/2014/main" id="{7D85AC5F-BCB0-794E-A7C1-67B3C56A9EFB}"/>
              </a:ext>
            </a:extLst>
          </p:cNvPr>
          <p:cNvSpPr/>
          <p:nvPr/>
        </p:nvSpPr>
        <p:spPr>
          <a:xfrm>
            <a:off x="285564"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531B6693-6FBC-9F4F-8E05-4CA5D6F2A80E}"/>
              </a:ext>
            </a:extLst>
          </p:cNvPr>
          <p:cNvGrpSpPr/>
          <p:nvPr/>
        </p:nvGrpSpPr>
        <p:grpSpPr>
          <a:xfrm>
            <a:off x="738013" y="2320067"/>
            <a:ext cx="7337809" cy="904301"/>
            <a:chOff x="738013" y="2101770"/>
            <a:chExt cx="7337809" cy="904301"/>
          </a:xfrm>
        </p:grpSpPr>
        <p:cxnSp>
          <p:nvCxnSpPr>
            <p:cNvPr id="26" name="Straight Connector 25">
              <a:extLst>
                <a:ext uri="{FF2B5EF4-FFF2-40B4-BE49-F238E27FC236}">
                  <a16:creationId xmlns:a16="http://schemas.microsoft.com/office/drawing/2014/main" id="{402FF853-86B7-AC40-8CAA-70867AC908D4}"/>
                </a:ext>
              </a:extLst>
            </p:cNvPr>
            <p:cNvCxnSpPr/>
            <p:nvPr/>
          </p:nvCxnSpPr>
          <p:spPr>
            <a:xfrm rot="16200000">
              <a:off x="1986136" y="2570929"/>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E483BC-99A7-7344-B6B4-DE1AAFDDDBE7}"/>
                </a:ext>
              </a:extLst>
            </p:cNvPr>
            <p:cNvCxnSpPr/>
            <p:nvPr/>
          </p:nvCxnSpPr>
          <p:spPr>
            <a:xfrm rot="16200000">
              <a:off x="3450908" y="2559047"/>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69BC9FF-68FD-3749-8E68-689E01616DC2}"/>
                </a:ext>
              </a:extLst>
            </p:cNvPr>
            <p:cNvCxnSpPr/>
            <p:nvPr/>
          </p:nvCxnSpPr>
          <p:spPr>
            <a:xfrm>
              <a:off x="2343353" y="2202875"/>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1F70A53-0370-5D47-B4A2-3C4C4F31E666}"/>
                </a:ext>
              </a:extLst>
            </p:cNvPr>
            <p:cNvCxnSpPr/>
            <p:nvPr/>
          </p:nvCxnSpPr>
          <p:spPr>
            <a:xfrm>
              <a:off x="889749" y="2200493"/>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C841B16-820F-374E-9E4F-0E7D0675373E}"/>
                </a:ext>
              </a:extLst>
            </p:cNvPr>
            <p:cNvCxnSpPr/>
            <p:nvPr/>
          </p:nvCxnSpPr>
          <p:spPr>
            <a:xfrm flipH="1" flipV="1">
              <a:off x="1605295" y="2186261"/>
              <a:ext cx="767843" cy="7785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8407971-39A2-1B4F-AC17-3641D16728BE}"/>
                </a:ext>
              </a:extLst>
            </p:cNvPr>
            <p:cNvCxnSpPr/>
            <p:nvPr/>
          </p:nvCxnSpPr>
          <p:spPr>
            <a:xfrm flipV="1">
              <a:off x="892087" y="2204597"/>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6321E4DB-A3AB-0E41-8096-787A4870D047}"/>
                </a:ext>
              </a:extLst>
            </p:cNvPr>
            <p:cNvSpPr/>
            <p:nvPr/>
          </p:nvSpPr>
          <p:spPr>
            <a:xfrm>
              <a:off x="1579894" y="216047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57E8E52A-357E-CD45-8975-4F148615A093}"/>
                </a:ext>
              </a:extLst>
            </p:cNvPr>
            <p:cNvCxnSpPr/>
            <p:nvPr/>
          </p:nvCxnSpPr>
          <p:spPr>
            <a:xfrm flipV="1">
              <a:off x="2337923" y="2204197"/>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F2B44CB-62A1-2648-BD4A-958EE0A475D0}"/>
                </a:ext>
              </a:extLst>
            </p:cNvPr>
            <p:cNvCxnSpPr/>
            <p:nvPr/>
          </p:nvCxnSpPr>
          <p:spPr>
            <a:xfrm rot="16200000">
              <a:off x="4894780" y="2558890"/>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9295CF2-2F87-5547-A860-F3E3AFC347BF}"/>
                </a:ext>
              </a:extLst>
            </p:cNvPr>
            <p:cNvCxnSpPr/>
            <p:nvPr/>
          </p:nvCxnSpPr>
          <p:spPr>
            <a:xfrm>
              <a:off x="3800287" y="2202718"/>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613167B-E6A8-FB48-9F73-8BBD592CD219}"/>
                </a:ext>
              </a:extLst>
            </p:cNvPr>
            <p:cNvCxnSpPr/>
            <p:nvPr/>
          </p:nvCxnSpPr>
          <p:spPr>
            <a:xfrm flipV="1">
              <a:off x="3794857" y="2204040"/>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F0ED988-3717-6442-B991-B6D24B255EA1}"/>
                </a:ext>
              </a:extLst>
            </p:cNvPr>
            <p:cNvCxnSpPr/>
            <p:nvPr/>
          </p:nvCxnSpPr>
          <p:spPr>
            <a:xfrm flipH="1" flipV="1">
              <a:off x="3096092" y="2193581"/>
              <a:ext cx="731790" cy="758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BA21B74-4971-0A4B-B32C-5DB9FF9548D5}"/>
                </a:ext>
              </a:extLst>
            </p:cNvPr>
            <p:cNvCxnSpPr/>
            <p:nvPr/>
          </p:nvCxnSpPr>
          <p:spPr>
            <a:xfrm flipH="1" flipV="1">
              <a:off x="4554172" y="2197373"/>
              <a:ext cx="750308" cy="773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99B6794-CF56-1D4B-84B4-681CA8A0AA43}"/>
                </a:ext>
              </a:extLst>
            </p:cNvPr>
            <p:cNvCxnSpPr/>
            <p:nvPr/>
          </p:nvCxnSpPr>
          <p:spPr>
            <a:xfrm flipH="1" flipV="1">
              <a:off x="885375" y="2227757"/>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1BE01D0-8D53-A747-9AFC-B65B627691EB}"/>
                </a:ext>
              </a:extLst>
            </p:cNvPr>
            <p:cNvCxnSpPr/>
            <p:nvPr/>
          </p:nvCxnSpPr>
          <p:spPr>
            <a:xfrm flipH="1" flipV="1">
              <a:off x="2370367" y="2221990"/>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AE68E80-8BA5-6B49-A8DF-3BDA6224539E}"/>
                </a:ext>
              </a:extLst>
            </p:cNvPr>
            <p:cNvCxnSpPr/>
            <p:nvPr/>
          </p:nvCxnSpPr>
          <p:spPr>
            <a:xfrm flipH="1" flipV="1">
              <a:off x="3834074" y="2215060"/>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CBB1048-3B69-EF48-897B-38E6D80ADDCA}"/>
                </a:ext>
              </a:extLst>
            </p:cNvPr>
            <p:cNvCxnSpPr/>
            <p:nvPr/>
          </p:nvCxnSpPr>
          <p:spPr>
            <a:xfrm flipH="1">
              <a:off x="882472" y="2225354"/>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A460FD2-9E77-744D-B4D2-FB411A4252C7}"/>
                </a:ext>
              </a:extLst>
            </p:cNvPr>
            <p:cNvCxnSpPr/>
            <p:nvPr/>
          </p:nvCxnSpPr>
          <p:spPr>
            <a:xfrm flipH="1">
              <a:off x="2360691" y="2219587"/>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7BA73E5-2987-3F4E-B7AD-68F9FCE197F6}"/>
                </a:ext>
              </a:extLst>
            </p:cNvPr>
            <p:cNvCxnSpPr/>
            <p:nvPr/>
          </p:nvCxnSpPr>
          <p:spPr>
            <a:xfrm flipH="1">
              <a:off x="3817625" y="2219430"/>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49D42F1F-204C-C947-972F-9166266F7538}"/>
                </a:ext>
              </a:extLst>
            </p:cNvPr>
            <p:cNvSpPr/>
            <p:nvPr/>
          </p:nvSpPr>
          <p:spPr>
            <a:xfrm>
              <a:off x="2312006" y="215152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CFBC6F07-2E0E-F841-B8C1-4756C4ABB959}"/>
                </a:ext>
              </a:extLst>
            </p:cNvPr>
            <p:cNvSpPr/>
            <p:nvPr/>
          </p:nvSpPr>
          <p:spPr>
            <a:xfrm>
              <a:off x="3038142" y="214853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988BC42-C630-874E-9051-4F0B0B6B62A0}"/>
                </a:ext>
              </a:extLst>
            </p:cNvPr>
            <p:cNvSpPr/>
            <p:nvPr/>
          </p:nvSpPr>
          <p:spPr>
            <a:xfrm>
              <a:off x="5211406" y="215789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5929CF75-8FD8-544C-801C-2BECBE1FB425}"/>
                </a:ext>
              </a:extLst>
            </p:cNvPr>
            <p:cNvSpPr/>
            <p:nvPr/>
          </p:nvSpPr>
          <p:spPr>
            <a:xfrm>
              <a:off x="4495076" y="214837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800D6118-3ED4-FA49-B76D-A7646131D5C0}"/>
                </a:ext>
              </a:extLst>
            </p:cNvPr>
            <p:cNvSpPr/>
            <p:nvPr/>
          </p:nvSpPr>
          <p:spPr>
            <a:xfrm>
              <a:off x="2302017" y="288028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AEB4C77D-2349-394A-BB8C-1661EF8EA030}"/>
                </a:ext>
              </a:extLst>
            </p:cNvPr>
            <p:cNvSpPr/>
            <p:nvPr/>
          </p:nvSpPr>
          <p:spPr>
            <a:xfrm>
              <a:off x="3769497" y="288028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208D465B-7404-5C47-AD6B-1E4C21C356C8}"/>
                </a:ext>
              </a:extLst>
            </p:cNvPr>
            <p:cNvSpPr/>
            <p:nvPr/>
          </p:nvSpPr>
          <p:spPr>
            <a:xfrm>
              <a:off x="5219900" y="288013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1C46A3F-86BF-3042-8631-7979912DE47B}"/>
                </a:ext>
              </a:extLst>
            </p:cNvPr>
            <p:cNvSpPr/>
            <p:nvPr/>
          </p:nvSpPr>
          <p:spPr>
            <a:xfrm>
              <a:off x="849975" y="215847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D9B1751A-AB22-A543-9BA4-7CC821A2EB1E}"/>
                </a:ext>
              </a:extLst>
            </p:cNvPr>
            <p:cNvCxnSpPr/>
            <p:nvPr/>
          </p:nvCxnSpPr>
          <p:spPr>
            <a:xfrm flipV="1">
              <a:off x="844359" y="2103821"/>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C49D29E-5637-BB4B-95DC-BDCA82ECAD5E}"/>
                </a:ext>
              </a:extLst>
            </p:cNvPr>
            <p:cNvCxnSpPr/>
            <p:nvPr/>
          </p:nvCxnSpPr>
          <p:spPr>
            <a:xfrm>
              <a:off x="752559" y="210177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16DDF2B-18FB-CF44-9F67-30DD4751F481}"/>
                </a:ext>
              </a:extLst>
            </p:cNvPr>
            <p:cNvCxnSpPr/>
            <p:nvPr/>
          </p:nvCxnSpPr>
          <p:spPr>
            <a:xfrm>
              <a:off x="749389" y="2193583"/>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2245DF5-73F5-3E48-8F01-0894C57FFE1C}"/>
                </a:ext>
              </a:extLst>
            </p:cNvPr>
            <p:cNvCxnSpPr/>
            <p:nvPr/>
          </p:nvCxnSpPr>
          <p:spPr>
            <a:xfrm>
              <a:off x="754875" y="2282716"/>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8AA984C-0C32-DA48-9CFA-E3EF52AC6EB4}"/>
                </a:ext>
              </a:extLst>
            </p:cNvPr>
            <p:cNvCxnSpPr/>
            <p:nvPr/>
          </p:nvCxnSpPr>
          <p:spPr>
            <a:xfrm>
              <a:off x="741183" y="282114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C147063-B1FB-B24C-8AD3-4D9C5202384D}"/>
                </a:ext>
              </a:extLst>
            </p:cNvPr>
            <p:cNvCxnSpPr/>
            <p:nvPr/>
          </p:nvCxnSpPr>
          <p:spPr>
            <a:xfrm>
              <a:off x="738013" y="2912953"/>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3E5279A-4470-864C-B856-E50286135146}"/>
                </a:ext>
              </a:extLst>
            </p:cNvPr>
            <p:cNvCxnSpPr/>
            <p:nvPr/>
          </p:nvCxnSpPr>
          <p:spPr>
            <a:xfrm>
              <a:off x="743499" y="3002086"/>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415D9E14-B832-5243-952C-FEA4E143E6F9}"/>
                </a:ext>
              </a:extLst>
            </p:cNvPr>
            <p:cNvSpPr/>
            <p:nvPr/>
          </p:nvSpPr>
          <p:spPr>
            <a:xfrm>
              <a:off x="845962" y="286931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219AD33C-EB02-D044-A6F9-DD2989E34C52}"/>
                </a:ext>
              </a:extLst>
            </p:cNvPr>
            <p:cNvCxnSpPr/>
            <p:nvPr/>
          </p:nvCxnSpPr>
          <p:spPr>
            <a:xfrm flipV="1">
              <a:off x="832983" y="2823191"/>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64E94331-D24C-C245-8A3F-9B72AC21BC4B}"/>
                </a:ext>
              </a:extLst>
            </p:cNvPr>
            <p:cNvSpPr/>
            <p:nvPr/>
          </p:nvSpPr>
          <p:spPr>
            <a:xfrm>
              <a:off x="3767534" y="215152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a:extLst>
                <a:ext uri="{FF2B5EF4-FFF2-40B4-BE49-F238E27FC236}">
                  <a16:creationId xmlns:a16="http://schemas.microsoft.com/office/drawing/2014/main" id="{8E57DA78-C4BC-9546-9586-D3A8D4DF053F}"/>
                </a:ext>
              </a:extLst>
            </p:cNvPr>
            <p:cNvCxnSpPr/>
            <p:nvPr/>
          </p:nvCxnSpPr>
          <p:spPr>
            <a:xfrm rot="16200000">
              <a:off x="7659262" y="2572506"/>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F75257F-048B-5441-B971-552C7A80C161}"/>
                </a:ext>
              </a:extLst>
            </p:cNvPr>
            <p:cNvCxnSpPr/>
            <p:nvPr/>
          </p:nvCxnSpPr>
          <p:spPr>
            <a:xfrm>
              <a:off x="6564769" y="2216334"/>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EE031E0-CA50-7B4E-A5E4-C30B5446B962}"/>
                </a:ext>
              </a:extLst>
            </p:cNvPr>
            <p:cNvCxnSpPr/>
            <p:nvPr/>
          </p:nvCxnSpPr>
          <p:spPr>
            <a:xfrm flipV="1">
              <a:off x="6559339" y="2217656"/>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D03F4C1-2825-F640-8555-70EE273DAC0C}"/>
                </a:ext>
              </a:extLst>
            </p:cNvPr>
            <p:cNvCxnSpPr/>
            <p:nvPr/>
          </p:nvCxnSpPr>
          <p:spPr>
            <a:xfrm flipH="1" flipV="1">
              <a:off x="7318654" y="2210989"/>
              <a:ext cx="750308" cy="773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4003D2F-B8A5-024E-9B56-506A489D3C2E}"/>
                </a:ext>
              </a:extLst>
            </p:cNvPr>
            <p:cNvCxnSpPr/>
            <p:nvPr/>
          </p:nvCxnSpPr>
          <p:spPr>
            <a:xfrm flipH="1" flipV="1">
              <a:off x="6598556" y="2228676"/>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B8CF4E0-95F3-D44A-8F3F-6860BB9ACDC4}"/>
                </a:ext>
              </a:extLst>
            </p:cNvPr>
            <p:cNvCxnSpPr/>
            <p:nvPr/>
          </p:nvCxnSpPr>
          <p:spPr>
            <a:xfrm flipH="1">
              <a:off x="6582107" y="2219984"/>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84F32D0B-F9E8-BC4A-87CA-3FEE29DDCDD8}"/>
                </a:ext>
              </a:extLst>
            </p:cNvPr>
            <p:cNvSpPr/>
            <p:nvPr/>
          </p:nvSpPr>
          <p:spPr>
            <a:xfrm>
              <a:off x="7975888" y="216497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86D4CD49-0565-114C-819A-812DF66778F8}"/>
                </a:ext>
              </a:extLst>
            </p:cNvPr>
            <p:cNvSpPr/>
            <p:nvPr/>
          </p:nvSpPr>
          <p:spPr>
            <a:xfrm>
              <a:off x="7259558" y="216199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0A8A57E3-8F00-7B4F-8BBE-4948408FC6AB}"/>
                </a:ext>
              </a:extLst>
            </p:cNvPr>
            <p:cNvSpPr/>
            <p:nvPr/>
          </p:nvSpPr>
          <p:spPr>
            <a:xfrm>
              <a:off x="7984382" y="289374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83F0A655-2F10-6840-9E9C-FAFA5C9C1671}"/>
                </a:ext>
              </a:extLst>
            </p:cNvPr>
            <p:cNvSpPr/>
            <p:nvPr/>
          </p:nvSpPr>
          <p:spPr>
            <a:xfrm>
              <a:off x="6545977" y="217313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219CEACC-1363-DB42-8CEA-E843171EEFC0}"/>
                </a:ext>
              </a:extLst>
            </p:cNvPr>
            <p:cNvSpPr/>
            <p:nvPr/>
          </p:nvSpPr>
          <p:spPr>
            <a:xfrm>
              <a:off x="6554471" y="288231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EBD22252-EBB8-0C46-98DE-E52405EEBFF0}"/>
                </a:ext>
              </a:extLst>
            </p:cNvPr>
            <p:cNvSpPr/>
            <p:nvPr/>
          </p:nvSpPr>
          <p:spPr>
            <a:xfrm>
              <a:off x="5561614" y="2545148"/>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5" name="Oval 84">
              <a:extLst>
                <a:ext uri="{FF2B5EF4-FFF2-40B4-BE49-F238E27FC236}">
                  <a16:creationId xmlns:a16="http://schemas.microsoft.com/office/drawing/2014/main" id="{6B43F43B-F582-EC4D-B960-872AC2D70E0F}"/>
                </a:ext>
              </a:extLst>
            </p:cNvPr>
            <p:cNvSpPr/>
            <p:nvPr/>
          </p:nvSpPr>
          <p:spPr>
            <a:xfrm>
              <a:off x="5865177" y="2538925"/>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6" name="Oval 85">
              <a:extLst>
                <a:ext uri="{FF2B5EF4-FFF2-40B4-BE49-F238E27FC236}">
                  <a16:creationId xmlns:a16="http://schemas.microsoft.com/office/drawing/2014/main" id="{730505B7-31F6-2146-A0F5-73936A66D076}"/>
                </a:ext>
              </a:extLst>
            </p:cNvPr>
            <p:cNvSpPr/>
            <p:nvPr/>
          </p:nvSpPr>
          <p:spPr>
            <a:xfrm>
              <a:off x="6234501" y="2542033"/>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cxnSp>
        <p:nvCxnSpPr>
          <p:cNvPr id="87" name="Straight Arrow Connector 86">
            <a:extLst>
              <a:ext uri="{FF2B5EF4-FFF2-40B4-BE49-F238E27FC236}">
                <a16:creationId xmlns:a16="http://schemas.microsoft.com/office/drawing/2014/main" id="{42C7436B-CA2A-894C-AE20-9CABC2297F42}"/>
              </a:ext>
            </a:extLst>
          </p:cNvPr>
          <p:cNvCxnSpPr>
            <a:cxnSpLocks/>
          </p:cNvCxnSpPr>
          <p:nvPr/>
        </p:nvCxnSpPr>
        <p:spPr>
          <a:xfrm>
            <a:off x="8283124" y="2218814"/>
            <a:ext cx="0" cy="218360"/>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C0798946-B6C5-784F-B6DE-92F6F92CE2A8}"/>
              </a:ext>
            </a:extLst>
          </p:cNvPr>
          <p:cNvCxnSpPr>
            <a:cxnSpLocks/>
          </p:cNvCxnSpPr>
          <p:nvPr/>
        </p:nvCxnSpPr>
        <p:spPr>
          <a:xfrm>
            <a:off x="8280868" y="3146226"/>
            <a:ext cx="0" cy="198902"/>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A980BB9-2686-544F-8B41-E423812F92AF}"/>
              </a:ext>
            </a:extLst>
          </p:cNvPr>
          <p:cNvGrpSpPr/>
          <p:nvPr/>
        </p:nvGrpSpPr>
        <p:grpSpPr>
          <a:xfrm>
            <a:off x="4525763" y="4257415"/>
            <a:ext cx="2866050" cy="829918"/>
            <a:chOff x="4333606" y="4544483"/>
            <a:chExt cx="3122924" cy="904301"/>
          </a:xfrm>
        </p:grpSpPr>
        <p:cxnSp>
          <p:nvCxnSpPr>
            <p:cNvPr id="89" name="Straight Connector 88">
              <a:extLst>
                <a:ext uri="{FF2B5EF4-FFF2-40B4-BE49-F238E27FC236}">
                  <a16:creationId xmlns:a16="http://schemas.microsoft.com/office/drawing/2014/main" id="{CDAE47E6-0091-8644-9195-88B2D410B200}"/>
                </a:ext>
              </a:extLst>
            </p:cNvPr>
            <p:cNvCxnSpPr/>
            <p:nvPr/>
          </p:nvCxnSpPr>
          <p:spPr>
            <a:xfrm rot="16200000">
              <a:off x="5581729" y="5013642"/>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29A7BDF-01C5-844B-9952-B198F50290A8}"/>
                </a:ext>
              </a:extLst>
            </p:cNvPr>
            <p:cNvCxnSpPr/>
            <p:nvPr/>
          </p:nvCxnSpPr>
          <p:spPr>
            <a:xfrm rot="16200000">
              <a:off x="7046501" y="5001760"/>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AA6D39F-532E-B54C-8B1C-13C98319D7F7}"/>
                </a:ext>
              </a:extLst>
            </p:cNvPr>
            <p:cNvCxnSpPr/>
            <p:nvPr/>
          </p:nvCxnSpPr>
          <p:spPr>
            <a:xfrm>
              <a:off x="5938946" y="4645588"/>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A685D65-1BFA-514E-BA04-532188E591D5}"/>
                </a:ext>
              </a:extLst>
            </p:cNvPr>
            <p:cNvCxnSpPr/>
            <p:nvPr/>
          </p:nvCxnSpPr>
          <p:spPr>
            <a:xfrm>
              <a:off x="4485342" y="4643206"/>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74A2AE5-79DB-1149-9A33-A249E780C848}"/>
                </a:ext>
              </a:extLst>
            </p:cNvPr>
            <p:cNvCxnSpPr/>
            <p:nvPr/>
          </p:nvCxnSpPr>
          <p:spPr>
            <a:xfrm flipH="1" flipV="1">
              <a:off x="5200888" y="4628974"/>
              <a:ext cx="767843" cy="7785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847372A-39B9-814B-806D-D93922D6DA73}"/>
                </a:ext>
              </a:extLst>
            </p:cNvPr>
            <p:cNvCxnSpPr/>
            <p:nvPr/>
          </p:nvCxnSpPr>
          <p:spPr>
            <a:xfrm flipV="1">
              <a:off x="4487680" y="4647310"/>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Oval 94">
              <a:extLst>
                <a:ext uri="{FF2B5EF4-FFF2-40B4-BE49-F238E27FC236}">
                  <a16:creationId xmlns:a16="http://schemas.microsoft.com/office/drawing/2014/main" id="{D6CD4ED1-82EA-8B45-B522-B61B8505DCAC}"/>
                </a:ext>
              </a:extLst>
            </p:cNvPr>
            <p:cNvSpPr/>
            <p:nvPr/>
          </p:nvSpPr>
          <p:spPr>
            <a:xfrm>
              <a:off x="5175487" y="460319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Connector 95">
              <a:extLst>
                <a:ext uri="{FF2B5EF4-FFF2-40B4-BE49-F238E27FC236}">
                  <a16:creationId xmlns:a16="http://schemas.microsoft.com/office/drawing/2014/main" id="{9092062C-A388-2840-BEEF-7D32FA44E8DC}"/>
                </a:ext>
              </a:extLst>
            </p:cNvPr>
            <p:cNvCxnSpPr/>
            <p:nvPr/>
          </p:nvCxnSpPr>
          <p:spPr>
            <a:xfrm flipV="1">
              <a:off x="5933516" y="4646910"/>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05CD131-1E68-9346-B181-A73128AFB05C}"/>
                </a:ext>
              </a:extLst>
            </p:cNvPr>
            <p:cNvCxnSpPr/>
            <p:nvPr/>
          </p:nvCxnSpPr>
          <p:spPr>
            <a:xfrm flipH="1" flipV="1">
              <a:off x="6691685" y="4636294"/>
              <a:ext cx="731790" cy="758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D4EFC04-9224-484A-B095-B2426005068A}"/>
                </a:ext>
              </a:extLst>
            </p:cNvPr>
            <p:cNvCxnSpPr/>
            <p:nvPr/>
          </p:nvCxnSpPr>
          <p:spPr>
            <a:xfrm flipH="1" flipV="1">
              <a:off x="4480968" y="4670470"/>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8B3DA689-5920-F942-926C-4AA836FE696E}"/>
                </a:ext>
              </a:extLst>
            </p:cNvPr>
            <p:cNvCxnSpPr/>
            <p:nvPr/>
          </p:nvCxnSpPr>
          <p:spPr>
            <a:xfrm flipH="1" flipV="1">
              <a:off x="5965960" y="4664703"/>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EA46F8CE-5222-FB47-9C78-386F5CA7497A}"/>
                </a:ext>
              </a:extLst>
            </p:cNvPr>
            <p:cNvCxnSpPr/>
            <p:nvPr/>
          </p:nvCxnSpPr>
          <p:spPr>
            <a:xfrm flipH="1">
              <a:off x="4478065" y="4668067"/>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20352D78-7946-C64F-A890-7AE2982A513C}"/>
                </a:ext>
              </a:extLst>
            </p:cNvPr>
            <p:cNvCxnSpPr/>
            <p:nvPr/>
          </p:nvCxnSpPr>
          <p:spPr>
            <a:xfrm flipH="1">
              <a:off x="5956284" y="4662300"/>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Oval 101">
              <a:extLst>
                <a:ext uri="{FF2B5EF4-FFF2-40B4-BE49-F238E27FC236}">
                  <a16:creationId xmlns:a16="http://schemas.microsoft.com/office/drawing/2014/main" id="{B0CCE740-AA95-B94D-955D-82E231B766B2}"/>
                </a:ext>
              </a:extLst>
            </p:cNvPr>
            <p:cNvSpPr/>
            <p:nvPr/>
          </p:nvSpPr>
          <p:spPr>
            <a:xfrm>
              <a:off x="5907599" y="459423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C3EA0F9D-1D71-3440-9647-1B16CFD6CE2D}"/>
                </a:ext>
              </a:extLst>
            </p:cNvPr>
            <p:cNvSpPr/>
            <p:nvPr/>
          </p:nvSpPr>
          <p:spPr>
            <a:xfrm>
              <a:off x="6633735" y="459124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C8F0F31B-9103-9040-B6F0-856E61DA9CC1}"/>
                </a:ext>
              </a:extLst>
            </p:cNvPr>
            <p:cNvSpPr/>
            <p:nvPr/>
          </p:nvSpPr>
          <p:spPr>
            <a:xfrm>
              <a:off x="5897610" y="532300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AD7D5CD1-6F49-9A41-BCA0-B11A37CD819D}"/>
                </a:ext>
              </a:extLst>
            </p:cNvPr>
            <p:cNvSpPr/>
            <p:nvPr/>
          </p:nvSpPr>
          <p:spPr>
            <a:xfrm>
              <a:off x="7365090" y="532300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3C370E74-626A-D643-B3A8-525E20A2F66D}"/>
                </a:ext>
              </a:extLst>
            </p:cNvPr>
            <p:cNvSpPr/>
            <p:nvPr/>
          </p:nvSpPr>
          <p:spPr>
            <a:xfrm>
              <a:off x="4445568" y="460119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 name="Straight Connector 106">
              <a:extLst>
                <a:ext uri="{FF2B5EF4-FFF2-40B4-BE49-F238E27FC236}">
                  <a16:creationId xmlns:a16="http://schemas.microsoft.com/office/drawing/2014/main" id="{B72BD8B8-23A1-3E4D-B061-F210A44BF20E}"/>
                </a:ext>
              </a:extLst>
            </p:cNvPr>
            <p:cNvCxnSpPr/>
            <p:nvPr/>
          </p:nvCxnSpPr>
          <p:spPr>
            <a:xfrm flipV="1">
              <a:off x="4439952" y="4546534"/>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89AFAB0B-4626-0C45-8E16-ACC45618E32E}"/>
                </a:ext>
              </a:extLst>
            </p:cNvPr>
            <p:cNvCxnSpPr/>
            <p:nvPr/>
          </p:nvCxnSpPr>
          <p:spPr>
            <a:xfrm>
              <a:off x="4348152" y="4544483"/>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2B363ED1-8A2F-DD4C-BBAA-BE3870E17A49}"/>
                </a:ext>
              </a:extLst>
            </p:cNvPr>
            <p:cNvCxnSpPr/>
            <p:nvPr/>
          </p:nvCxnSpPr>
          <p:spPr>
            <a:xfrm>
              <a:off x="4344982" y="4636296"/>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B39ED7A-40B3-A040-AE6C-51CC72C5D111}"/>
                </a:ext>
              </a:extLst>
            </p:cNvPr>
            <p:cNvCxnSpPr/>
            <p:nvPr/>
          </p:nvCxnSpPr>
          <p:spPr>
            <a:xfrm>
              <a:off x="4350468" y="4725429"/>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695B5AC2-8D78-D74C-9DD1-6CBEDA506FEB}"/>
                </a:ext>
              </a:extLst>
            </p:cNvPr>
            <p:cNvCxnSpPr/>
            <p:nvPr/>
          </p:nvCxnSpPr>
          <p:spPr>
            <a:xfrm>
              <a:off x="4336776" y="5263853"/>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2F3041D-F0D4-AB40-8B40-D7CFFFE30CF3}"/>
                </a:ext>
              </a:extLst>
            </p:cNvPr>
            <p:cNvCxnSpPr/>
            <p:nvPr/>
          </p:nvCxnSpPr>
          <p:spPr>
            <a:xfrm>
              <a:off x="4333606" y="5355666"/>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6DEA0653-B9C3-6C45-A379-5105C47A4463}"/>
                </a:ext>
              </a:extLst>
            </p:cNvPr>
            <p:cNvCxnSpPr/>
            <p:nvPr/>
          </p:nvCxnSpPr>
          <p:spPr>
            <a:xfrm>
              <a:off x="4339092" y="5444799"/>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Oval 113">
              <a:extLst>
                <a:ext uri="{FF2B5EF4-FFF2-40B4-BE49-F238E27FC236}">
                  <a16:creationId xmlns:a16="http://schemas.microsoft.com/office/drawing/2014/main" id="{A94ACE3F-469C-1145-968B-D4970DD931BB}"/>
                </a:ext>
              </a:extLst>
            </p:cNvPr>
            <p:cNvSpPr/>
            <p:nvPr/>
          </p:nvSpPr>
          <p:spPr>
            <a:xfrm>
              <a:off x="4441555" y="531203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Connector 114">
              <a:extLst>
                <a:ext uri="{FF2B5EF4-FFF2-40B4-BE49-F238E27FC236}">
                  <a16:creationId xmlns:a16="http://schemas.microsoft.com/office/drawing/2014/main" id="{9F688A51-F1D9-D44F-ACAB-303C6F22C995}"/>
                </a:ext>
              </a:extLst>
            </p:cNvPr>
            <p:cNvCxnSpPr/>
            <p:nvPr/>
          </p:nvCxnSpPr>
          <p:spPr>
            <a:xfrm flipV="1">
              <a:off x="4428576" y="5265904"/>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Oval 115">
              <a:extLst>
                <a:ext uri="{FF2B5EF4-FFF2-40B4-BE49-F238E27FC236}">
                  <a16:creationId xmlns:a16="http://schemas.microsoft.com/office/drawing/2014/main" id="{5A8D8DC8-E135-4742-87A6-7F9188F39635}"/>
                </a:ext>
              </a:extLst>
            </p:cNvPr>
            <p:cNvSpPr/>
            <p:nvPr/>
          </p:nvSpPr>
          <p:spPr>
            <a:xfrm>
              <a:off x="7363127" y="459423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CB00E3BB-BF85-F743-88FC-0F0697FA864F}"/>
              </a:ext>
            </a:extLst>
          </p:cNvPr>
          <p:cNvSpPr txBox="1"/>
          <p:nvPr/>
        </p:nvSpPr>
        <p:spPr>
          <a:xfrm>
            <a:off x="5539359" y="5120639"/>
            <a:ext cx="1015112"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n = 2 </a:t>
            </a:r>
            <a:r>
              <a:rPr lang="en-US" sz="2000" dirty="0">
                <a:latin typeface="Times New Roman" panose="02020603050405020304" pitchFamily="18" charset="0"/>
                <a:cs typeface="Times New Roman" panose="02020603050405020304" pitchFamily="18" charset="0"/>
              </a:rPr>
              <a:t>   </a:t>
            </a:r>
          </a:p>
        </p:txBody>
      </p:sp>
      <p:sp>
        <p:nvSpPr>
          <p:cNvPr id="118" name="TextBox 117">
            <a:extLst>
              <a:ext uri="{FF2B5EF4-FFF2-40B4-BE49-F238E27FC236}">
                <a16:creationId xmlns:a16="http://schemas.microsoft.com/office/drawing/2014/main" id="{90955E6D-7B6D-314A-B27D-B2B0E02E2F0E}"/>
              </a:ext>
            </a:extLst>
          </p:cNvPr>
          <p:cNvSpPr txBox="1"/>
          <p:nvPr/>
        </p:nvSpPr>
        <p:spPr>
          <a:xfrm>
            <a:off x="2015191" y="5153046"/>
            <a:ext cx="802854"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n = 1 </a:t>
            </a:r>
            <a:r>
              <a:rPr lang="en-US" sz="2000" dirty="0">
                <a:latin typeface="Times New Roman" panose="02020603050405020304" pitchFamily="18" charset="0"/>
                <a:cs typeface="Times New Roman" panose="02020603050405020304" pitchFamily="18" charset="0"/>
              </a:rPr>
              <a:t>   </a:t>
            </a:r>
          </a:p>
        </p:txBody>
      </p:sp>
      <p:sp>
        <p:nvSpPr>
          <p:cNvPr id="120" name="TextBox 119">
            <a:extLst>
              <a:ext uri="{FF2B5EF4-FFF2-40B4-BE49-F238E27FC236}">
                <a16:creationId xmlns:a16="http://schemas.microsoft.com/office/drawing/2014/main" id="{557ACB78-4F01-0D45-92CD-92B16B2C7E73}"/>
              </a:ext>
            </a:extLst>
          </p:cNvPr>
          <p:cNvSpPr txBox="1"/>
          <p:nvPr/>
        </p:nvSpPr>
        <p:spPr>
          <a:xfrm>
            <a:off x="3545205" y="6154027"/>
            <a:ext cx="1692381" cy="307777"/>
          </a:xfrm>
          <a:prstGeom prst="rect">
            <a:avLst/>
          </a:prstGeom>
          <a:noFill/>
          <a:ln>
            <a:noFill/>
          </a:ln>
        </p:spPr>
        <p:txBody>
          <a:bodyPr wrap="square" rtlCol="0">
            <a:spAutoFit/>
          </a:bodyPr>
          <a:lstStyle/>
          <a:p>
            <a:r>
              <a:rPr lang="en-US" sz="1400" dirty="0">
                <a:latin typeface="Times New Roman" panose="02020603050405020304" pitchFamily="18" charset="0"/>
                <a:cs typeface="Times New Roman" panose="02020603050405020304" pitchFamily="18" charset="0"/>
              </a:rPr>
              <a:t>Lattice truss units, </a:t>
            </a:r>
            <a:r>
              <a:rPr lang="en-US" sz="1400" dirty="0">
                <a:solidFill>
                  <a:srgbClr val="FF0000"/>
                </a:solidFill>
                <a:latin typeface="Times New Roman" panose="02020603050405020304" pitchFamily="18" charset="0"/>
                <a:cs typeface="Times New Roman" panose="02020603050405020304" pitchFamily="18" charset="0"/>
              </a:rPr>
              <a:t>n</a:t>
            </a:r>
          </a:p>
        </p:txBody>
      </p:sp>
      <p:grpSp>
        <p:nvGrpSpPr>
          <p:cNvPr id="2" name="Group 1">
            <a:extLst>
              <a:ext uri="{FF2B5EF4-FFF2-40B4-BE49-F238E27FC236}">
                <a16:creationId xmlns:a16="http://schemas.microsoft.com/office/drawing/2014/main" id="{E6BCB088-4591-6D48-8A84-D119AE4B586F}"/>
              </a:ext>
            </a:extLst>
          </p:cNvPr>
          <p:cNvGrpSpPr/>
          <p:nvPr/>
        </p:nvGrpSpPr>
        <p:grpSpPr>
          <a:xfrm>
            <a:off x="1511937" y="4228048"/>
            <a:ext cx="1528444" cy="829918"/>
            <a:chOff x="1283336" y="3933550"/>
            <a:chExt cx="1665433" cy="904301"/>
          </a:xfrm>
        </p:grpSpPr>
        <p:cxnSp>
          <p:nvCxnSpPr>
            <p:cNvPr id="121" name="Straight Connector 120">
              <a:extLst>
                <a:ext uri="{FF2B5EF4-FFF2-40B4-BE49-F238E27FC236}">
                  <a16:creationId xmlns:a16="http://schemas.microsoft.com/office/drawing/2014/main" id="{A2F4068E-9EA0-9148-ADA9-CC2D188C9259}"/>
                </a:ext>
              </a:extLst>
            </p:cNvPr>
            <p:cNvCxnSpPr/>
            <p:nvPr/>
          </p:nvCxnSpPr>
          <p:spPr>
            <a:xfrm rot="16200000">
              <a:off x="2531459" y="4402709"/>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92B62DA5-234F-794E-892B-BE67D29E0F80}"/>
                </a:ext>
              </a:extLst>
            </p:cNvPr>
            <p:cNvCxnSpPr/>
            <p:nvPr/>
          </p:nvCxnSpPr>
          <p:spPr>
            <a:xfrm>
              <a:off x="1435072" y="4032273"/>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C90A73D6-29F1-9343-943C-B1FA0435E98F}"/>
                </a:ext>
              </a:extLst>
            </p:cNvPr>
            <p:cNvCxnSpPr/>
            <p:nvPr/>
          </p:nvCxnSpPr>
          <p:spPr>
            <a:xfrm flipH="1" flipV="1">
              <a:off x="2150618" y="4018041"/>
              <a:ext cx="767843" cy="7785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718AF772-FD9B-6F47-BC81-F013DAC9D43F}"/>
                </a:ext>
              </a:extLst>
            </p:cNvPr>
            <p:cNvCxnSpPr/>
            <p:nvPr/>
          </p:nvCxnSpPr>
          <p:spPr>
            <a:xfrm flipV="1">
              <a:off x="1437410" y="4036377"/>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Oval 124">
              <a:extLst>
                <a:ext uri="{FF2B5EF4-FFF2-40B4-BE49-F238E27FC236}">
                  <a16:creationId xmlns:a16="http://schemas.microsoft.com/office/drawing/2014/main" id="{B569F09B-98E0-2B48-8199-F23D5F464228}"/>
                </a:ext>
              </a:extLst>
            </p:cNvPr>
            <p:cNvSpPr/>
            <p:nvPr/>
          </p:nvSpPr>
          <p:spPr>
            <a:xfrm>
              <a:off x="2125217" y="399225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6" name="Straight Connector 125">
              <a:extLst>
                <a:ext uri="{FF2B5EF4-FFF2-40B4-BE49-F238E27FC236}">
                  <a16:creationId xmlns:a16="http://schemas.microsoft.com/office/drawing/2014/main" id="{1F8E3702-C8BA-D84C-B0C8-BBAA6CA0313A}"/>
                </a:ext>
              </a:extLst>
            </p:cNvPr>
            <p:cNvCxnSpPr/>
            <p:nvPr/>
          </p:nvCxnSpPr>
          <p:spPr>
            <a:xfrm flipH="1" flipV="1">
              <a:off x="1430698" y="4059537"/>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0A4E2B65-0039-9C49-8EE5-3F92F7D26D34}"/>
                </a:ext>
              </a:extLst>
            </p:cNvPr>
            <p:cNvCxnSpPr/>
            <p:nvPr/>
          </p:nvCxnSpPr>
          <p:spPr>
            <a:xfrm flipH="1">
              <a:off x="1427795" y="4057134"/>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Oval 127">
              <a:extLst>
                <a:ext uri="{FF2B5EF4-FFF2-40B4-BE49-F238E27FC236}">
                  <a16:creationId xmlns:a16="http://schemas.microsoft.com/office/drawing/2014/main" id="{926C7352-1F51-EB44-AB58-971B8D18BB4D}"/>
                </a:ext>
              </a:extLst>
            </p:cNvPr>
            <p:cNvSpPr/>
            <p:nvPr/>
          </p:nvSpPr>
          <p:spPr>
            <a:xfrm>
              <a:off x="2857329" y="398330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692F4287-B4FD-A14D-AABE-CD9BFAF1A7C3}"/>
                </a:ext>
              </a:extLst>
            </p:cNvPr>
            <p:cNvSpPr/>
            <p:nvPr/>
          </p:nvSpPr>
          <p:spPr>
            <a:xfrm>
              <a:off x="2847340" y="471206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EF8538BC-6CFC-EC4B-BB0A-BABEE717C1E0}"/>
                </a:ext>
              </a:extLst>
            </p:cNvPr>
            <p:cNvSpPr/>
            <p:nvPr/>
          </p:nvSpPr>
          <p:spPr>
            <a:xfrm>
              <a:off x="1395298" y="399025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1" name="Straight Connector 130">
              <a:extLst>
                <a:ext uri="{FF2B5EF4-FFF2-40B4-BE49-F238E27FC236}">
                  <a16:creationId xmlns:a16="http://schemas.microsoft.com/office/drawing/2014/main" id="{C1EB5ABF-12FA-D545-B036-7CCC1E401E25}"/>
                </a:ext>
              </a:extLst>
            </p:cNvPr>
            <p:cNvCxnSpPr/>
            <p:nvPr/>
          </p:nvCxnSpPr>
          <p:spPr>
            <a:xfrm flipV="1">
              <a:off x="1389682" y="3935601"/>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7F3BD270-EF87-7349-8100-65814164AC8B}"/>
                </a:ext>
              </a:extLst>
            </p:cNvPr>
            <p:cNvCxnSpPr/>
            <p:nvPr/>
          </p:nvCxnSpPr>
          <p:spPr>
            <a:xfrm>
              <a:off x="1297882" y="393355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5BC7F0E1-6A24-4549-9CD2-D9D7AF2F9CB6}"/>
                </a:ext>
              </a:extLst>
            </p:cNvPr>
            <p:cNvCxnSpPr/>
            <p:nvPr/>
          </p:nvCxnSpPr>
          <p:spPr>
            <a:xfrm>
              <a:off x="1294712" y="4025363"/>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E48ACC3B-A4C9-9440-971C-4BA0ECC7762C}"/>
                </a:ext>
              </a:extLst>
            </p:cNvPr>
            <p:cNvCxnSpPr/>
            <p:nvPr/>
          </p:nvCxnSpPr>
          <p:spPr>
            <a:xfrm>
              <a:off x="1300198" y="4114496"/>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A454B526-D2B6-6A44-9100-C4C6212B3F92}"/>
                </a:ext>
              </a:extLst>
            </p:cNvPr>
            <p:cNvCxnSpPr/>
            <p:nvPr/>
          </p:nvCxnSpPr>
          <p:spPr>
            <a:xfrm>
              <a:off x="1286506" y="465292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2BF2F4B7-2A02-2449-BB88-067163B0ABD8}"/>
                </a:ext>
              </a:extLst>
            </p:cNvPr>
            <p:cNvCxnSpPr/>
            <p:nvPr/>
          </p:nvCxnSpPr>
          <p:spPr>
            <a:xfrm>
              <a:off x="1283336" y="4744733"/>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5AD83E96-A36C-224C-AD9C-AD895F9633D5}"/>
                </a:ext>
              </a:extLst>
            </p:cNvPr>
            <p:cNvCxnSpPr/>
            <p:nvPr/>
          </p:nvCxnSpPr>
          <p:spPr>
            <a:xfrm>
              <a:off x="1288822" y="4833866"/>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Oval 137">
              <a:extLst>
                <a:ext uri="{FF2B5EF4-FFF2-40B4-BE49-F238E27FC236}">
                  <a16:creationId xmlns:a16="http://schemas.microsoft.com/office/drawing/2014/main" id="{22EA2F03-FD60-5F42-9854-0633B01E3757}"/>
                </a:ext>
              </a:extLst>
            </p:cNvPr>
            <p:cNvSpPr/>
            <p:nvPr/>
          </p:nvSpPr>
          <p:spPr>
            <a:xfrm>
              <a:off x="1391285" y="470109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 name="Straight Connector 138">
              <a:extLst>
                <a:ext uri="{FF2B5EF4-FFF2-40B4-BE49-F238E27FC236}">
                  <a16:creationId xmlns:a16="http://schemas.microsoft.com/office/drawing/2014/main" id="{4577017C-1858-AB4D-81A7-9BB4BBD45FFF}"/>
                </a:ext>
              </a:extLst>
            </p:cNvPr>
            <p:cNvCxnSpPr/>
            <p:nvPr/>
          </p:nvCxnSpPr>
          <p:spPr>
            <a:xfrm flipV="1">
              <a:off x="1378306" y="4654971"/>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0" name="Straight Connector 139">
            <a:extLst>
              <a:ext uri="{FF2B5EF4-FFF2-40B4-BE49-F238E27FC236}">
                <a16:creationId xmlns:a16="http://schemas.microsoft.com/office/drawing/2014/main" id="{A0308DAA-4436-D34F-9842-5CDDA9C084B9}"/>
              </a:ext>
            </a:extLst>
          </p:cNvPr>
          <p:cNvCxnSpPr/>
          <p:nvPr/>
        </p:nvCxnSpPr>
        <p:spPr>
          <a:xfrm>
            <a:off x="285564" y="1186347"/>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BE69A0F9-674A-F645-B724-E3597494CF57}"/>
              </a:ext>
            </a:extLst>
          </p:cNvPr>
          <p:cNvSpPr txBox="1"/>
          <p:nvPr/>
        </p:nvSpPr>
        <p:spPr>
          <a:xfrm>
            <a:off x="2177699" y="234560"/>
            <a:ext cx="5201897"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Lattice Truss Beam Designs with   </a:t>
            </a:r>
          </a:p>
          <a:p>
            <a:r>
              <a:rPr lang="en-US" sz="2800" dirty="0">
                <a:latin typeface="Times New Roman" panose="02020603050405020304" pitchFamily="18" charset="0"/>
                <a:cs typeface="Times New Roman" panose="02020603050405020304" pitchFamily="18" charset="0"/>
              </a:rPr>
              <a:t>  Five Joints per Unit, Design #9          </a:t>
            </a:r>
          </a:p>
        </p:txBody>
      </p:sp>
      <p:grpSp>
        <p:nvGrpSpPr>
          <p:cNvPr id="119" name="Group 118">
            <a:extLst>
              <a:ext uri="{FF2B5EF4-FFF2-40B4-BE49-F238E27FC236}">
                <a16:creationId xmlns:a16="http://schemas.microsoft.com/office/drawing/2014/main" id="{4222E9DC-CAB1-FD40-860A-5EABD646F3A5}"/>
              </a:ext>
            </a:extLst>
          </p:cNvPr>
          <p:cNvGrpSpPr/>
          <p:nvPr/>
        </p:nvGrpSpPr>
        <p:grpSpPr>
          <a:xfrm>
            <a:off x="7093934" y="6034708"/>
            <a:ext cx="1678033" cy="481586"/>
            <a:chOff x="1032936" y="5890542"/>
            <a:chExt cx="1678033" cy="481586"/>
          </a:xfrm>
        </p:grpSpPr>
        <p:sp>
          <p:nvSpPr>
            <p:cNvPr id="141" name="TextBox 140">
              <a:extLst>
                <a:ext uri="{FF2B5EF4-FFF2-40B4-BE49-F238E27FC236}">
                  <a16:creationId xmlns:a16="http://schemas.microsoft.com/office/drawing/2014/main" id="{26FBC5BD-6882-EE48-86F0-D336EBDA741B}"/>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43" name="TextBox 142">
              <a:extLst>
                <a:ext uri="{FF2B5EF4-FFF2-40B4-BE49-F238E27FC236}">
                  <a16:creationId xmlns:a16="http://schemas.microsoft.com/office/drawing/2014/main" id="{BD7965B6-C742-9A4E-89B9-B7EEB71651B3}"/>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434330834"/>
      </p:ext>
    </p:extLst>
  </p:cSld>
  <p:clrMapOvr>
    <a:masterClrMapping/>
  </p:clrMapOvr>
  <p:transition advClick="0" advTm="9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Box 73">
            <a:extLst>
              <a:ext uri="{FF2B5EF4-FFF2-40B4-BE49-F238E27FC236}">
                <a16:creationId xmlns:a16="http://schemas.microsoft.com/office/drawing/2014/main" id="{5667D65F-47E0-774D-A47F-33EAE73344EC}"/>
              </a:ext>
            </a:extLst>
          </p:cNvPr>
          <p:cNvSpPr txBox="1"/>
          <p:nvPr/>
        </p:nvSpPr>
        <p:spPr>
          <a:xfrm>
            <a:off x="8065089" y="2552525"/>
            <a:ext cx="536444"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sp>
        <p:nvSpPr>
          <p:cNvPr id="75" name="TextBox 74">
            <a:extLst>
              <a:ext uri="{FF2B5EF4-FFF2-40B4-BE49-F238E27FC236}">
                <a16:creationId xmlns:a16="http://schemas.microsoft.com/office/drawing/2014/main" id="{E8F37593-52B6-F144-9532-26A0CD92A1DF}"/>
              </a:ext>
            </a:extLst>
          </p:cNvPr>
          <p:cNvSpPr txBox="1"/>
          <p:nvPr/>
        </p:nvSpPr>
        <p:spPr>
          <a:xfrm>
            <a:off x="8060203" y="4205704"/>
            <a:ext cx="546216"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grpSp>
        <p:nvGrpSpPr>
          <p:cNvPr id="76" name="Group 75">
            <a:extLst>
              <a:ext uri="{FF2B5EF4-FFF2-40B4-BE49-F238E27FC236}">
                <a16:creationId xmlns:a16="http://schemas.microsoft.com/office/drawing/2014/main" id="{86DC80CF-735F-2140-A071-AA7FBB3AD57F}"/>
              </a:ext>
            </a:extLst>
          </p:cNvPr>
          <p:cNvGrpSpPr/>
          <p:nvPr/>
        </p:nvGrpSpPr>
        <p:grpSpPr>
          <a:xfrm>
            <a:off x="476246" y="5418441"/>
            <a:ext cx="924602" cy="1058574"/>
            <a:chOff x="536432" y="5376415"/>
            <a:chExt cx="924602" cy="1058574"/>
          </a:xfrm>
        </p:grpSpPr>
        <p:cxnSp>
          <p:nvCxnSpPr>
            <p:cNvPr id="77" name="Straight Arrow Connector 76">
              <a:extLst>
                <a:ext uri="{FF2B5EF4-FFF2-40B4-BE49-F238E27FC236}">
                  <a16:creationId xmlns:a16="http://schemas.microsoft.com/office/drawing/2014/main" id="{C70E75F6-C3D4-A34F-AD2A-34D2B270F55D}"/>
                </a:ext>
              </a:extLst>
            </p:cNvPr>
            <p:cNvCxnSpPr/>
            <p:nvPr/>
          </p:nvCxnSpPr>
          <p:spPr>
            <a:xfrm>
              <a:off x="655200" y="6285600"/>
              <a:ext cx="469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81A4685E-FE37-BD44-A536-E1CA5D6ADAC2}"/>
                </a:ext>
              </a:extLst>
            </p:cNvPr>
            <p:cNvSpPr txBox="1"/>
            <p:nvPr/>
          </p:nvSpPr>
          <p:spPr>
            <a:xfrm>
              <a:off x="1180298" y="6065657"/>
              <a:ext cx="280736" cy="369332"/>
            </a:xfrm>
            <a:prstGeom prst="rect">
              <a:avLst/>
            </a:prstGeom>
            <a:noFill/>
          </p:spPr>
          <p:txBody>
            <a:bodyPr wrap="square" rtlCol="0">
              <a:spAutoFit/>
            </a:bodyPr>
            <a:lstStyle/>
            <a:p>
              <a:r>
                <a:rPr lang="en-US" dirty="0"/>
                <a:t>x</a:t>
              </a:r>
            </a:p>
          </p:txBody>
        </p:sp>
        <p:cxnSp>
          <p:nvCxnSpPr>
            <p:cNvPr id="79" name="Straight Arrow Connector 78">
              <a:extLst>
                <a:ext uri="{FF2B5EF4-FFF2-40B4-BE49-F238E27FC236}">
                  <a16:creationId xmlns:a16="http://schemas.microsoft.com/office/drawing/2014/main" id="{937DEA78-85D1-A145-AEAC-3E48E3F227CE}"/>
                </a:ext>
              </a:extLst>
            </p:cNvPr>
            <p:cNvCxnSpPr>
              <a:cxnSpLocks/>
            </p:cNvCxnSpPr>
            <p:nvPr/>
          </p:nvCxnSpPr>
          <p:spPr>
            <a:xfrm flipV="1">
              <a:off x="656400" y="5803200"/>
              <a:ext cx="0" cy="482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58B0F2A4-4742-F849-AD56-9C1517A77033}"/>
                </a:ext>
              </a:extLst>
            </p:cNvPr>
            <p:cNvSpPr txBox="1"/>
            <p:nvPr/>
          </p:nvSpPr>
          <p:spPr>
            <a:xfrm>
              <a:off x="536432" y="5376415"/>
              <a:ext cx="280736" cy="369332"/>
            </a:xfrm>
            <a:prstGeom prst="rect">
              <a:avLst/>
            </a:prstGeom>
            <a:noFill/>
          </p:spPr>
          <p:txBody>
            <a:bodyPr wrap="square" rtlCol="0">
              <a:spAutoFit/>
            </a:bodyPr>
            <a:lstStyle/>
            <a:p>
              <a:r>
                <a:rPr lang="en-US" dirty="0"/>
                <a:t>y</a:t>
              </a:r>
            </a:p>
          </p:txBody>
        </p:sp>
      </p:grpSp>
      <p:sp>
        <p:nvSpPr>
          <p:cNvPr id="82" name="Rectangle 81">
            <a:extLst>
              <a:ext uri="{FF2B5EF4-FFF2-40B4-BE49-F238E27FC236}">
                <a16:creationId xmlns:a16="http://schemas.microsoft.com/office/drawing/2014/main" id="{1AC98211-D99E-E344-AE3D-762D7B4587EC}"/>
              </a:ext>
            </a:extLst>
          </p:cNvPr>
          <p:cNvSpPr/>
          <p:nvPr/>
        </p:nvSpPr>
        <p:spPr>
          <a:xfrm>
            <a:off x="285564"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BE3F87F-8F46-DD42-BB4C-D0595DA74348}"/>
              </a:ext>
            </a:extLst>
          </p:cNvPr>
          <p:cNvGrpSpPr/>
          <p:nvPr/>
        </p:nvGrpSpPr>
        <p:grpSpPr>
          <a:xfrm>
            <a:off x="696600" y="3125490"/>
            <a:ext cx="7383525" cy="900737"/>
            <a:chOff x="598079" y="2781376"/>
            <a:chExt cx="7383525" cy="900737"/>
          </a:xfrm>
        </p:grpSpPr>
        <p:cxnSp>
          <p:nvCxnSpPr>
            <p:cNvPr id="26" name="Straight Connector 25">
              <a:extLst>
                <a:ext uri="{FF2B5EF4-FFF2-40B4-BE49-F238E27FC236}">
                  <a16:creationId xmlns:a16="http://schemas.microsoft.com/office/drawing/2014/main" id="{8801F3F0-8AFE-C34A-8037-4AF85D2ED33F}"/>
                </a:ext>
              </a:extLst>
            </p:cNvPr>
            <p:cNvCxnSpPr/>
            <p:nvPr/>
          </p:nvCxnSpPr>
          <p:spPr>
            <a:xfrm rot="16200000">
              <a:off x="1846202" y="3233909"/>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488761C-A53A-1A4F-93BC-3F75F5CACB2A}"/>
                </a:ext>
              </a:extLst>
            </p:cNvPr>
            <p:cNvCxnSpPr/>
            <p:nvPr/>
          </p:nvCxnSpPr>
          <p:spPr>
            <a:xfrm rot="16200000">
              <a:off x="3310974" y="3222027"/>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AC87F9B-5263-0B43-86EC-D19F02EFD937}"/>
                </a:ext>
              </a:extLst>
            </p:cNvPr>
            <p:cNvCxnSpPr/>
            <p:nvPr/>
          </p:nvCxnSpPr>
          <p:spPr>
            <a:xfrm>
              <a:off x="2935114" y="2857785"/>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98696E8-55B5-1043-979C-EF2196E51412}"/>
                </a:ext>
              </a:extLst>
            </p:cNvPr>
            <p:cNvCxnSpPr/>
            <p:nvPr/>
          </p:nvCxnSpPr>
          <p:spPr>
            <a:xfrm>
              <a:off x="1481715" y="2854300"/>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387943D-0DCE-8940-BF58-3384BB34FA21}"/>
                </a:ext>
              </a:extLst>
            </p:cNvPr>
            <p:cNvCxnSpPr/>
            <p:nvPr/>
          </p:nvCxnSpPr>
          <p:spPr>
            <a:xfrm flipH="1" flipV="1">
              <a:off x="1465361" y="2849241"/>
              <a:ext cx="767843" cy="7785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4B95D14-6630-474F-94C7-6F159C2D0348}"/>
                </a:ext>
              </a:extLst>
            </p:cNvPr>
            <p:cNvCxnSpPr/>
            <p:nvPr/>
          </p:nvCxnSpPr>
          <p:spPr>
            <a:xfrm flipV="1">
              <a:off x="752153" y="2867577"/>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0A02E015-6044-BF4D-AE9C-FFA61C2B222C}"/>
                </a:ext>
              </a:extLst>
            </p:cNvPr>
            <p:cNvSpPr/>
            <p:nvPr/>
          </p:nvSpPr>
          <p:spPr>
            <a:xfrm>
              <a:off x="1439960" y="282345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1287A21D-484D-CC4F-A392-5E7C0D996945}"/>
                </a:ext>
              </a:extLst>
            </p:cNvPr>
            <p:cNvCxnSpPr/>
            <p:nvPr/>
          </p:nvCxnSpPr>
          <p:spPr>
            <a:xfrm flipV="1">
              <a:off x="2197989" y="2867177"/>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D8FA7B4-7688-A54F-B011-E129EA5B967D}"/>
                </a:ext>
              </a:extLst>
            </p:cNvPr>
            <p:cNvCxnSpPr/>
            <p:nvPr/>
          </p:nvCxnSpPr>
          <p:spPr>
            <a:xfrm rot="16200000">
              <a:off x="4767908" y="3221870"/>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5315B24-B488-024D-9E4F-67FA3309B919}"/>
                </a:ext>
              </a:extLst>
            </p:cNvPr>
            <p:cNvCxnSpPr/>
            <p:nvPr/>
          </p:nvCxnSpPr>
          <p:spPr>
            <a:xfrm>
              <a:off x="4398795" y="2857463"/>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8BF8B6-3C43-DF4B-BFBE-A0F0E9965533}"/>
                </a:ext>
              </a:extLst>
            </p:cNvPr>
            <p:cNvCxnSpPr/>
            <p:nvPr/>
          </p:nvCxnSpPr>
          <p:spPr>
            <a:xfrm flipV="1">
              <a:off x="3654923" y="2867020"/>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0A3B496-3FE2-E84B-9278-517CC792F28C}"/>
                </a:ext>
              </a:extLst>
            </p:cNvPr>
            <p:cNvCxnSpPr/>
            <p:nvPr/>
          </p:nvCxnSpPr>
          <p:spPr>
            <a:xfrm flipH="1" flipV="1">
              <a:off x="2956158" y="2856561"/>
              <a:ext cx="731790" cy="758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38055AB-F7A2-F44D-BA45-CF3712EF6E19}"/>
                </a:ext>
              </a:extLst>
            </p:cNvPr>
            <p:cNvCxnSpPr/>
            <p:nvPr/>
          </p:nvCxnSpPr>
          <p:spPr>
            <a:xfrm flipH="1" flipV="1">
              <a:off x="4414238" y="2860353"/>
              <a:ext cx="750308" cy="773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C2B9345-7636-2A41-B753-297618B4B7CF}"/>
                </a:ext>
              </a:extLst>
            </p:cNvPr>
            <p:cNvCxnSpPr/>
            <p:nvPr/>
          </p:nvCxnSpPr>
          <p:spPr>
            <a:xfrm flipH="1" flipV="1">
              <a:off x="745441" y="2890737"/>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04902E2-CDE0-F340-8F8D-D8F30EBA05FC}"/>
                </a:ext>
              </a:extLst>
            </p:cNvPr>
            <p:cNvCxnSpPr/>
            <p:nvPr/>
          </p:nvCxnSpPr>
          <p:spPr>
            <a:xfrm flipH="1" flipV="1">
              <a:off x="2222120" y="2884970"/>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4947C86-7C69-BE4B-A217-B0442229A5CD}"/>
                </a:ext>
              </a:extLst>
            </p:cNvPr>
            <p:cNvCxnSpPr/>
            <p:nvPr/>
          </p:nvCxnSpPr>
          <p:spPr>
            <a:xfrm flipH="1" flipV="1">
              <a:off x="3694140" y="2878040"/>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24DB230C-D030-FC4C-B893-EC9BD7BD8661}"/>
                </a:ext>
              </a:extLst>
            </p:cNvPr>
            <p:cNvSpPr/>
            <p:nvPr/>
          </p:nvSpPr>
          <p:spPr>
            <a:xfrm>
              <a:off x="2172072" y="281450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A575B3C2-D75C-4645-B8CC-6FA8B5D1649E}"/>
                </a:ext>
              </a:extLst>
            </p:cNvPr>
            <p:cNvSpPr/>
            <p:nvPr/>
          </p:nvSpPr>
          <p:spPr>
            <a:xfrm>
              <a:off x="2898208" y="281151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5E184D0-A0B6-424F-9993-E334E76CF759}"/>
                </a:ext>
              </a:extLst>
            </p:cNvPr>
            <p:cNvSpPr/>
            <p:nvPr/>
          </p:nvSpPr>
          <p:spPr>
            <a:xfrm>
              <a:off x="5084534" y="281434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88AF6C11-6CB2-3A42-9E21-5D027CE63A55}"/>
                </a:ext>
              </a:extLst>
            </p:cNvPr>
            <p:cNvSpPr/>
            <p:nvPr/>
          </p:nvSpPr>
          <p:spPr>
            <a:xfrm>
              <a:off x="4355142" y="281135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5D4CB917-F71D-4244-9F69-97C2BF650DF1}"/>
                </a:ext>
              </a:extLst>
            </p:cNvPr>
            <p:cNvSpPr/>
            <p:nvPr/>
          </p:nvSpPr>
          <p:spPr>
            <a:xfrm>
              <a:off x="2162083" y="355633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F7CEEA8-D89C-2743-89E7-192D28CD484F}"/>
                </a:ext>
              </a:extLst>
            </p:cNvPr>
            <p:cNvSpPr/>
            <p:nvPr/>
          </p:nvSpPr>
          <p:spPr>
            <a:xfrm>
              <a:off x="3629563" y="355633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E2BC1F7C-21A3-2341-B6C6-8D86C09A1B39}"/>
                </a:ext>
              </a:extLst>
            </p:cNvPr>
            <p:cNvSpPr/>
            <p:nvPr/>
          </p:nvSpPr>
          <p:spPr>
            <a:xfrm>
              <a:off x="5086497" y="355617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5A836CE-ACDF-0A4A-A729-CCBC94279A2A}"/>
                </a:ext>
              </a:extLst>
            </p:cNvPr>
            <p:cNvSpPr/>
            <p:nvPr/>
          </p:nvSpPr>
          <p:spPr>
            <a:xfrm>
              <a:off x="710041" y="282977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6F422D78-CFFD-6248-A189-38B65ECBE494}"/>
                </a:ext>
              </a:extLst>
            </p:cNvPr>
            <p:cNvCxnSpPr/>
            <p:nvPr/>
          </p:nvCxnSpPr>
          <p:spPr>
            <a:xfrm flipV="1">
              <a:off x="696112" y="2783427"/>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E6ECB38-8B4F-5C44-B506-992808098DA4}"/>
                </a:ext>
              </a:extLst>
            </p:cNvPr>
            <p:cNvCxnSpPr/>
            <p:nvPr/>
          </p:nvCxnSpPr>
          <p:spPr>
            <a:xfrm>
              <a:off x="604312" y="2781376"/>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B1FDA46-567D-6E46-8CD5-AD34BA2B17DC}"/>
                </a:ext>
              </a:extLst>
            </p:cNvPr>
            <p:cNvCxnSpPr/>
            <p:nvPr/>
          </p:nvCxnSpPr>
          <p:spPr>
            <a:xfrm>
              <a:off x="601142" y="2873189"/>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1735A42-3025-4447-BF08-267DFDC9B7AC}"/>
                </a:ext>
              </a:extLst>
            </p:cNvPr>
            <p:cNvCxnSpPr/>
            <p:nvPr/>
          </p:nvCxnSpPr>
          <p:spPr>
            <a:xfrm>
              <a:off x="606628" y="2962322"/>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3248017-B314-7145-9BE9-9322DF9F1344}"/>
                </a:ext>
              </a:extLst>
            </p:cNvPr>
            <p:cNvCxnSpPr/>
            <p:nvPr/>
          </p:nvCxnSpPr>
          <p:spPr>
            <a:xfrm>
              <a:off x="601249" y="3497182"/>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45AA805-F9AB-1648-8B26-A8A4127F4B9F}"/>
                </a:ext>
              </a:extLst>
            </p:cNvPr>
            <p:cNvCxnSpPr/>
            <p:nvPr/>
          </p:nvCxnSpPr>
          <p:spPr>
            <a:xfrm>
              <a:off x="598079" y="358899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E978066-EB69-0B4C-9455-0100F1E88DB1}"/>
                </a:ext>
              </a:extLst>
            </p:cNvPr>
            <p:cNvCxnSpPr/>
            <p:nvPr/>
          </p:nvCxnSpPr>
          <p:spPr>
            <a:xfrm>
              <a:off x="603565" y="3678128"/>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id="{E39FB530-AA1F-7B44-A266-9B2E9ABF9629}"/>
                </a:ext>
              </a:extLst>
            </p:cNvPr>
            <p:cNvSpPr/>
            <p:nvPr/>
          </p:nvSpPr>
          <p:spPr>
            <a:xfrm>
              <a:off x="706028" y="354536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01C3C08D-FB8A-AD44-80DE-3CE4AA96F446}"/>
                </a:ext>
              </a:extLst>
            </p:cNvPr>
            <p:cNvCxnSpPr/>
            <p:nvPr/>
          </p:nvCxnSpPr>
          <p:spPr>
            <a:xfrm flipV="1">
              <a:off x="693049" y="3499233"/>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41C2166F-E9B7-9E46-971A-AC9F84CEE3B2}"/>
                </a:ext>
              </a:extLst>
            </p:cNvPr>
            <p:cNvSpPr/>
            <p:nvPr/>
          </p:nvSpPr>
          <p:spPr>
            <a:xfrm>
              <a:off x="3627600" y="281450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A3F1EC20-F98C-1E44-BD0D-F0BFAF36EB3D}"/>
                </a:ext>
              </a:extLst>
            </p:cNvPr>
            <p:cNvCxnSpPr/>
            <p:nvPr/>
          </p:nvCxnSpPr>
          <p:spPr>
            <a:xfrm rot="16200000">
              <a:off x="7571575" y="3228955"/>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39D281F-279C-FC42-AFC6-BD1DFBE33A5F}"/>
                </a:ext>
              </a:extLst>
            </p:cNvPr>
            <p:cNvCxnSpPr/>
            <p:nvPr/>
          </p:nvCxnSpPr>
          <p:spPr>
            <a:xfrm>
              <a:off x="7202360" y="2856791"/>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6A12DE0-680E-F448-9DCB-F450BE3D4A69}"/>
                </a:ext>
              </a:extLst>
            </p:cNvPr>
            <p:cNvCxnSpPr/>
            <p:nvPr/>
          </p:nvCxnSpPr>
          <p:spPr>
            <a:xfrm flipV="1">
              <a:off x="6475216" y="2857479"/>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1F70E29-99EE-7B42-A6CA-8A97646DECD6}"/>
                </a:ext>
              </a:extLst>
            </p:cNvPr>
            <p:cNvCxnSpPr/>
            <p:nvPr/>
          </p:nvCxnSpPr>
          <p:spPr>
            <a:xfrm flipH="1" flipV="1">
              <a:off x="7217905" y="2867438"/>
              <a:ext cx="750308" cy="773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D79C328-296F-6742-A488-E224A6979BE1}"/>
                </a:ext>
              </a:extLst>
            </p:cNvPr>
            <p:cNvCxnSpPr/>
            <p:nvPr/>
          </p:nvCxnSpPr>
          <p:spPr>
            <a:xfrm flipH="1" flipV="1">
              <a:off x="6497807" y="2885125"/>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3009C4E0-DD6E-A945-8319-8F4C6A3990EF}"/>
                </a:ext>
              </a:extLst>
            </p:cNvPr>
            <p:cNvSpPr/>
            <p:nvPr/>
          </p:nvSpPr>
          <p:spPr>
            <a:xfrm>
              <a:off x="7888201" y="282142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4C766206-B111-F24D-91C9-6C1DCE6A85A7}"/>
                </a:ext>
              </a:extLst>
            </p:cNvPr>
            <p:cNvSpPr/>
            <p:nvPr/>
          </p:nvSpPr>
          <p:spPr>
            <a:xfrm>
              <a:off x="7158809" y="281844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12DE6FA3-116E-1A4D-9589-5679876006BC}"/>
                </a:ext>
              </a:extLst>
            </p:cNvPr>
            <p:cNvSpPr/>
            <p:nvPr/>
          </p:nvSpPr>
          <p:spPr>
            <a:xfrm>
              <a:off x="7890164" y="356325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id="{66BF269A-0400-8C44-B523-4AD227308590}"/>
                </a:ext>
              </a:extLst>
            </p:cNvPr>
            <p:cNvCxnSpPr>
              <a:cxnSpLocks/>
            </p:cNvCxnSpPr>
            <p:nvPr/>
          </p:nvCxnSpPr>
          <p:spPr>
            <a:xfrm>
              <a:off x="801424" y="3599289"/>
              <a:ext cx="13644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33C18C4-4B5F-004C-B2C7-18C2055D918F}"/>
                </a:ext>
              </a:extLst>
            </p:cNvPr>
            <p:cNvCxnSpPr>
              <a:cxnSpLocks/>
            </p:cNvCxnSpPr>
            <p:nvPr/>
          </p:nvCxnSpPr>
          <p:spPr>
            <a:xfrm>
              <a:off x="2255573" y="3603843"/>
              <a:ext cx="13644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869F070-68B5-C848-ADF3-6A6A374BC899}"/>
                </a:ext>
              </a:extLst>
            </p:cNvPr>
            <p:cNvCxnSpPr>
              <a:cxnSpLocks/>
            </p:cNvCxnSpPr>
            <p:nvPr/>
          </p:nvCxnSpPr>
          <p:spPr>
            <a:xfrm>
              <a:off x="3720820" y="3594397"/>
              <a:ext cx="13644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D567820-B603-3341-A5E8-D672C37F55AE}"/>
                </a:ext>
              </a:extLst>
            </p:cNvPr>
            <p:cNvCxnSpPr>
              <a:cxnSpLocks/>
            </p:cNvCxnSpPr>
            <p:nvPr/>
          </p:nvCxnSpPr>
          <p:spPr>
            <a:xfrm>
              <a:off x="6519030" y="3607648"/>
              <a:ext cx="13644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F17BF1CC-552D-054E-AC23-4406F8AD2935}"/>
                </a:ext>
              </a:extLst>
            </p:cNvPr>
            <p:cNvSpPr/>
            <p:nvPr/>
          </p:nvSpPr>
          <p:spPr>
            <a:xfrm>
              <a:off x="6430381" y="283552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3D765C02-62F6-3D48-B54F-6CC1FFDD73F8}"/>
                </a:ext>
              </a:extLst>
            </p:cNvPr>
            <p:cNvSpPr/>
            <p:nvPr/>
          </p:nvSpPr>
          <p:spPr>
            <a:xfrm>
              <a:off x="6424031" y="355241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64266867-145D-F647-AAD9-C192C993434D}"/>
                </a:ext>
              </a:extLst>
            </p:cNvPr>
            <p:cNvSpPr/>
            <p:nvPr/>
          </p:nvSpPr>
          <p:spPr>
            <a:xfrm>
              <a:off x="5436528" y="3203836"/>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5" name="Oval 84">
              <a:extLst>
                <a:ext uri="{FF2B5EF4-FFF2-40B4-BE49-F238E27FC236}">
                  <a16:creationId xmlns:a16="http://schemas.microsoft.com/office/drawing/2014/main" id="{35C682A2-76FD-1B43-B57C-310DB35C9CF0}"/>
                </a:ext>
              </a:extLst>
            </p:cNvPr>
            <p:cNvSpPr/>
            <p:nvPr/>
          </p:nvSpPr>
          <p:spPr>
            <a:xfrm>
              <a:off x="5740091" y="3197613"/>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6" name="Oval 85">
              <a:extLst>
                <a:ext uri="{FF2B5EF4-FFF2-40B4-BE49-F238E27FC236}">
                  <a16:creationId xmlns:a16="http://schemas.microsoft.com/office/drawing/2014/main" id="{14AA3660-B102-5D40-B956-E1D4A1404A05}"/>
                </a:ext>
              </a:extLst>
            </p:cNvPr>
            <p:cNvSpPr/>
            <p:nvPr/>
          </p:nvSpPr>
          <p:spPr>
            <a:xfrm>
              <a:off x="6096353" y="3200721"/>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cxnSp>
        <p:nvCxnSpPr>
          <p:cNvPr id="87" name="Straight Arrow Connector 86">
            <a:extLst>
              <a:ext uri="{FF2B5EF4-FFF2-40B4-BE49-F238E27FC236}">
                <a16:creationId xmlns:a16="http://schemas.microsoft.com/office/drawing/2014/main" id="{A083B7C4-0557-6E47-BA09-3882CD5D4BA3}"/>
              </a:ext>
            </a:extLst>
          </p:cNvPr>
          <p:cNvCxnSpPr>
            <a:cxnSpLocks/>
          </p:cNvCxnSpPr>
          <p:nvPr/>
        </p:nvCxnSpPr>
        <p:spPr>
          <a:xfrm>
            <a:off x="8280184" y="2944198"/>
            <a:ext cx="0" cy="218360"/>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04B11F54-B1B1-454C-A5AC-16311FD26901}"/>
              </a:ext>
            </a:extLst>
          </p:cNvPr>
          <p:cNvCxnSpPr>
            <a:cxnSpLocks/>
          </p:cNvCxnSpPr>
          <p:nvPr/>
        </p:nvCxnSpPr>
        <p:spPr>
          <a:xfrm>
            <a:off x="8280184" y="3953093"/>
            <a:ext cx="0" cy="198902"/>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388AA32-7907-5449-AF01-DD8128D67CB4}"/>
              </a:ext>
            </a:extLst>
          </p:cNvPr>
          <p:cNvCxnSpPr/>
          <p:nvPr/>
        </p:nvCxnSpPr>
        <p:spPr>
          <a:xfrm>
            <a:off x="285564" y="1170441"/>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36434F74-748A-CB44-9D95-9EB3EF8D1C4F}"/>
              </a:ext>
            </a:extLst>
          </p:cNvPr>
          <p:cNvSpPr txBox="1"/>
          <p:nvPr/>
        </p:nvSpPr>
        <p:spPr>
          <a:xfrm>
            <a:off x="2185650" y="218658"/>
            <a:ext cx="5201897"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Lattice Truss Beam Designs with   </a:t>
            </a:r>
          </a:p>
          <a:p>
            <a:r>
              <a:rPr lang="en-US" sz="2800" dirty="0">
                <a:latin typeface="Times New Roman" panose="02020603050405020304" pitchFamily="18" charset="0"/>
                <a:cs typeface="Times New Roman" panose="02020603050405020304" pitchFamily="18" charset="0"/>
              </a:rPr>
              <a:t> Five Joints per Unit, Design #10          </a:t>
            </a:r>
          </a:p>
        </p:txBody>
      </p:sp>
      <p:grpSp>
        <p:nvGrpSpPr>
          <p:cNvPr id="81" name="Group 80">
            <a:extLst>
              <a:ext uri="{FF2B5EF4-FFF2-40B4-BE49-F238E27FC236}">
                <a16:creationId xmlns:a16="http://schemas.microsoft.com/office/drawing/2014/main" id="{98F8C14C-BE4A-304B-8F23-702B01F5A19D}"/>
              </a:ext>
            </a:extLst>
          </p:cNvPr>
          <p:cNvGrpSpPr/>
          <p:nvPr/>
        </p:nvGrpSpPr>
        <p:grpSpPr>
          <a:xfrm>
            <a:off x="7096376" y="6052520"/>
            <a:ext cx="1678033" cy="481586"/>
            <a:chOff x="1032936" y="5890542"/>
            <a:chExt cx="1678033" cy="481586"/>
          </a:xfrm>
        </p:grpSpPr>
        <p:sp>
          <p:nvSpPr>
            <p:cNvPr id="89" name="TextBox 88">
              <a:extLst>
                <a:ext uri="{FF2B5EF4-FFF2-40B4-BE49-F238E27FC236}">
                  <a16:creationId xmlns:a16="http://schemas.microsoft.com/office/drawing/2014/main" id="{0AF9C92D-218A-474B-98C2-BDE0C81AB9E6}"/>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91" name="TextBox 90">
              <a:extLst>
                <a:ext uri="{FF2B5EF4-FFF2-40B4-BE49-F238E27FC236}">
                  <a16:creationId xmlns:a16="http://schemas.microsoft.com/office/drawing/2014/main" id="{B6DF234B-33E5-7447-824E-4E0DFBD9D718}"/>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606146850"/>
      </p:ext>
    </p:extLst>
  </p:cSld>
  <p:clrMapOvr>
    <a:masterClrMapping/>
  </p:clrMapOvr>
  <p:transition advClick="0" advTm="7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8801F3F0-8AFE-C34A-8037-4AF85D2ED33F}"/>
              </a:ext>
            </a:extLst>
          </p:cNvPr>
          <p:cNvCxnSpPr/>
          <p:nvPr/>
        </p:nvCxnSpPr>
        <p:spPr>
          <a:xfrm rot="16200000">
            <a:off x="1945775" y="2688828"/>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488761C-A53A-1A4F-93BC-3F75F5CACB2A}"/>
              </a:ext>
            </a:extLst>
          </p:cNvPr>
          <p:cNvCxnSpPr/>
          <p:nvPr/>
        </p:nvCxnSpPr>
        <p:spPr>
          <a:xfrm rot="16200000">
            <a:off x="3410547" y="2676946"/>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AC87F9B-5263-0B43-86EC-D19F02EFD937}"/>
              </a:ext>
            </a:extLst>
          </p:cNvPr>
          <p:cNvCxnSpPr/>
          <p:nvPr/>
        </p:nvCxnSpPr>
        <p:spPr>
          <a:xfrm>
            <a:off x="3034687" y="2312704"/>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98696E8-55B5-1043-979C-EF2196E51412}"/>
              </a:ext>
            </a:extLst>
          </p:cNvPr>
          <p:cNvCxnSpPr/>
          <p:nvPr/>
        </p:nvCxnSpPr>
        <p:spPr>
          <a:xfrm>
            <a:off x="1581288" y="2309219"/>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387943D-0DCE-8940-BF58-3384BB34FA21}"/>
              </a:ext>
            </a:extLst>
          </p:cNvPr>
          <p:cNvCxnSpPr/>
          <p:nvPr/>
        </p:nvCxnSpPr>
        <p:spPr>
          <a:xfrm flipH="1" flipV="1">
            <a:off x="1564934" y="2304160"/>
            <a:ext cx="767843" cy="7785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4B95D14-6630-474F-94C7-6F159C2D0348}"/>
              </a:ext>
            </a:extLst>
          </p:cNvPr>
          <p:cNvCxnSpPr/>
          <p:nvPr/>
        </p:nvCxnSpPr>
        <p:spPr>
          <a:xfrm flipV="1">
            <a:off x="851726" y="2322496"/>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0A02E015-6044-BF4D-AE9C-FFA61C2B222C}"/>
              </a:ext>
            </a:extLst>
          </p:cNvPr>
          <p:cNvSpPr/>
          <p:nvPr/>
        </p:nvSpPr>
        <p:spPr>
          <a:xfrm>
            <a:off x="1539533" y="227837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1287A21D-484D-CC4F-A392-5E7C0D996945}"/>
              </a:ext>
            </a:extLst>
          </p:cNvPr>
          <p:cNvCxnSpPr/>
          <p:nvPr/>
        </p:nvCxnSpPr>
        <p:spPr>
          <a:xfrm flipV="1">
            <a:off x="2297562" y="2322096"/>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D8FA7B4-7688-A54F-B011-E129EA5B967D}"/>
              </a:ext>
            </a:extLst>
          </p:cNvPr>
          <p:cNvCxnSpPr/>
          <p:nvPr/>
        </p:nvCxnSpPr>
        <p:spPr>
          <a:xfrm rot="16200000">
            <a:off x="4867481" y="2676789"/>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5315B24-B488-024D-9E4F-67FA3309B919}"/>
              </a:ext>
            </a:extLst>
          </p:cNvPr>
          <p:cNvCxnSpPr/>
          <p:nvPr/>
        </p:nvCxnSpPr>
        <p:spPr>
          <a:xfrm>
            <a:off x="4498368" y="2312382"/>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8BF8B6-3C43-DF4B-BFBE-A0F0E9965533}"/>
              </a:ext>
            </a:extLst>
          </p:cNvPr>
          <p:cNvCxnSpPr/>
          <p:nvPr/>
        </p:nvCxnSpPr>
        <p:spPr>
          <a:xfrm flipV="1">
            <a:off x="3754496" y="2321939"/>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0A3B496-3FE2-E84B-9278-517CC792F28C}"/>
              </a:ext>
            </a:extLst>
          </p:cNvPr>
          <p:cNvCxnSpPr/>
          <p:nvPr/>
        </p:nvCxnSpPr>
        <p:spPr>
          <a:xfrm flipH="1" flipV="1">
            <a:off x="3055731" y="2311480"/>
            <a:ext cx="731790" cy="758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38055AB-F7A2-F44D-BA45-CF3712EF6E19}"/>
              </a:ext>
            </a:extLst>
          </p:cNvPr>
          <p:cNvCxnSpPr/>
          <p:nvPr/>
        </p:nvCxnSpPr>
        <p:spPr>
          <a:xfrm flipH="1" flipV="1">
            <a:off x="4513811" y="2315272"/>
            <a:ext cx="750308" cy="773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C2B9345-7636-2A41-B753-297618B4B7CF}"/>
              </a:ext>
            </a:extLst>
          </p:cNvPr>
          <p:cNvCxnSpPr/>
          <p:nvPr/>
        </p:nvCxnSpPr>
        <p:spPr>
          <a:xfrm flipH="1" flipV="1">
            <a:off x="845014" y="2345656"/>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04902E2-CDE0-F340-8F8D-D8F30EBA05FC}"/>
              </a:ext>
            </a:extLst>
          </p:cNvPr>
          <p:cNvCxnSpPr/>
          <p:nvPr/>
        </p:nvCxnSpPr>
        <p:spPr>
          <a:xfrm flipH="1" flipV="1">
            <a:off x="2321693" y="2339889"/>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4947C86-7C69-BE4B-A217-B0442229A5CD}"/>
              </a:ext>
            </a:extLst>
          </p:cNvPr>
          <p:cNvCxnSpPr/>
          <p:nvPr/>
        </p:nvCxnSpPr>
        <p:spPr>
          <a:xfrm flipH="1" flipV="1">
            <a:off x="3793713" y="2332959"/>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24DB230C-D030-FC4C-B893-EC9BD7BD8661}"/>
              </a:ext>
            </a:extLst>
          </p:cNvPr>
          <p:cNvSpPr/>
          <p:nvPr/>
        </p:nvSpPr>
        <p:spPr>
          <a:xfrm>
            <a:off x="2271645" y="226941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A575B3C2-D75C-4645-B8CC-6FA8B5D1649E}"/>
              </a:ext>
            </a:extLst>
          </p:cNvPr>
          <p:cNvSpPr/>
          <p:nvPr/>
        </p:nvSpPr>
        <p:spPr>
          <a:xfrm>
            <a:off x="2997781" y="226643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5E184D0-A0B6-424F-9993-E334E76CF759}"/>
              </a:ext>
            </a:extLst>
          </p:cNvPr>
          <p:cNvSpPr/>
          <p:nvPr/>
        </p:nvSpPr>
        <p:spPr>
          <a:xfrm>
            <a:off x="5184107" y="226926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88AF6C11-6CB2-3A42-9E21-5D027CE63A55}"/>
              </a:ext>
            </a:extLst>
          </p:cNvPr>
          <p:cNvSpPr/>
          <p:nvPr/>
        </p:nvSpPr>
        <p:spPr>
          <a:xfrm>
            <a:off x="4454715" y="226627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5D4CB917-F71D-4244-9F69-97C2BF650DF1}"/>
              </a:ext>
            </a:extLst>
          </p:cNvPr>
          <p:cNvSpPr/>
          <p:nvPr/>
        </p:nvSpPr>
        <p:spPr>
          <a:xfrm>
            <a:off x="2261656" y="301125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F7CEEA8-D89C-2743-89E7-192D28CD484F}"/>
              </a:ext>
            </a:extLst>
          </p:cNvPr>
          <p:cNvSpPr/>
          <p:nvPr/>
        </p:nvSpPr>
        <p:spPr>
          <a:xfrm>
            <a:off x="3729136" y="301125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E2BC1F7C-21A3-2341-B6C6-8D86C09A1B39}"/>
              </a:ext>
            </a:extLst>
          </p:cNvPr>
          <p:cNvSpPr/>
          <p:nvPr/>
        </p:nvSpPr>
        <p:spPr>
          <a:xfrm>
            <a:off x="5186070" y="301109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5A836CE-ACDF-0A4A-A729-CCBC94279A2A}"/>
              </a:ext>
            </a:extLst>
          </p:cNvPr>
          <p:cNvSpPr/>
          <p:nvPr/>
        </p:nvSpPr>
        <p:spPr>
          <a:xfrm>
            <a:off x="809614" y="228468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6F422D78-CFFD-6248-A189-38B65ECBE494}"/>
              </a:ext>
            </a:extLst>
          </p:cNvPr>
          <p:cNvCxnSpPr/>
          <p:nvPr/>
        </p:nvCxnSpPr>
        <p:spPr>
          <a:xfrm flipV="1">
            <a:off x="795685" y="2238346"/>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E6ECB38-8B4F-5C44-B506-992808098DA4}"/>
              </a:ext>
            </a:extLst>
          </p:cNvPr>
          <p:cNvCxnSpPr/>
          <p:nvPr/>
        </p:nvCxnSpPr>
        <p:spPr>
          <a:xfrm>
            <a:off x="703885" y="223629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B1FDA46-567D-6E46-8CD5-AD34BA2B17DC}"/>
              </a:ext>
            </a:extLst>
          </p:cNvPr>
          <p:cNvCxnSpPr/>
          <p:nvPr/>
        </p:nvCxnSpPr>
        <p:spPr>
          <a:xfrm>
            <a:off x="700715" y="2328108"/>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1735A42-3025-4447-BF08-267DFDC9B7AC}"/>
              </a:ext>
            </a:extLst>
          </p:cNvPr>
          <p:cNvCxnSpPr/>
          <p:nvPr/>
        </p:nvCxnSpPr>
        <p:spPr>
          <a:xfrm>
            <a:off x="706201" y="2417241"/>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3248017-B314-7145-9BE9-9322DF9F1344}"/>
              </a:ext>
            </a:extLst>
          </p:cNvPr>
          <p:cNvCxnSpPr/>
          <p:nvPr/>
        </p:nvCxnSpPr>
        <p:spPr>
          <a:xfrm>
            <a:off x="700822" y="2952101"/>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45AA805-F9AB-1648-8B26-A8A4127F4B9F}"/>
              </a:ext>
            </a:extLst>
          </p:cNvPr>
          <p:cNvCxnSpPr/>
          <p:nvPr/>
        </p:nvCxnSpPr>
        <p:spPr>
          <a:xfrm>
            <a:off x="697652" y="3043914"/>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E978066-EB69-0B4C-9455-0100F1E88DB1}"/>
              </a:ext>
            </a:extLst>
          </p:cNvPr>
          <p:cNvCxnSpPr/>
          <p:nvPr/>
        </p:nvCxnSpPr>
        <p:spPr>
          <a:xfrm>
            <a:off x="703138" y="3133047"/>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id="{E39FB530-AA1F-7B44-A266-9B2E9ABF9629}"/>
              </a:ext>
            </a:extLst>
          </p:cNvPr>
          <p:cNvSpPr/>
          <p:nvPr/>
        </p:nvSpPr>
        <p:spPr>
          <a:xfrm>
            <a:off x="805601" y="300027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01C3C08D-FB8A-AD44-80DE-3CE4AA96F446}"/>
              </a:ext>
            </a:extLst>
          </p:cNvPr>
          <p:cNvCxnSpPr/>
          <p:nvPr/>
        </p:nvCxnSpPr>
        <p:spPr>
          <a:xfrm flipV="1">
            <a:off x="792622" y="2954152"/>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41C2166F-E9B7-9E46-971A-AC9F84CEE3B2}"/>
              </a:ext>
            </a:extLst>
          </p:cNvPr>
          <p:cNvSpPr/>
          <p:nvPr/>
        </p:nvSpPr>
        <p:spPr>
          <a:xfrm>
            <a:off x="3727173" y="226941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A3F1EC20-F98C-1E44-BD0D-F0BFAF36EB3D}"/>
              </a:ext>
            </a:extLst>
          </p:cNvPr>
          <p:cNvCxnSpPr/>
          <p:nvPr/>
        </p:nvCxnSpPr>
        <p:spPr>
          <a:xfrm rot="16200000">
            <a:off x="7671148" y="2683874"/>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39D281F-279C-FC42-AFC6-BD1DFBE33A5F}"/>
              </a:ext>
            </a:extLst>
          </p:cNvPr>
          <p:cNvCxnSpPr/>
          <p:nvPr/>
        </p:nvCxnSpPr>
        <p:spPr>
          <a:xfrm>
            <a:off x="7301933" y="2311710"/>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6A12DE0-680E-F448-9DCB-F450BE3D4A69}"/>
              </a:ext>
            </a:extLst>
          </p:cNvPr>
          <p:cNvCxnSpPr/>
          <p:nvPr/>
        </p:nvCxnSpPr>
        <p:spPr>
          <a:xfrm flipV="1">
            <a:off x="6574789" y="2312398"/>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1F70E29-99EE-7B42-A6CA-8A97646DECD6}"/>
              </a:ext>
            </a:extLst>
          </p:cNvPr>
          <p:cNvCxnSpPr/>
          <p:nvPr/>
        </p:nvCxnSpPr>
        <p:spPr>
          <a:xfrm flipH="1" flipV="1">
            <a:off x="7317478" y="2322357"/>
            <a:ext cx="750308" cy="773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D79C328-296F-6742-A488-E224A6979BE1}"/>
              </a:ext>
            </a:extLst>
          </p:cNvPr>
          <p:cNvCxnSpPr/>
          <p:nvPr/>
        </p:nvCxnSpPr>
        <p:spPr>
          <a:xfrm flipH="1" flipV="1">
            <a:off x="6597380" y="2340044"/>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3009C4E0-DD6E-A945-8319-8F4C6A3990EF}"/>
              </a:ext>
            </a:extLst>
          </p:cNvPr>
          <p:cNvSpPr/>
          <p:nvPr/>
        </p:nvSpPr>
        <p:spPr>
          <a:xfrm>
            <a:off x="7987774" y="227634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4C766206-B111-F24D-91C9-6C1DCE6A85A7}"/>
              </a:ext>
            </a:extLst>
          </p:cNvPr>
          <p:cNvSpPr/>
          <p:nvPr/>
        </p:nvSpPr>
        <p:spPr>
          <a:xfrm>
            <a:off x="7258382" y="227336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12DE6FA3-116E-1A4D-9589-5679876006BC}"/>
              </a:ext>
            </a:extLst>
          </p:cNvPr>
          <p:cNvSpPr/>
          <p:nvPr/>
        </p:nvSpPr>
        <p:spPr>
          <a:xfrm>
            <a:off x="7989737" y="301817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id="{66BF269A-0400-8C44-B523-4AD227308590}"/>
              </a:ext>
            </a:extLst>
          </p:cNvPr>
          <p:cNvCxnSpPr>
            <a:cxnSpLocks/>
          </p:cNvCxnSpPr>
          <p:nvPr/>
        </p:nvCxnSpPr>
        <p:spPr>
          <a:xfrm>
            <a:off x="900997" y="3054208"/>
            <a:ext cx="13644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33C18C4-4B5F-004C-B2C7-18C2055D918F}"/>
              </a:ext>
            </a:extLst>
          </p:cNvPr>
          <p:cNvCxnSpPr>
            <a:cxnSpLocks/>
          </p:cNvCxnSpPr>
          <p:nvPr/>
        </p:nvCxnSpPr>
        <p:spPr>
          <a:xfrm>
            <a:off x="2355146" y="3058762"/>
            <a:ext cx="13644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869F070-68B5-C848-ADF3-6A6A374BC899}"/>
              </a:ext>
            </a:extLst>
          </p:cNvPr>
          <p:cNvCxnSpPr>
            <a:cxnSpLocks/>
          </p:cNvCxnSpPr>
          <p:nvPr/>
        </p:nvCxnSpPr>
        <p:spPr>
          <a:xfrm>
            <a:off x="3820393" y="3049316"/>
            <a:ext cx="13644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D567820-B603-3341-A5E8-D672C37F55AE}"/>
              </a:ext>
            </a:extLst>
          </p:cNvPr>
          <p:cNvCxnSpPr>
            <a:cxnSpLocks/>
          </p:cNvCxnSpPr>
          <p:nvPr/>
        </p:nvCxnSpPr>
        <p:spPr>
          <a:xfrm>
            <a:off x="6618603" y="3062567"/>
            <a:ext cx="13644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F17BF1CC-552D-054E-AC23-4406F8AD2935}"/>
              </a:ext>
            </a:extLst>
          </p:cNvPr>
          <p:cNvSpPr/>
          <p:nvPr/>
        </p:nvSpPr>
        <p:spPr>
          <a:xfrm>
            <a:off x="6529954" y="229043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3D765C02-62F6-3D48-B54F-6CC1FFDD73F8}"/>
              </a:ext>
            </a:extLst>
          </p:cNvPr>
          <p:cNvSpPr/>
          <p:nvPr/>
        </p:nvSpPr>
        <p:spPr>
          <a:xfrm>
            <a:off x="6523604" y="300733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5667D65F-47E0-774D-A47F-33EAE73344EC}"/>
              </a:ext>
            </a:extLst>
          </p:cNvPr>
          <p:cNvSpPr txBox="1"/>
          <p:nvPr/>
        </p:nvSpPr>
        <p:spPr>
          <a:xfrm>
            <a:off x="8066141" y="1663330"/>
            <a:ext cx="536444"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sp>
        <p:nvSpPr>
          <p:cNvPr id="75" name="TextBox 74">
            <a:extLst>
              <a:ext uri="{FF2B5EF4-FFF2-40B4-BE49-F238E27FC236}">
                <a16:creationId xmlns:a16="http://schemas.microsoft.com/office/drawing/2014/main" id="{E8F37593-52B6-F144-9532-26A0CD92A1DF}"/>
              </a:ext>
            </a:extLst>
          </p:cNvPr>
          <p:cNvSpPr txBox="1"/>
          <p:nvPr/>
        </p:nvSpPr>
        <p:spPr>
          <a:xfrm>
            <a:off x="8061255" y="3316509"/>
            <a:ext cx="546216"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grpSp>
        <p:nvGrpSpPr>
          <p:cNvPr id="76" name="Group 75">
            <a:extLst>
              <a:ext uri="{FF2B5EF4-FFF2-40B4-BE49-F238E27FC236}">
                <a16:creationId xmlns:a16="http://schemas.microsoft.com/office/drawing/2014/main" id="{86DC80CF-735F-2140-A071-AA7FBB3AD57F}"/>
              </a:ext>
            </a:extLst>
          </p:cNvPr>
          <p:cNvGrpSpPr/>
          <p:nvPr/>
        </p:nvGrpSpPr>
        <p:grpSpPr>
          <a:xfrm>
            <a:off x="476246" y="5399780"/>
            <a:ext cx="924602" cy="1058574"/>
            <a:chOff x="536432" y="5376415"/>
            <a:chExt cx="924602" cy="1058574"/>
          </a:xfrm>
        </p:grpSpPr>
        <p:cxnSp>
          <p:nvCxnSpPr>
            <p:cNvPr id="77" name="Straight Arrow Connector 76">
              <a:extLst>
                <a:ext uri="{FF2B5EF4-FFF2-40B4-BE49-F238E27FC236}">
                  <a16:creationId xmlns:a16="http://schemas.microsoft.com/office/drawing/2014/main" id="{C70E75F6-C3D4-A34F-AD2A-34D2B270F55D}"/>
                </a:ext>
              </a:extLst>
            </p:cNvPr>
            <p:cNvCxnSpPr/>
            <p:nvPr/>
          </p:nvCxnSpPr>
          <p:spPr>
            <a:xfrm>
              <a:off x="655200" y="6285600"/>
              <a:ext cx="469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81A4685E-FE37-BD44-A536-E1CA5D6ADAC2}"/>
                </a:ext>
              </a:extLst>
            </p:cNvPr>
            <p:cNvSpPr txBox="1"/>
            <p:nvPr/>
          </p:nvSpPr>
          <p:spPr>
            <a:xfrm>
              <a:off x="1180298" y="6065657"/>
              <a:ext cx="280736" cy="369332"/>
            </a:xfrm>
            <a:prstGeom prst="rect">
              <a:avLst/>
            </a:prstGeom>
            <a:noFill/>
          </p:spPr>
          <p:txBody>
            <a:bodyPr wrap="square" rtlCol="0">
              <a:spAutoFit/>
            </a:bodyPr>
            <a:lstStyle/>
            <a:p>
              <a:r>
                <a:rPr lang="en-US" dirty="0"/>
                <a:t>x</a:t>
              </a:r>
            </a:p>
          </p:txBody>
        </p:sp>
        <p:cxnSp>
          <p:nvCxnSpPr>
            <p:cNvPr id="79" name="Straight Arrow Connector 78">
              <a:extLst>
                <a:ext uri="{FF2B5EF4-FFF2-40B4-BE49-F238E27FC236}">
                  <a16:creationId xmlns:a16="http://schemas.microsoft.com/office/drawing/2014/main" id="{937DEA78-85D1-A145-AEAC-3E48E3F227CE}"/>
                </a:ext>
              </a:extLst>
            </p:cNvPr>
            <p:cNvCxnSpPr>
              <a:cxnSpLocks/>
            </p:cNvCxnSpPr>
            <p:nvPr/>
          </p:nvCxnSpPr>
          <p:spPr>
            <a:xfrm flipV="1">
              <a:off x="656400" y="5803200"/>
              <a:ext cx="0" cy="482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58B0F2A4-4742-F849-AD56-9C1517A77033}"/>
                </a:ext>
              </a:extLst>
            </p:cNvPr>
            <p:cNvSpPr txBox="1"/>
            <p:nvPr/>
          </p:nvSpPr>
          <p:spPr>
            <a:xfrm>
              <a:off x="536432" y="5376415"/>
              <a:ext cx="280736" cy="369332"/>
            </a:xfrm>
            <a:prstGeom prst="rect">
              <a:avLst/>
            </a:prstGeom>
            <a:noFill/>
          </p:spPr>
          <p:txBody>
            <a:bodyPr wrap="square" rtlCol="0">
              <a:spAutoFit/>
            </a:bodyPr>
            <a:lstStyle/>
            <a:p>
              <a:r>
                <a:rPr lang="en-US" dirty="0"/>
                <a:t>y</a:t>
              </a:r>
            </a:p>
          </p:txBody>
        </p:sp>
      </p:grpSp>
      <p:sp>
        <p:nvSpPr>
          <p:cNvPr id="82" name="Rectangle 81">
            <a:extLst>
              <a:ext uri="{FF2B5EF4-FFF2-40B4-BE49-F238E27FC236}">
                <a16:creationId xmlns:a16="http://schemas.microsoft.com/office/drawing/2014/main" id="{1AC98211-D99E-E344-AE3D-762D7B4587EC}"/>
              </a:ext>
            </a:extLst>
          </p:cNvPr>
          <p:cNvSpPr/>
          <p:nvPr/>
        </p:nvSpPr>
        <p:spPr>
          <a:xfrm>
            <a:off x="285564"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a:extLst>
              <a:ext uri="{FF2B5EF4-FFF2-40B4-BE49-F238E27FC236}">
                <a16:creationId xmlns:a16="http://schemas.microsoft.com/office/drawing/2014/main" id="{64266867-145D-F647-AAD9-C192C993434D}"/>
              </a:ext>
            </a:extLst>
          </p:cNvPr>
          <p:cNvSpPr/>
          <p:nvPr/>
        </p:nvSpPr>
        <p:spPr>
          <a:xfrm>
            <a:off x="5536101" y="2658755"/>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5" name="Oval 84">
            <a:extLst>
              <a:ext uri="{FF2B5EF4-FFF2-40B4-BE49-F238E27FC236}">
                <a16:creationId xmlns:a16="http://schemas.microsoft.com/office/drawing/2014/main" id="{35C682A2-76FD-1B43-B57C-310DB35C9CF0}"/>
              </a:ext>
            </a:extLst>
          </p:cNvPr>
          <p:cNvSpPr/>
          <p:nvPr/>
        </p:nvSpPr>
        <p:spPr>
          <a:xfrm>
            <a:off x="5839664" y="2652532"/>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6" name="Oval 85">
            <a:extLst>
              <a:ext uri="{FF2B5EF4-FFF2-40B4-BE49-F238E27FC236}">
                <a16:creationId xmlns:a16="http://schemas.microsoft.com/office/drawing/2014/main" id="{14AA3660-B102-5D40-B956-E1D4A1404A05}"/>
              </a:ext>
            </a:extLst>
          </p:cNvPr>
          <p:cNvSpPr/>
          <p:nvPr/>
        </p:nvSpPr>
        <p:spPr>
          <a:xfrm>
            <a:off x="6195926" y="2655640"/>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87" name="Straight Arrow Connector 86">
            <a:extLst>
              <a:ext uri="{FF2B5EF4-FFF2-40B4-BE49-F238E27FC236}">
                <a16:creationId xmlns:a16="http://schemas.microsoft.com/office/drawing/2014/main" id="{A083B7C4-0557-6E47-BA09-3882CD5D4BA3}"/>
              </a:ext>
            </a:extLst>
          </p:cNvPr>
          <p:cNvCxnSpPr>
            <a:cxnSpLocks/>
          </p:cNvCxnSpPr>
          <p:nvPr/>
        </p:nvCxnSpPr>
        <p:spPr>
          <a:xfrm>
            <a:off x="8281236" y="2055003"/>
            <a:ext cx="0" cy="218360"/>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04B11F54-B1B1-454C-A5AC-16311FD26901}"/>
              </a:ext>
            </a:extLst>
          </p:cNvPr>
          <p:cNvCxnSpPr>
            <a:cxnSpLocks/>
          </p:cNvCxnSpPr>
          <p:nvPr/>
        </p:nvCxnSpPr>
        <p:spPr>
          <a:xfrm>
            <a:off x="8281236" y="3063898"/>
            <a:ext cx="0" cy="198902"/>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E8651CD-E643-C742-AE4B-0BD970372110}"/>
              </a:ext>
            </a:extLst>
          </p:cNvPr>
          <p:cNvGrpSpPr/>
          <p:nvPr/>
        </p:nvGrpSpPr>
        <p:grpSpPr>
          <a:xfrm>
            <a:off x="4500370" y="4328190"/>
            <a:ext cx="3122924" cy="900737"/>
            <a:chOff x="4517039" y="4638137"/>
            <a:chExt cx="3122924" cy="900737"/>
          </a:xfrm>
        </p:grpSpPr>
        <p:cxnSp>
          <p:nvCxnSpPr>
            <p:cNvPr id="89" name="Straight Connector 88">
              <a:extLst>
                <a:ext uri="{FF2B5EF4-FFF2-40B4-BE49-F238E27FC236}">
                  <a16:creationId xmlns:a16="http://schemas.microsoft.com/office/drawing/2014/main" id="{F15DFE75-4630-D54F-837E-3097537DF05F}"/>
                </a:ext>
              </a:extLst>
            </p:cNvPr>
            <p:cNvCxnSpPr/>
            <p:nvPr/>
          </p:nvCxnSpPr>
          <p:spPr>
            <a:xfrm rot="16200000">
              <a:off x="5765162" y="5090670"/>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D86D8903-A15A-4A44-866C-8C4C28975ED9}"/>
                </a:ext>
              </a:extLst>
            </p:cNvPr>
            <p:cNvCxnSpPr/>
            <p:nvPr/>
          </p:nvCxnSpPr>
          <p:spPr>
            <a:xfrm rot="16200000">
              <a:off x="7229934" y="5078788"/>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79CF93F-F154-974C-9E2D-AF6C74C546D7}"/>
                </a:ext>
              </a:extLst>
            </p:cNvPr>
            <p:cNvCxnSpPr/>
            <p:nvPr/>
          </p:nvCxnSpPr>
          <p:spPr>
            <a:xfrm>
              <a:off x="6854074" y="4714546"/>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4B27B38-1FA2-A94B-B1A9-5FFA22B21D83}"/>
                </a:ext>
              </a:extLst>
            </p:cNvPr>
            <p:cNvCxnSpPr/>
            <p:nvPr/>
          </p:nvCxnSpPr>
          <p:spPr>
            <a:xfrm>
              <a:off x="5400675" y="4711061"/>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E2905F1-5B9F-4F42-B8C6-8291999D652E}"/>
                </a:ext>
              </a:extLst>
            </p:cNvPr>
            <p:cNvCxnSpPr/>
            <p:nvPr/>
          </p:nvCxnSpPr>
          <p:spPr>
            <a:xfrm flipH="1" flipV="1">
              <a:off x="5384321" y="4706002"/>
              <a:ext cx="767843" cy="7785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522EB9BE-7090-A540-AD0F-356396B18B6D}"/>
                </a:ext>
              </a:extLst>
            </p:cNvPr>
            <p:cNvCxnSpPr/>
            <p:nvPr/>
          </p:nvCxnSpPr>
          <p:spPr>
            <a:xfrm flipV="1">
              <a:off x="4671113" y="4724338"/>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Oval 94">
              <a:extLst>
                <a:ext uri="{FF2B5EF4-FFF2-40B4-BE49-F238E27FC236}">
                  <a16:creationId xmlns:a16="http://schemas.microsoft.com/office/drawing/2014/main" id="{5CBDD8F9-BFBF-B14E-A227-1E0F0484C939}"/>
                </a:ext>
              </a:extLst>
            </p:cNvPr>
            <p:cNvSpPr/>
            <p:nvPr/>
          </p:nvSpPr>
          <p:spPr>
            <a:xfrm>
              <a:off x="5358920" y="468022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Connector 95">
              <a:extLst>
                <a:ext uri="{FF2B5EF4-FFF2-40B4-BE49-F238E27FC236}">
                  <a16:creationId xmlns:a16="http://schemas.microsoft.com/office/drawing/2014/main" id="{302AA86F-0C62-CC43-8183-A4F4648C263F}"/>
                </a:ext>
              </a:extLst>
            </p:cNvPr>
            <p:cNvCxnSpPr/>
            <p:nvPr/>
          </p:nvCxnSpPr>
          <p:spPr>
            <a:xfrm flipV="1">
              <a:off x="6116949" y="4723938"/>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7F0863D-D556-014E-BE2A-956C2637E5B6}"/>
                </a:ext>
              </a:extLst>
            </p:cNvPr>
            <p:cNvCxnSpPr/>
            <p:nvPr/>
          </p:nvCxnSpPr>
          <p:spPr>
            <a:xfrm flipH="1" flipV="1">
              <a:off x="6875118" y="4713322"/>
              <a:ext cx="731790" cy="758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F7CEF0E0-C195-5E4B-8FED-F686B2D2FAB5}"/>
                </a:ext>
              </a:extLst>
            </p:cNvPr>
            <p:cNvCxnSpPr/>
            <p:nvPr/>
          </p:nvCxnSpPr>
          <p:spPr>
            <a:xfrm flipH="1" flipV="1">
              <a:off x="4664401" y="4747498"/>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68ADAAF-CCB1-3545-AB21-50DEE8C78518}"/>
                </a:ext>
              </a:extLst>
            </p:cNvPr>
            <p:cNvCxnSpPr/>
            <p:nvPr/>
          </p:nvCxnSpPr>
          <p:spPr>
            <a:xfrm flipH="1" flipV="1">
              <a:off x="6141080" y="4741731"/>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Oval 99">
              <a:extLst>
                <a:ext uri="{FF2B5EF4-FFF2-40B4-BE49-F238E27FC236}">
                  <a16:creationId xmlns:a16="http://schemas.microsoft.com/office/drawing/2014/main" id="{06BE7CFD-130E-F240-8102-D271F6BB02E2}"/>
                </a:ext>
              </a:extLst>
            </p:cNvPr>
            <p:cNvSpPr/>
            <p:nvPr/>
          </p:nvSpPr>
          <p:spPr>
            <a:xfrm>
              <a:off x="6091032" y="467126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3FF50845-B1AD-2A42-8753-30219B94C213}"/>
                </a:ext>
              </a:extLst>
            </p:cNvPr>
            <p:cNvSpPr/>
            <p:nvPr/>
          </p:nvSpPr>
          <p:spPr>
            <a:xfrm>
              <a:off x="6817168" y="466827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CDF0980D-2515-A04C-9B3B-C25ACC07D0F1}"/>
                </a:ext>
              </a:extLst>
            </p:cNvPr>
            <p:cNvSpPr/>
            <p:nvPr/>
          </p:nvSpPr>
          <p:spPr>
            <a:xfrm>
              <a:off x="6081043" y="541309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9D6E28E3-FAE0-2D49-83EA-9A1938715EE7}"/>
                </a:ext>
              </a:extLst>
            </p:cNvPr>
            <p:cNvSpPr/>
            <p:nvPr/>
          </p:nvSpPr>
          <p:spPr>
            <a:xfrm>
              <a:off x="7548523" y="541309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9B784D94-2381-D143-84CC-E79F3A04977B}"/>
                </a:ext>
              </a:extLst>
            </p:cNvPr>
            <p:cNvSpPr/>
            <p:nvPr/>
          </p:nvSpPr>
          <p:spPr>
            <a:xfrm>
              <a:off x="4629001" y="468653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 name="Straight Connector 104">
              <a:extLst>
                <a:ext uri="{FF2B5EF4-FFF2-40B4-BE49-F238E27FC236}">
                  <a16:creationId xmlns:a16="http://schemas.microsoft.com/office/drawing/2014/main" id="{813086BB-F229-8844-B119-34121876C8BF}"/>
                </a:ext>
              </a:extLst>
            </p:cNvPr>
            <p:cNvCxnSpPr/>
            <p:nvPr/>
          </p:nvCxnSpPr>
          <p:spPr>
            <a:xfrm flipV="1">
              <a:off x="4615072" y="4640188"/>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37E0C5E2-2517-A243-A593-B2C5241126BD}"/>
                </a:ext>
              </a:extLst>
            </p:cNvPr>
            <p:cNvCxnSpPr/>
            <p:nvPr/>
          </p:nvCxnSpPr>
          <p:spPr>
            <a:xfrm>
              <a:off x="4523272" y="4638137"/>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5750BA87-14EF-7547-AE92-0AF82F177D92}"/>
                </a:ext>
              </a:extLst>
            </p:cNvPr>
            <p:cNvCxnSpPr/>
            <p:nvPr/>
          </p:nvCxnSpPr>
          <p:spPr>
            <a:xfrm>
              <a:off x="4520102" y="472995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B3FB98F-65BB-014D-AED1-950DF094678C}"/>
                </a:ext>
              </a:extLst>
            </p:cNvPr>
            <p:cNvCxnSpPr/>
            <p:nvPr/>
          </p:nvCxnSpPr>
          <p:spPr>
            <a:xfrm>
              <a:off x="4525588" y="4819083"/>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1074A82-226F-844B-B397-7E6743A6C819}"/>
                </a:ext>
              </a:extLst>
            </p:cNvPr>
            <p:cNvCxnSpPr/>
            <p:nvPr/>
          </p:nvCxnSpPr>
          <p:spPr>
            <a:xfrm>
              <a:off x="4520209" y="5353943"/>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9570119-CBA5-4F4E-8FCA-F936078BE81E}"/>
                </a:ext>
              </a:extLst>
            </p:cNvPr>
            <p:cNvCxnSpPr/>
            <p:nvPr/>
          </p:nvCxnSpPr>
          <p:spPr>
            <a:xfrm>
              <a:off x="4517039" y="5445756"/>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F4A16454-4F9D-454E-A34B-CFC293E5C431}"/>
                </a:ext>
              </a:extLst>
            </p:cNvPr>
            <p:cNvCxnSpPr/>
            <p:nvPr/>
          </p:nvCxnSpPr>
          <p:spPr>
            <a:xfrm>
              <a:off x="4522525" y="5534889"/>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Oval 111">
              <a:extLst>
                <a:ext uri="{FF2B5EF4-FFF2-40B4-BE49-F238E27FC236}">
                  <a16:creationId xmlns:a16="http://schemas.microsoft.com/office/drawing/2014/main" id="{5145B550-E823-0E4B-9743-39AB0F23F7F7}"/>
                </a:ext>
              </a:extLst>
            </p:cNvPr>
            <p:cNvSpPr/>
            <p:nvPr/>
          </p:nvSpPr>
          <p:spPr>
            <a:xfrm>
              <a:off x="4624988" y="540212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Connector 112">
              <a:extLst>
                <a:ext uri="{FF2B5EF4-FFF2-40B4-BE49-F238E27FC236}">
                  <a16:creationId xmlns:a16="http://schemas.microsoft.com/office/drawing/2014/main" id="{66B315A4-DF66-1243-BBB4-D12B40764889}"/>
                </a:ext>
              </a:extLst>
            </p:cNvPr>
            <p:cNvCxnSpPr/>
            <p:nvPr/>
          </p:nvCxnSpPr>
          <p:spPr>
            <a:xfrm flipV="1">
              <a:off x="4612009" y="5355994"/>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Oval 113">
              <a:extLst>
                <a:ext uri="{FF2B5EF4-FFF2-40B4-BE49-F238E27FC236}">
                  <a16:creationId xmlns:a16="http://schemas.microsoft.com/office/drawing/2014/main" id="{B97F551A-5678-464F-9C96-C2680D13B970}"/>
                </a:ext>
              </a:extLst>
            </p:cNvPr>
            <p:cNvSpPr/>
            <p:nvPr/>
          </p:nvSpPr>
          <p:spPr>
            <a:xfrm>
              <a:off x="7546560" y="467126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Connector 114">
              <a:extLst>
                <a:ext uri="{FF2B5EF4-FFF2-40B4-BE49-F238E27FC236}">
                  <a16:creationId xmlns:a16="http://schemas.microsoft.com/office/drawing/2014/main" id="{512F5FD2-3532-7049-8D63-E25D85E53DB7}"/>
                </a:ext>
              </a:extLst>
            </p:cNvPr>
            <p:cNvCxnSpPr>
              <a:cxnSpLocks/>
            </p:cNvCxnSpPr>
            <p:nvPr/>
          </p:nvCxnSpPr>
          <p:spPr>
            <a:xfrm>
              <a:off x="4720384" y="5456050"/>
              <a:ext cx="13644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BA75B041-8258-104D-960F-24F5F953A1ED}"/>
                </a:ext>
              </a:extLst>
            </p:cNvPr>
            <p:cNvCxnSpPr>
              <a:cxnSpLocks/>
            </p:cNvCxnSpPr>
            <p:nvPr/>
          </p:nvCxnSpPr>
          <p:spPr>
            <a:xfrm>
              <a:off x="6174533" y="5460604"/>
              <a:ext cx="13644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7" name="TextBox 116">
            <a:extLst>
              <a:ext uri="{FF2B5EF4-FFF2-40B4-BE49-F238E27FC236}">
                <a16:creationId xmlns:a16="http://schemas.microsoft.com/office/drawing/2014/main" id="{5C6385FC-7D91-4B4F-A3C2-CC5956A92103}"/>
              </a:ext>
            </a:extLst>
          </p:cNvPr>
          <p:cNvSpPr txBox="1"/>
          <p:nvPr/>
        </p:nvSpPr>
        <p:spPr>
          <a:xfrm>
            <a:off x="5658247" y="5211587"/>
            <a:ext cx="1015112"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n = 2 </a:t>
            </a:r>
            <a:r>
              <a:rPr lang="en-US" sz="2000" dirty="0">
                <a:latin typeface="Times New Roman" panose="02020603050405020304" pitchFamily="18" charset="0"/>
                <a:cs typeface="Times New Roman" panose="02020603050405020304" pitchFamily="18" charset="0"/>
              </a:rPr>
              <a:t>   </a:t>
            </a:r>
          </a:p>
        </p:txBody>
      </p:sp>
      <p:sp>
        <p:nvSpPr>
          <p:cNvPr id="118" name="TextBox 117">
            <a:extLst>
              <a:ext uri="{FF2B5EF4-FFF2-40B4-BE49-F238E27FC236}">
                <a16:creationId xmlns:a16="http://schemas.microsoft.com/office/drawing/2014/main" id="{B98E3647-6858-E04C-8EC1-9F36675AB22D}"/>
              </a:ext>
            </a:extLst>
          </p:cNvPr>
          <p:cNvSpPr txBox="1"/>
          <p:nvPr/>
        </p:nvSpPr>
        <p:spPr>
          <a:xfrm>
            <a:off x="2132534" y="5195569"/>
            <a:ext cx="802854"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n = 1 </a:t>
            </a:r>
            <a:r>
              <a:rPr lang="en-US" sz="2000" dirty="0">
                <a:latin typeface="Times New Roman" panose="02020603050405020304" pitchFamily="18" charset="0"/>
                <a:cs typeface="Times New Roman" panose="02020603050405020304" pitchFamily="18" charset="0"/>
              </a:rPr>
              <a:t>   </a:t>
            </a:r>
          </a:p>
        </p:txBody>
      </p:sp>
      <p:sp>
        <p:nvSpPr>
          <p:cNvPr id="120" name="TextBox 119">
            <a:extLst>
              <a:ext uri="{FF2B5EF4-FFF2-40B4-BE49-F238E27FC236}">
                <a16:creationId xmlns:a16="http://schemas.microsoft.com/office/drawing/2014/main" id="{C76DE3C0-5AA8-194D-9185-BC581D7A3B31}"/>
              </a:ext>
            </a:extLst>
          </p:cNvPr>
          <p:cNvSpPr txBox="1"/>
          <p:nvPr/>
        </p:nvSpPr>
        <p:spPr>
          <a:xfrm>
            <a:off x="3423908" y="6200680"/>
            <a:ext cx="1692381" cy="307777"/>
          </a:xfrm>
          <a:prstGeom prst="rect">
            <a:avLst/>
          </a:prstGeom>
          <a:noFill/>
          <a:ln>
            <a:noFill/>
          </a:ln>
        </p:spPr>
        <p:txBody>
          <a:bodyPr wrap="square" rtlCol="0">
            <a:spAutoFit/>
          </a:bodyPr>
          <a:lstStyle/>
          <a:p>
            <a:r>
              <a:rPr lang="en-US" sz="1400" dirty="0">
                <a:latin typeface="Times New Roman" panose="02020603050405020304" pitchFamily="18" charset="0"/>
                <a:cs typeface="Times New Roman" panose="02020603050405020304" pitchFamily="18" charset="0"/>
              </a:rPr>
              <a:t>Lattice truss units, </a:t>
            </a:r>
            <a:r>
              <a:rPr lang="en-US" sz="1400" dirty="0">
                <a:solidFill>
                  <a:srgbClr val="FF0000"/>
                </a:solidFill>
                <a:latin typeface="Times New Roman" panose="02020603050405020304" pitchFamily="18" charset="0"/>
                <a:cs typeface="Times New Roman" panose="02020603050405020304" pitchFamily="18" charset="0"/>
              </a:rPr>
              <a:t>n</a:t>
            </a:r>
          </a:p>
        </p:txBody>
      </p:sp>
      <p:grpSp>
        <p:nvGrpSpPr>
          <p:cNvPr id="2" name="Group 1">
            <a:extLst>
              <a:ext uri="{FF2B5EF4-FFF2-40B4-BE49-F238E27FC236}">
                <a16:creationId xmlns:a16="http://schemas.microsoft.com/office/drawing/2014/main" id="{60BBCAF0-9942-CE45-8060-CF3F73895065}"/>
              </a:ext>
            </a:extLst>
          </p:cNvPr>
          <p:cNvGrpSpPr/>
          <p:nvPr/>
        </p:nvGrpSpPr>
        <p:grpSpPr>
          <a:xfrm>
            <a:off x="1585278" y="4329382"/>
            <a:ext cx="1665433" cy="900737"/>
            <a:chOff x="2185539" y="3977119"/>
            <a:chExt cx="1665433" cy="900737"/>
          </a:xfrm>
        </p:grpSpPr>
        <p:cxnSp>
          <p:nvCxnSpPr>
            <p:cNvPr id="121" name="Straight Connector 120">
              <a:extLst>
                <a:ext uri="{FF2B5EF4-FFF2-40B4-BE49-F238E27FC236}">
                  <a16:creationId xmlns:a16="http://schemas.microsoft.com/office/drawing/2014/main" id="{5BB72DC9-1498-1244-AC1C-356CBE8BDB16}"/>
                </a:ext>
              </a:extLst>
            </p:cNvPr>
            <p:cNvCxnSpPr/>
            <p:nvPr/>
          </p:nvCxnSpPr>
          <p:spPr>
            <a:xfrm rot="16200000">
              <a:off x="3433662" y="4429652"/>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47D9B2D6-5222-314B-BDAB-4CED8A0AB087}"/>
                </a:ext>
              </a:extLst>
            </p:cNvPr>
            <p:cNvCxnSpPr/>
            <p:nvPr/>
          </p:nvCxnSpPr>
          <p:spPr>
            <a:xfrm>
              <a:off x="3069175" y="4050043"/>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B18670AF-DD3B-0C45-A708-71E39F45EDC1}"/>
                </a:ext>
              </a:extLst>
            </p:cNvPr>
            <p:cNvCxnSpPr/>
            <p:nvPr/>
          </p:nvCxnSpPr>
          <p:spPr>
            <a:xfrm flipH="1" flipV="1">
              <a:off x="3052821" y="4044984"/>
              <a:ext cx="767843" cy="7785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E9926C58-00E8-DE4C-AEBD-8A9F1D470AD5}"/>
                </a:ext>
              </a:extLst>
            </p:cNvPr>
            <p:cNvCxnSpPr/>
            <p:nvPr/>
          </p:nvCxnSpPr>
          <p:spPr>
            <a:xfrm flipV="1">
              <a:off x="2339613" y="4063320"/>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Oval 124">
              <a:extLst>
                <a:ext uri="{FF2B5EF4-FFF2-40B4-BE49-F238E27FC236}">
                  <a16:creationId xmlns:a16="http://schemas.microsoft.com/office/drawing/2014/main" id="{3F1C83F8-6B99-B447-9CAE-51A8784C8E49}"/>
                </a:ext>
              </a:extLst>
            </p:cNvPr>
            <p:cNvSpPr/>
            <p:nvPr/>
          </p:nvSpPr>
          <p:spPr>
            <a:xfrm>
              <a:off x="3027420" y="401920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6" name="Straight Connector 125">
              <a:extLst>
                <a:ext uri="{FF2B5EF4-FFF2-40B4-BE49-F238E27FC236}">
                  <a16:creationId xmlns:a16="http://schemas.microsoft.com/office/drawing/2014/main" id="{AB969440-7D9A-434F-AAF2-F50BAAE690F1}"/>
                </a:ext>
              </a:extLst>
            </p:cNvPr>
            <p:cNvCxnSpPr/>
            <p:nvPr/>
          </p:nvCxnSpPr>
          <p:spPr>
            <a:xfrm flipH="1" flipV="1">
              <a:off x="2332901" y="4086480"/>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Oval 126">
              <a:extLst>
                <a:ext uri="{FF2B5EF4-FFF2-40B4-BE49-F238E27FC236}">
                  <a16:creationId xmlns:a16="http://schemas.microsoft.com/office/drawing/2014/main" id="{469AD955-AF22-FD40-A3AF-A1DEFEB10E6C}"/>
                </a:ext>
              </a:extLst>
            </p:cNvPr>
            <p:cNvSpPr/>
            <p:nvPr/>
          </p:nvSpPr>
          <p:spPr>
            <a:xfrm>
              <a:off x="3759532" y="401024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D7F7E3C9-099E-AA4D-9E67-E05F88CC517C}"/>
                </a:ext>
              </a:extLst>
            </p:cNvPr>
            <p:cNvSpPr/>
            <p:nvPr/>
          </p:nvSpPr>
          <p:spPr>
            <a:xfrm>
              <a:off x="3749543" y="475207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7CB9B822-D83F-6042-89CA-4F9466A754DB}"/>
                </a:ext>
              </a:extLst>
            </p:cNvPr>
            <p:cNvSpPr/>
            <p:nvPr/>
          </p:nvSpPr>
          <p:spPr>
            <a:xfrm>
              <a:off x="2297501" y="402551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Straight Connector 129">
              <a:extLst>
                <a:ext uri="{FF2B5EF4-FFF2-40B4-BE49-F238E27FC236}">
                  <a16:creationId xmlns:a16="http://schemas.microsoft.com/office/drawing/2014/main" id="{6D0DA14A-2F25-304D-A607-E26FA9DFD683}"/>
                </a:ext>
              </a:extLst>
            </p:cNvPr>
            <p:cNvCxnSpPr/>
            <p:nvPr/>
          </p:nvCxnSpPr>
          <p:spPr>
            <a:xfrm flipV="1">
              <a:off x="2283572" y="3979170"/>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3E6EB8B9-F9D7-5A40-9204-B33B1A236DEE}"/>
                </a:ext>
              </a:extLst>
            </p:cNvPr>
            <p:cNvCxnSpPr/>
            <p:nvPr/>
          </p:nvCxnSpPr>
          <p:spPr>
            <a:xfrm>
              <a:off x="2191772" y="3977119"/>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D36FBE92-714F-2642-B9FB-A6E4C3C12E36}"/>
                </a:ext>
              </a:extLst>
            </p:cNvPr>
            <p:cNvCxnSpPr/>
            <p:nvPr/>
          </p:nvCxnSpPr>
          <p:spPr>
            <a:xfrm>
              <a:off x="2188602" y="4068932"/>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E68080F7-6229-EF40-8604-1935223AE252}"/>
                </a:ext>
              </a:extLst>
            </p:cNvPr>
            <p:cNvCxnSpPr/>
            <p:nvPr/>
          </p:nvCxnSpPr>
          <p:spPr>
            <a:xfrm>
              <a:off x="2194088" y="415806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7108E1DE-CF9D-3540-AEB0-070957119729}"/>
                </a:ext>
              </a:extLst>
            </p:cNvPr>
            <p:cNvCxnSpPr/>
            <p:nvPr/>
          </p:nvCxnSpPr>
          <p:spPr>
            <a:xfrm>
              <a:off x="2188709" y="469292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71E313B7-6D8C-FF4F-8AF7-83661C8CF74E}"/>
                </a:ext>
              </a:extLst>
            </p:cNvPr>
            <p:cNvCxnSpPr/>
            <p:nvPr/>
          </p:nvCxnSpPr>
          <p:spPr>
            <a:xfrm>
              <a:off x="2185539" y="4784738"/>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6DBAAE2D-0EBB-4E4B-9557-FF53D3325931}"/>
                </a:ext>
              </a:extLst>
            </p:cNvPr>
            <p:cNvCxnSpPr/>
            <p:nvPr/>
          </p:nvCxnSpPr>
          <p:spPr>
            <a:xfrm>
              <a:off x="2191025" y="4873871"/>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E8201DED-1018-E242-A7D7-92530D9D7D3E}"/>
                </a:ext>
              </a:extLst>
            </p:cNvPr>
            <p:cNvSpPr/>
            <p:nvPr/>
          </p:nvSpPr>
          <p:spPr>
            <a:xfrm>
              <a:off x="2293488" y="474110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8" name="Straight Connector 137">
              <a:extLst>
                <a:ext uri="{FF2B5EF4-FFF2-40B4-BE49-F238E27FC236}">
                  <a16:creationId xmlns:a16="http://schemas.microsoft.com/office/drawing/2014/main" id="{B128E4C5-ECE5-9B46-AA5F-9F4C232548C1}"/>
                </a:ext>
              </a:extLst>
            </p:cNvPr>
            <p:cNvCxnSpPr/>
            <p:nvPr/>
          </p:nvCxnSpPr>
          <p:spPr>
            <a:xfrm flipV="1">
              <a:off x="2280509" y="4694976"/>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F8EFDBCC-8B74-0648-8959-B95602E17949}"/>
                </a:ext>
              </a:extLst>
            </p:cNvPr>
            <p:cNvCxnSpPr>
              <a:cxnSpLocks/>
            </p:cNvCxnSpPr>
            <p:nvPr/>
          </p:nvCxnSpPr>
          <p:spPr>
            <a:xfrm>
              <a:off x="2388884" y="4795032"/>
              <a:ext cx="13644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0" name="Straight Connector 139">
            <a:extLst>
              <a:ext uri="{FF2B5EF4-FFF2-40B4-BE49-F238E27FC236}">
                <a16:creationId xmlns:a16="http://schemas.microsoft.com/office/drawing/2014/main" id="{6C3FEA3F-C9BE-044F-9EE2-AB14AD0BAB35}"/>
              </a:ext>
            </a:extLst>
          </p:cNvPr>
          <p:cNvCxnSpPr/>
          <p:nvPr/>
        </p:nvCxnSpPr>
        <p:spPr>
          <a:xfrm>
            <a:off x="285564" y="1144167"/>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C7E909D9-1A6A-7546-91DF-5B887BE106D1}"/>
              </a:ext>
            </a:extLst>
          </p:cNvPr>
          <p:cNvSpPr txBox="1"/>
          <p:nvPr/>
        </p:nvSpPr>
        <p:spPr>
          <a:xfrm>
            <a:off x="2185650" y="226609"/>
            <a:ext cx="5201897"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Lattice Truss Beam Designs with   </a:t>
            </a:r>
          </a:p>
          <a:p>
            <a:r>
              <a:rPr lang="en-US" sz="2800" dirty="0">
                <a:latin typeface="Times New Roman" panose="02020603050405020304" pitchFamily="18" charset="0"/>
                <a:cs typeface="Times New Roman" panose="02020603050405020304" pitchFamily="18" charset="0"/>
              </a:rPr>
              <a:t> Five Joints per Unit, Design #10          </a:t>
            </a:r>
          </a:p>
        </p:txBody>
      </p:sp>
      <p:grpSp>
        <p:nvGrpSpPr>
          <p:cNvPr id="119" name="Group 118">
            <a:extLst>
              <a:ext uri="{FF2B5EF4-FFF2-40B4-BE49-F238E27FC236}">
                <a16:creationId xmlns:a16="http://schemas.microsoft.com/office/drawing/2014/main" id="{7853F156-C020-9D40-ACE2-E5905DCECF38}"/>
              </a:ext>
            </a:extLst>
          </p:cNvPr>
          <p:cNvGrpSpPr/>
          <p:nvPr/>
        </p:nvGrpSpPr>
        <p:grpSpPr>
          <a:xfrm>
            <a:off x="7125421" y="6067766"/>
            <a:ext cx="1678033" cy="481586"/>
            <a:chOff x="1032936" y="5890542"/>
            <a:chExt cx="1678033" cy="481586"/>
          </a:xfrm>
        </p:grpSpPr>
        <p:sp>
          <p:nvSpPr>
            <p:cNvPr id="141" name="TextBox 140">
              <a:extLst>
                <a:ext uri="{FF2B5EF4-FFF2-40B4-BE49-F238E27FC236}">
                  <a16:creationId xmlns:a16="http://schemas.microsoft.com/office/drawing/2014/main" id="{2F7D8752-F6AC-0747-BD49-91F28ED0CCDA}"/>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43" name="TextBox 142">
              <a:extLst>
                <a:ext uri="{FF2B5EF4-FFF2-40B4-BE49-F238E27FC236}">
                  <a16:creationId xmlns:a16="http://schemas.microsoft.com/office/drawing/2014/main" id="{F976DDDA-6B90-A34F-9589-645176AAB38C}"/>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439340061"/>
      </p:ext>
    </p:extLst>
  </p:cSld>
  <p:clrMapOvr>
    <a:masterClrMapping/>
  </p:clrMapOvr>
  <p:transition advClick="0" advTm="9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718195AD-C727-2846-B87C-DD02A4DD47C4}"/>
              </a:ext>
            </a:extLst>
          </p:cNvPr>
          <p:cNvCxnSpPr/>
          <p:nvPr/>
        </p:nvCxnSpPr>
        <p:spPr>
          <a:xfrm rot="16200000">
            <a:off x="1892971" y="3625344"/>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B3089B6-C10F-C54A-B76E-01DF73734749}"/>
              </a:ext>
            </a:extLst>
          </p:cNvPr>
          <p:cNvCxnSpPr/>
          <p:nvPr/>
        </p:nvCxnSpPr>
        <p:spPr>
          <a:xfrm rot="16200000">
            <a:off x="3357743" y="3613462"/>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323DBB0-B794-464E-89C3-39E78F0D3F0A}"/>
              </a:ext>
            </a:extLst>
          </p:cNvPr>
          <p:cNvCxnSpPr/>
          <p:nvPr/>
        </p:nvCxnSpPr>
        <p:spPr>
          <a:xfrm>
            <a:off x="2974130" y="3249713"/>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7874607-56AD-C54B-A367-62A69229A27D}"/>
              </a:ext>
            </a:extLst>
          </p:cNvPr>
          <p:cNvCxnSpPr/>
          <p:nvPr/>
        </p:nvCxnSpPr>
        <p:spPr>
          <a:xfrm>
            <a:off x="1511602" y="3254578"/>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7CBFDFF-463B-8847-B2C8-463FF259893F}"/>
              </a:ext>
            </a:extLst>
          </p:cNvPr>
          <p:cNvCxnSpPr/>
          <p:nvPr/>
        </p:nvCxnSpPr>
        <p:spPr>
          <a:xfrm flipH="1" flipV="1">
            <a:off x="1512130" y="3240676"/>
            <a:ext cx="767843" cy="7785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2ED9CF1-A8E3-AB42-8244-6E38BCF914A9}"/>
              </a:ext>
            </a:extLst>
          </p:cNvPr>
          <p:cNvCxnSpPr/>
          <p:nvPr/>
        </p:nvCxnSpPr>
        <p:spPr>
          <a:xfrm flipV="1">
            <a:off x="798922" y="3259012"/>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3F4C18FF-ADB4-A045-94AC-A157132CE809}"/>
              </a:ext>
            </a:extLst>
          </p:cNvPr>
          <p:cNvSpPr/>
          <p:nvPr/>
        </p:nvSpPr>
        <p:spPr>
          <a:xfrm>
            <a:off x="1486729" y="321489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DDC8A296-D549-D344-AE16-9AA3CBFB5E95}"/>
              </a:ext>
            </a:extLst>
          </p:cNvPr>
          <p:cNvCxnSpPr/>
          <p:nvPr/>
        </p:nvCxnSpPr>
        <p:spPr>
          <a:xfrm flipV="1">
            <a:off x="2244758" y="3258612"/>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38D04DE-404B-6B4E-A7FA-A550008C58A3}"/>
              </a:ext>
            </a:extLst>
          </p:cNvPr>
          <p:cNvCxnSpPr/>
          <p:nvPr/>
        </p:nvCxnSpPr>
        <p:spPr>
          <a:xfrm rot="16200000">
            <a:off x="4814677" y="3613305"/>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6261BA1-5296-724F-9D6F-6093ABF8B3C3}"/>
              </a:ext>
            </a:extLst>
          </p:cNvPr>
          <p:cNvCxnSpPr/>
          <p:nvPr/>
        </p:nvCxnSpPr>
        <p:spPr>
          <a:xfrm>
            <a:off x="4446741" y="3257429"/>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2E45C09-1DBC-7E4D-B9DD-E030CA2C5055}"/>
              </a:ext>
            </a:extLst>
          </p:cNvPr>
          <p:cNvCxnSpPr/>
          <p:nvPr/>
        </p:nvCxnSpPr>
        <p:spPr>
          <a:xfrm flipV="1">
            <a:off x="3701692" y="3258455"/>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F279DFE-B1A7-EB46-B7A8-B0E8948EDBB0}"/>
              </a:ext>
            </a:extLst>
          </p:cNvPr>
          <p:cNvCxnSpPr/>
          <p:nvPr/>
        </p:nvCxnSpPr>
        <p:spPr>
          <a:xfrm flipH="1" flipV="1">
            <a:off x="3002927" y="3247996"/>
            <a:ext cx="731790" cy="758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FB88653-058F-E24C-9B40-0DA828C68BD5}"/>
              </a:ext>
            </a:extLst>
          </p:cNvPr>
          <p:cNvCxnSpPr/>
          <p:nvPr/>
        </p:nvCxnSpPr>
        <p:spPr>
          <a:xfrm flipH="1" flipV="1">
            <a:off x="4461007" y="3251788"/>
            <a:ext cx="750308" cy="773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402D671-7A5B-0942-9F31-C00CF117F7BB}"/>
              </a:ext>
            </a:extLst>
          </p:cNvPr>
          <p:cNvCxnSpPr/>
          <p:nvPr/>
        </p:nvCxnSpPr>
        <p:spPr>
          <a:xfrm flipH="1" flipV="1">
            <a:off x="792210" y="3282172"/>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7C230EB-AF2E-FF49-BD4C-65EC3463B7DA}"/>
              </a:ext>
            </a:extLst>
          </p:cNvPr>
          <p:cNvCxnSpPr/>
          <p:nvPr/>
        </p:nvCxnSpPr>
        <p:spPr>
          <a:xfrm flipH="1" flipV="1">
            <a:off x="2277202" y="3276405"/>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5B77162-A1CD-2A41-BD10-F9CD4464C4AC}"/>
              </a:ext>
            </a:extLst>
          </p:cNvPr>
          <p:cNvCxnSpPr/>
          <p:nvPr/>
        </p:nvCxnSpPr>
        <p:spPr>
          <a:xfrm flipH="1" flipV="1">
            <a:off x="3740909" y="3269475"/>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2B2F4A0-D936-2448-82EB-56634645672E}"/>
              </a:ext>
            </a:extLst>
          </p:cNvPr>
          <p:cNvCxnSpPr/>
          <p:nvPr/>
        </p:nvCxnSpPr>
        <p:spPr>
          <a:xfrm flipH="1">
            <a:off x="789307" y="3279769"/>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DE16733-D487-4D44-A518-E876F5850C55}"/>
              </a:ext>
            </a:extLst>
          </p:cNvPr>
          <p:cNvCxnSpPr/>
          <p:nvPr/>
        </p:nvCxnSpPr>
        <p:spPr>
          <a:xfrm flipH="1">
            <a:off x="2267526" y="3274002"/>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F47EE30-EF0E-8143-97ED-E27A705B759B}"/>
              </a:ext>
            </a:extLst>
          </p:cNvPr>
          <p:cNvCxnSpPr/>
          <p:nvPr/>
        </p:nvCxnSpPr>
        <p:spPr>
          <a:xfrm flipH="1">
            <a:off x="3724460" y="3273845"/>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4125296F-A63B-0F41-A1AC-48BA0B619C92}"/>
              </a:ext>
            </a:extLst>
          </p:cNvPr>
          <p:cNvSpPr/>
          <p:nvPr/>
        </p:nvSpPr>
        <p:spPr>
          <a:xfrm>
            <a:off x="2218841" y="320593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6D9CBFEF-8334-7240-B114-ECDC2CEC122E}"/>
              </a:ext>
            </a:extLst>
          </p:cNvPr>
          <p:cNvSpPr/>
          <p:nvPr/>
        </p:nvSpPr>
        <p:spPr>
          <a:xfrm>
            <a:off x="2944977" y="320295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933A6F03-A956-CB48-A6DB-2DE3B186E882}"/>
              </a:ext>
            </a:extLst>
          </p:cNvPr>
          <p:cNvSpPr/>
          <p:nvPr/>
        </p:nvSpPr>
        <p:spPr>
          <a:xfrm>
            <a:off x="5131303" y="320577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DD184FC-8BAC-4F4C-AE40-EF63850A4D32}"/>
              </a:ext>
            </a:extLst>
          </p:cNvPr>
          <p:cNvSpPr/>
          <p:nvPr/>
        </p:nvSpPr>
        <p:spPr>
          <a:xfrm>
            <a:off x="4401911" y="320279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A52CC4D-1AD0-7042-8E1B-65EEA2742A5A}"/>
              </a:ext>
            </a:extLst>
          </p:cNvPr>
          <p:cNvSpPr/>
          <p:nvPr/>
        </p:nvSpPr>
        <p:spPr>
          <a:xfrm>
            <a:off x="2208852" y="394776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1CC6C01-B5D4-FA40-8A73-378727A1DDD2}"/>
              </a:ext>
            </a:extLst>
          </p:cNvPr>
          <p:cNvSpPr/>
          <p:nvPr/>
        </p:nvSpPr>
        <p:spPr>
          <a:xfrm>
            <a:off x="3676332" y="394776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040041DF-3D24-F549-8884-2564722527F8}"/>
              </a:ext>
            </a:extLst>
          </p:cNvPr>
          <p:cNvSpPr/>
          <p:nvPr/>
        </p:nvSpPr>
        <p:spPr>
          <a:xfrm>
            <a:off x="5133266" y="394760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31F41854-F04D-7E40-AD41-40805791FEF0}"/>
              </a:ext>
            </a:extLst>
          </p:cNvPr>
          <p:cNvSpPr/>
          <p:nvPr/>
        </p:nvSpPr>
        <p:spPr>
          <a:xfrm>
            <a:off x="748497" y="322951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65F4DB57-9EB9-724C-BA6C-3571E67646D0}"/>
              </a:ext>
            </a:extLst>
          </p:cNvPr>
          <p:cNvCxnSpPr/>
          <p:nvPr/>
        </p:nvCxnSpPr>
        <p:spPr>
          <a:xfrm flipV="1">
            <a:off x="742881" y="3174862"/>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22D536F-49D2-5E41-9F58-B0D855B4F3D3}"/>
              </a:ext>
            </a:extLst>
          </p:cNvPr>
          <p:cNvCxnSpPr/>
          <p:nvPr/>
        </p:nvCxnSpPr>
        <p:spPr>
          <a:xfrm>
            <a:off x="651081" y="3172811"/>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C38A37B-929C-E347-8414-03C19B6A3B7F}"/>
              </a:ext>
            </a:extLst>
          </p:cNvPr>
          <p:cNvCxnSpPr/>
          <p:nvPr/>
        </p:nvCxnSpPr>
        <p:spPr>
          <a:xfrm>
            <a:off x="647911" y="3264624"/>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870C6E9-66CB-BF48-B16E-A36635C7CF2E}"/>
              </a:ext>
            </a:extLst>
          </p:cNvPr>
          <p:cNvCxnSpPr/>
          <p:nvPr/>
        </p:nvCxnSpPr>
        <p:spPr>
          <a:xfrm>
            <a:off x="653397" y="3353757"/>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43F601A-AE7C-4542-AC19-E42F61248C2B}"/>
              </a:ext>
            </a:extLst>
          </p:cNvPr>
          <p:cNvCxnSpPr/>
          <p:nvPr/>
        </p:nvCxnSpPr>
        <p:spPr>
          <a:xfrm>
            <a:off x="648018" y="3888617"/>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8BC8492-3BD8-1D40-A1DC-B40013BCEE15}"/>
              </a:ext>
            </a:extLst>
          </p:cNvPr>
          <p:cNvCxnSpPr/>
          <p:nvPr/>
        </p:nvCxnSpPr>
        <p:spPr>
          <a:xfrm>
            <a:off x="644848" y="398043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ECDB9A3-CCF0-3D4A-B0D3-27608EDB69C0}"/>
              </a:ext>
            </a:extLst>
          </p:cNvPr>
          <p:cNvCxnSpPr/>
          <p:nvPr/>
        </p:nvCxnSpPr>
        <p:spPr>
          <a:xfrm>
            <a:off x="650334" y="4069563"/>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3C71779B-CE0D-284B-9E87-C1B7768E9F29}"/>
              </a:ext>
            </a:extLst>
          </p:cNvPr>
          <p:cNvSpPr/>
          <p:nvPr/>
        </p:nvSpPr>
        <p:spPr>
          <a:xfrm>
            <a:off x="752797" y="393679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E41CAB3D-7B24-2442-AAC7-92C5E34A3A81}"/>
              </a:ext>
            </a:extLst>
          </p:cNvPr>
          <p:cNvCxnSpPr/>
          <p:nvPr/>
        </p:nvCxnSpPr>
        <p:spPr>
          <a:xfrm flipV="1">
            <a:off x="739818" y="3890668"/>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E6D27CD8-589D-D849-A225-131A85BD2487}"/>
              </a:ext>
            </a:extLst>
          </p:cNvPr>
          <p:cNvSpPr/>
          <p:nvPr/>
        </p:nvSpPr>
        <p:spPr>
          <a:xfrm>
            <a:off x="3674369" y="320593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AD1D6ADB-6BAB-3640-8B8E-9C5FBB79EB44}"/>
              </a:ext>
            </a:extLst>
          </p:cNvPr>
          <p:cNvCxnSpPr/>
          <p:nvPr/>
        </p:nvCxnSpPr>
        <p:spPr>
          <a:xfrm rot="16200000">
            <a:off x="7507319" y="3626921"/>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5965C09-D2EE-DF46-BE0F-CC63C42F76EB}"/>
              </a:ext>
            </a:extLst>
          </p:cNvPr>
          <p:cNvCxnSpPr/>
          <p:nvPr/>
        </p:nvCxnSpPr>
        <p:spPr>
          <a:xfrm>
            <a:off x="7131689" y="3253479"/>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AAFD6A2-89FA-3E4A-934C-456080BEE324}"/>
              </a:ext>
            </a:extLst>
          </p:cNvPr>
          <p:cNvCxnSpPr/>
          <p:nvPr/>
        </p:nvCxnSpPr>
        <p:spPr>
          <a:xfrm flipV="1">
            <a:off x="6394334" y="3272071"/>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A4E38DB-AFA4-3A4E-A7E1-58983732DA26}"/>
              </a:ext>
            </a:extLst>
          </p:cNvPr>
          <p:cNvCxnSpPr/>
          <p:nvPr/>
        </p:nvCxnSpPr>
        <p:spPr>
          <a:xfrm flipH="1" flipV="1">
            <a:off x="7153649" y="3265404"/>
            <a:ext cx="750308" cy="773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C2DB882-B93E-9A49-8159-63C3F8698658}"/>
              </a:ext>
            </a:extLst>
          </p:cNvPr>
          <p:cNvCxnSpPr/>
          <p:nvPr/>
        </p:nvCxnSpPr>
        <p:spPr>
          <a:xfrm flipH="1" flipV="1">
            <a:off x="6433551" y="3296153"/>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130821C-B668-7049-B970-7E518FCE3087}"/>
              </a:ext>
            </a:extLst>
          </p:cNvPr>
          <p:cNvCxnSpPr/>
          <p:nvPr/>
        </p:nvCxnSpPr>
        <p:spPr>
          <a:xfrm flipH="1">
            <a:off x="6417102" y="3287461"/>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9CB43CC8-68A6-E642-BBCC-5A22A9DE7A97}"/>
              </a:ext>
            </a:extLst>
          </p:cNvPr>
          <p:cNvSpPr/>
          <p:nvPr/>
        </p:nvSpPr>
        <p:spPr>
          <a:xfrm>
            <a:off x="7823945" y="321939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19215FE-722B-CC48-A0E4-9331407B77E4}"/>
              </a:ext>
            </a:extLst>
          </p:cNvPr>
          <p:cNvSpPr/>
          <p:nvPr/>
        </p:nvSpPr>
        <p:spPr>
          <a:xfrm>
            <a:off x="7094553" y="321641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26555D7A-453C-8D43-A489-E2ADCED88443}"/>
              </a:ext>
            </a:extLst>
          </p:cNvPr>
          <p:cNvSpPr/>
          <p:nvPr/>
        </p:nvSpPr>
        <p:spPr>
          <a:xfrm>
            <a:off x="7825908" y="396122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88F9E22-4223-2440-8B67-CBE9438E2EED}"/>
              </a:ext>
            </a:extLst>
          </p:cNvPr>
          <p:cNvSpPr txBox="1"/>
          <p:nvPr/>
        </p:nvSpPr>
        <p:spPr>
          <a:xfrm>
            <a:off x="7917046" y="2720049"/>
            <a:ext cx="536444"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sp>
        <p:nvSpPr>
          <p:cNvPr id="71" name="TextBox 70">
            <a:extLst>
              <a:ext uri="{FF2B5EF4-FFF2-40B4-BE49-F238E27FC236}">
                <a16:creationId xmlns:a16="http://schemas.microsoft.com/office/drawing/2014/main" id="{F8D9BC9A-595C-B74B-A57F-AE5F799C007F}"/>
              </a:ext>
            </a:extLst>
          </p:cNvPr>
          <p:cNvSpPr txBox="1"/>
          <p:nvPr/>
        </p:nvSpPr>
        <p:spPr>
          <a:xfrm>
            <a:off x="7956221" y="4152794"/>
            <a:ext cx="546216"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grpSp>
        <p:nvGrpSpPr>
          <p:cNvPr id="72" name="Group 71">
            <a:extLst>
              <a:ext uri="{FF2B5EF4-FFF2-40B4-BE49-F238E27FC236}">
                <a16:creationId xmlns:a16="http://schemas.microsoft.com/office/drawing/2014/main" id="{9046BFC1-7A7B-7A4D-A6C3-AE00222A059B}"/>
              </a:ext>
            </a:extLst>
          </p:cNvPr>
          <p:cNvGrpSpPr/>
          <p:nvPr/>
        </p:nvGrpSpPr>
        <p:grpSpPr>
          <a:xfrm>
            <a:off x="476245" y="5399779"/>
            <a:ext cx="924602" cy="1058574"/>
            <a:chOff x="536432" y="5376415"/>
            <a:chExt cx="924602" cy="1058574"/>
          </a:xfrm>
        </p:grpSpPr>
        <p:cxnSp>
          <p:nvCxnSpPr>
            <p:cNvPr id="73" name="Straight Arrow Connector 72">
              <a:extLst>
                <a:ext uri="{FF2B5EF4-FFF2-40B4-BE49-F238E27FC236}">
                  <a16:creationId xmlns:a16="http://schemas.microsoft.com/office/drawing/2014/main" id="{4C1FE1A2-95DA-B245-811E-0A7F4F1B437B}"/>
                </a:ext>
              </a:extLst>
            </p:cNvPr>
            <p:cNvCxnSpPr/>
            <p:nvPr/>
          </p:nvCxnSpPr>
          <p:spPr>
            <a:xfrm>
              <a:off x="655200" y="6285600"/>
              <a:ext cx="469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7B434057-741D-EE42-84B6-1E760AA7EEB6}"/>
                </a:ext>
              </a:extLst>
            </p:cNvPr>
            <p:cNvSpPr txBox="1"/>
            <p:nvPr/>
          </p:nvSpPr>
          <p:spPr>
            <a:xfrm>
              <a:off x="1180298" y="6065657"/>
              <a:ext cx="280736" cy="369332"/>
            </a:xfrm>
            <a:prstGeom prst="rect">
              <a:avLst/>
            </a:prstGeom>
            <a:noFill/>
          </p:spPr>
          <p:txBody>
            <a:bodyPr wrap="square" rtlCol="0">
              <a:spAutoFit/>
            </a:bodyPr>
            <a:lstStyle/>
            <a:p>
              <a:r>
                <a:rPr lang="en-US" dirty="0"/>
                <a:t>x</a:t>
              </a:r>
            </a:p>
          </p:txBody>
        </p:sp>
        <p:cxnSp>
          <p:nvCxnSpPr>
            <p:cNvPr id="75" name="Straight Arrow Connector 74">
              <a:extLst>
                <a:ext uri="{FF2B5EF4-FFF2-40B4-BE49-F238E27FC236}">
                  <a16:creationId xmlns:a16="http://schemas.microsoft.com/office/drawing/2014/main" id="{B237C299-DC76-CC44-B4B8-7529DE41ED46}"/>
                </a:ext>
              </a:extLst>
            </p:cNvPr>
            <p:cNvCxnSpPr>
              <a:cxnSpLocks/>
            </p:cNvCxnSpPr>
            <p:nvPr/>
          </p:nvCxnSpPr>
          <p:spPr>
            <a:xfrm flipV="1">
              <a:off x="656400" y="5803200"/>
              <a:ext cx="0" cy="482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87B1CB16-C354-8942-8BCB-4BA1BC1E034C}"/>
                </a:ext>
              </a:extLst>
            </p:cNvPr>
            <p:cNvSpPr txBox="1"/>
            <p:nvPr/>
          </p:nvSpPr>
          <p:spPr>
            <a:xfrm>
              <a:off x="536432" y="5376415"/>
              <a:ext cx="280736" cy="369332"/>
            </a:xfrm>
            <a:prstGeom prst="rect">
              <a:avLst/>
            </a:prstGeom>
            <a:noFill/>
          </p:spPr>
          <p:txBody>
            <a:bodyPr wrap="square" rtlCol="0">
              <a:spAutoFit/>
            </a:bodyPr>
            <a:lstStyle/>
            <a:p>
              <a:r>
                <a:rPr lang="en-US" dirty="0"/>
                <a:t>y</a:t>
              </a:r>
            </a:p>
          </p:txBody>
        </p:sp>
      </p:grpSp>
      <p:sp>
        <p:nvSpPr>
          <p:cNvPr id="78" name="Rectangle 77">
            <a:extLst>
              <a:ext uri="{FF2B5EF4-FFF2-40B4-BE49-F238E27FC236}">
                <a16:creationId xmlns:a16="http://schemas.microsoft.com/office/drawing/2014/main" id="{8EA58181-7B60-6F47-A2A0-94D1D948FF51}"/>
              </a:ext>
            </a:extLst>
          </p:cNvPr>
          <p:cNvSpPr/>
          <p:nvPr/>
        </p:nvSpPr>
        <p:spPr>
          <a:xfrm>
            <a:off x="285564"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a:extLst>
              <a:ext uri="{FF2B5EF4-FFF2-40B4-BE49-F238E27FC236}">
                <a16:creationId xmlns:a16="http://schemas.microsoft.com/office/drawing/2014/main" id="{FD94F63E-1EF4-0E4C-B68C-C481CC5FB489}"/>
              </a:ext>
            </a:extLst>
          </p:cNvPr>
          <p:cNvSpPr/>
          <p:nvPr/>
        </p:nvSpPr>
        <p:spPr>
          <a:xfrm>
            <a:off x="5473807" y="3615575"/>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1" name="Oval 80">
            <a:extLst>
              <a:ext uri="{FF2B5EF4-FFF2-40B4-BE49-F238E27FC236}">
                <a16:creationId xmlns:a16="http://schemas.microsoft.com/office/drawing/2014/main" id="{9A3D02ED-A787-3544-8A39-23558E6F5FFB}"/>
              </a:ext>
            </a:extLst>
          </p:cNvPr>
          <p:cNvSpPr/>
          <p:nvPr/>
        </p:nvSpPr>
        <p:spPr>
          <a:xfrm>
            <a:off x="5777370" y="3609352"/>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2" name="Oval 81">
            <a:extLst>
              <a:ext uri="{FF2B5EF4-FFF2-40B4-BE49-F238E27FC236}">
                <a16:creationId xmlns:a16="http://schemas.microsoft.com/office/drawing/2014/main" id="{04A3FAA1-8F0A-9E4D-9958-9A364BC33D18}"/>
              </a:ext>
            </a:extLst>
          </p:cNvPr>
          <p:cNvSpPr/>
          <p:nvPr/>
        </p:nvSpPr>
        <p:spPr>
          <a:xfrm>
            <a:off x="6081380" y="3612460"/>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3" name="Oval 82">
            <a:extLst>
              <a:ext uri="{FF2B5EF4-FFF2-40B4-BE49-F238E27FC236}">
                <a16:creationId xmlns:a16="http://schemas.microsoft.com/office/drawing/2014/main" id="{7D848BBE-39F9-3E49-970C-067658310B4E}"/>
              </a:ext>
            </a:extLst>
          </p:cNvPr>
          <p:cNvSpPr/>
          <p:nvPr/>
        </p:nvSpPr>
        <p:spPr>
          <a:xfrm>
            <a:off x="6374436" y="323408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C6E7B4D6-0C23-EF45-A3B1-A54C3CE60614}"/>
              </a:ext>
            </a:extLst>
          </p:cNvPr>
          <p:cNvSpPr/>
          <p:nvPr/>
        </p:nvSpPr>
        <p:spPr>
          <a:xfrm>
            <a:off x="6376399" y="394325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Arrow Connector 84">
            <a:extLst>
              <a:ext uri="{FF2B5EF4-FFF2-40B4-BE49-F238E27FC236}">
                <a16:creationId xmlns:a16="http://schemas.microsoft.com/office/drawing/2014/main" id="{6850084C-AA6C-DE49-8C5D-57B9588619D4}"/>
              </a:ext>
            </a:extLst>
          </p:cNvPr>
          <p:cNvCxnSpPr>
            <a:cxnSpLocks/>
          </p:cNvCxnSpPr>
          <p:nvPr/>
        </p:nvCxnSpPr>
        <p:spPr>
          <a:xfrm>
            <a:off x="8143063" y="3044812"/>
            <a:ext cx="0" cy="218360"/>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75F0E390-257C-9743-AF19-3E399729B2D4}"/>
              </a:ext>
            </a:extLst>
          </p:cNvPr>
          <p:cNvCxnSpPr>
            <a:cxnSpLocks/>
          </p:cNvCxnSpPr>
          <p:nvPr/>
        </p:nvCxnSpPr>
        <p:spPr>
          <a:xfrm>
            <a:off x="8140807" y="3972224"/>
            <a:ext cx="0" cy="198902"/>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2D2E90E-43C5-2B44-A716-0CF0D7C277DB}"/>
              </a:ext>
            </a:extLst>
          </p:cNvPr>
          <p:cNvCxnSpPr/>
          <p:nvPr/>
        </p:nvCxnSpPr>
        <p:spPr>
          <a:xfrm>
            <a:off x="285564" y="1187951"/>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68DFB473-DF09-2048-923B-B481100F334D}"/>
              </a:ext>
            </a:extLst>
          </p:cNvPr>
          <p:cNvSpPr txBox="1"/>
          <p:nvPr/>
        </p:nvSpPr>
        <p:spPr>
          <a:xfrm>
            <a:off x="2185650" y="234560"/>
            <a:ext cx="5201897"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Lattice Truss Beam Designs with   </a:t>
            </a:r>
          </a:p>
          <a:p>
            <a:r>
              <a:rPr lang="en-US" sz="2800" dirty="0">
                <a:latin typeface="Times New Roman" panose="02020603050405020304" pitchFamily="18" charset="0"/>
                <a:cs typeface="Times New Roman" panose="02020603050405020304" pitchFamily="18" charset="0"/>
              </a:rPr>
              <a:t> Five Joints per Unit, Design #11         </a:t>
            </a:r>
          </a:p>
        </p:txBody>
      </p:sp>
      <p:grpSp>
        <p:nvGrpSpPr>
          <p:cNvPr id="79" name="Group 78">
            <a:extLst>
              <a:ext uri="{FF2B5EF4-FFF2-40B4-BE49-F238E27FC236}">
                <a16:creationId xmlns:a16="http://schemas.microsoft.com/office/drawing/2014/main" id="{FBE9D927-140A-4648-9226-AAD57491A655}"/>
              </a:ext>
            </a:extLst>
          </p:cNvPr>
          <p:cNvGrpSpPr/>
          <p:nvPr/>
        </p:nvGrpSpPr>
        <p:grpSpPr>
          <a:xfrm>
            <a:off x="7107873" y="6064438"/>
            <a:ext cx="1678033" cy="481586"/>
            <a:chOff x="1032936" y="5890542"/>
            <a:chExt cx="1678033" cy="481586"/>
          </a:xfrm>
        </p:grpSpPr>
        <p:sp>
          <p:nvSpPr>
            <p:cNvPr id="87" name="TextBox 86">
              <a:extLst>
                <a:ext uri="{FF2B5EF4-FFF2-40B4-BE49-F238E27FC236}">
                  <a16:creationId xmlns:a16="http://schemas.microsoft.com/office/drawing/2014/main" id="{EEC7383D-26BD-FB4A-B91E-3AE8A23AB457}"/>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89" name="TextBox 88">
              <a:extLst>
                <a:ext uri="{FF2B5EF4-FFF2-40B4-BE49-F238E27FC236}">
                  <a16:creationId xmlns:a16="http://schemas.microsoft.com/office/drawing/2014/main" id="{2B4FA549-EEE2-064D-A79E-E519609C4D57}"/>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413331063"/>
      </p:ext>
    </p:extLst>
  </p:cSld>
  <p:clrMapOvr>
    <a:masterClrMapping/>
  </p:clrMapOvr>
  <p:transition advClick="0" advTm="7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718195AD-C727-2846-B87C-DD02A4DD47C4}"/>
              </a:ext>
            </a:extLst>
          </p:cNvPr>
          <p:cNvCxnSpPr/>
          <p:nvPr/>
        </p:nvCxnSpPr>
        <p:spPr>
          <a:xfrm rot="16200000">
            <a:off x="1889926" y="2835771"/>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B3089B6-C10F-C54A-B76E-01DF73734749}"/>
              </a:ext>
            </a:extLst>
          </p:cNvPr>
          <p:cNvCxnSpPr/>
          <p:nvPr/>
        </p:nvCxnSpPr>
        <p:spPr>
          <a:xfrm rot="16200000">
            <a:off x="3354698" y="2823889"/>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323DBB0-B794-464E-89C3-39E78F0D3F0A}"/>
              </a:ext>
            </a:extLst>
          </p:cNvPr>
          <p:cNvCxnSpPr/>
          <p:nvPr/>
        </p:nvCxnSpPr>
        <p:spPr>
          <a:xfrm>
            <a:off x="2971085" y="2460140"/>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7874607-56AD-C54B-A367-62A69229A27D}"/>
              </a:ext>
            </a:extLst>
          </p:cNvPr>
          <p:cNvCxnSpPr/>
          <p:nvPr/>
        </p:nvCxnSpPr>
        <p:spPr>
          <a:xfrm>
            <a:off x="1508557" y="2465005"/>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7CBFDFF-463B-8847-B2C8-463FF259893F}"/>
              </a:ext>
            </a:extLst>
          </p:cNvPr>
          <p:cNvCxnSpPr/>
          <p:nvPr/>
        </p:nvCxnSpPr>
        <p:spPr>
          <a:xfrm flipH="1" flipV="1">
            <a:off x="1509085" y="2451103"/>
            <a:ext cx="767843" cy="7785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2ED9CF1-A8E3-AB42-8244-6E38BCF914A9}"/>
              </a:ext>
            </a:extLst>
          </p:cNvPr>
          <p:cNvCxnSpPr/>
          <p:nvPr/>
        </p:nvCxnSpPr>
        <p:spPr>
          <a:xfrm flipV="1">
            <a:off x="795877" y="2469439"/>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3F4C18FF-ADB4-A045-94AC-A157132CE809}"/>
              </a:ext>
            </a:extLst>
          </p:cNvPr>
          <p:cNvSpPr/>
          <p:nvPr/>
        </p:nvSpPr>
        <p:spPr>
          <a:xfrm>
            <a:off x="1483684" y="242532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DDC8A296-D549-D344-AE16-9AA3CBFB5E95}"/>
              </a:ext>
            </a:extLst>
          </p:cNvPr>
          <p:cNvCxnSpPr/>
          <p:nvPr/>
        </p:nvCxnSpPr>
        <p:spPr>
          <a:xfrm flipV="1">
            <a:off x="2241713" y="2469039"/>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38D04DE-404B-6B4E-A7FA-A550008C58A3}"/>
              </a:ext>
            </a:extLst>
          </p:cNvPr>
          <p:cNvCxnSpPr/>
          <p:nvPr/>
        </p:nvCxnSpPr>
        <p:spPr>
          <a:xfrm rot="16200000">
            <a:off x="4811632" y="2823732"/>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6261BA1-5296-724F-9D6F-6093ABF8B3C3}"/>
              </a:ext>
            </a:extLst>
          </p:cNvPr>
          <p:cNvCxnSpPr/>
          <p:nvPr/>
        </p:nvCxnSpPr>
        <p:spPr>
          <a:xfrm>
            <a:off x="4443696" y="2467856"/>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2E45C09-1DBC-7E4D-B9DD-E030CA2C5055}"/>
              </a:ext>
            </a:extLst>
          </p:cNvPr>
          <p:cNvCxnSpPr/>
          <p:nvPr/>
        </p:nvCxnSpPr>
        <p:spPr>
          <a:xfrm flipV="1">
            <a:off x="3698647" y="2468882"/>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F279DFE-B1A7-EB46-B7A8-B0E8948EDBB0}"/>
              </a:ext>
            </a:extLst>
          </p:cNvPr>
          <p:cNvCxnSpPr/>
          <p:nvPr/>
        </p:nvCxnSpPr>
        <p:spPr>
          <a:xfrm flipH="1" flipV="1">
            <a:off x="2999882" y="2458423"/>
            <a:ext cx="731790" cy="758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FB88653-058F-E24C-9B40-0DA828C68BD5}"/>
              </a:ext>
            </a:extLst>
          </p:cNvPr>
          <p:cNvCxnSpPr/>
          <p:nvPr/>
        </p:nvCxnSpPr>
        <p:spPr>
          <a:xfrm flipH="1" flipV="1">
            <a:off x="4457962" y="2462215"/>
            <a:ext cx="750308" cy="773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402D671-7A5B-0942-9F31-C00CF117F7BB}"/>
              </a:ext>
            </a:extLst>
          </p:cNvPr>
          <p:cNvCxnSpPr/>
          <p:nvPr/>
        </p:nvCxnSpPr>
        <p:spPr>
          <a:xfrm flipH="1" flipV="1">
            <a:off x="789165" y="2492599"/>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7C230EB-AF2E-FF49-BD4C-65EC3463B7DA}"/>
              </a:ext>
            </a:extLst>
          </p:cNvPr>
          <p:cNvCxnSpPr/>
          <p:nvPr/>
        </p:nvCxnSpPr>
        <p:spPr>
          <a:xfrm flipH="1" flipV="1">
            <a:off x="2274157" y="2486832"/>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5B77162-A1CD-2A41-BD10-F9CD4464C4AC}"/>
              </a:ext>
            </a:extLst>
          </p:cNvPr>
          <p:cNvCxnSpPr/>
          <p:nvPr/>
        </p:nvCxnSpPr>
        <p:spPr>
          <a:xfrm flipH="1" flipV="1">
            <a:off x="3737864" y="2479902"/>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2B2F4A0-D936-2448-82EB-56634645672E}"/>
              </a:ext>
            </a:extLst>
          </p:cNvPr>
          <p:cNvCxnSpPr/>
          <p:nvPr/>
        </p:nvCxnSpPr>
        <p:spPr>
          <a:xfrm flipH="1">
            <a:off x="786262" y="2490196"/>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DE16733-D487-4D44-A518-E876F5850C55}"/>
              </a:ext>
            </a:extLst>
          </p:cNvPr>
          <p:cNvCxnSpPr/>
          <p:nvPr/>
        </p:nvCxnSpPr>
        <p:spPr>
          <a:xfrm flipH="1">
            <a:off x="2264481" y="2484429"/>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F47EE30-EF0E-8143-97ED-E27A705B759B}"/>
              </a:ext>
            </a:extLst>
          </p:cNvPr>
          <p:cNvCxnSpPr/>
          <p:nvPr/>
        </p:nvCxnSpPr>
        <p:spPr>
          <a:xfrm flipH="1">
            <a:off x="3721415" y="2484272"/>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4125296F-A63B-0F41-A1AC-48BA0B619C92}"/>
              </a:ext>
            </a:extLst>
          </p:cNvPr>
          <p:cNvSpPr/>
          <p:nvPr/>
        </p:nvSpPr>
        <p:spPr>
          <a:xfrm>
            <a:off x="2215796" y="241636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6D9CBFEF-8334-7240-B114-ECDC2CEC122E}"/>
              </a:ext>
            </a:extLst>
          </p:cNvPr>
          <p:cNvSpPr/>
          <p:nvPr/>
        </p:nvSpPr>
        <p:spPr>
          <a:xfrm>
            <a:off x="2941932" y="241337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933A6F03-A956-CB48-A6DB-2DE3B186E882}"/>
              </a:ext>
            </a:extLst>
          </p:cNvPr>
          <p:cNvSpPr/>
          <p:nvPr/>
        </p:nvSpPr>
        <p:spPr>
          <a:xfrm>
            <a:off x="5128258" y="241620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DD184FC-8BAC-4F4C-AE40-EF63850A4D32}"/>
              </a:ext>
            </a:extLst>
          </p:cNvPr>
          <p:cNvSpPr/>
          <p:nvPr/>
        </p:nvSpPr>
        <p:spPr>
          <a:xfrm>
            <a:off x="4398866" y="241322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A52CC4D-1AD0-7042-8E1B-65EEA2742A5A}"/>
              </a:ext>
            </a:extLst>
          </p:cNvPr>
          <p:cNvSpPr/>
          <p:nvPr/>
        </p:nvSpPr>
        <p:spPr>
          <a:xfrm>
            <a:off x="2205807" y="315819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1CC6C01-B5D4-FA40-8A73-378727A1DDD2}"/>
              </a:ext>
            </a:extLst>
          </p:cNvPr>
          <p:cNvSpPr/>
          <p:nvPr/>
        </p:nvSpPr>
        <p:spPr>
          <a:xfrm>
            <a:off x="3673287" y="315819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040041DF-3D24-F549-8884-2564722527F8}"/>
              </a:ext>
            </a:extLst>
          </p:cNvPr>
          <p:cNvSpPr/>
          <p:nvPr/>
        </p:nvSpPr>
        <p:spPr>
          <a:xfrm>
            <a:off x="5130221" y="315803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31F41854-F04D-7E40-AD41-40805791FEF0}"/>
              </a:ext>
            </a:extLst>
          </p:cNvPr>
          <p:cNvSpPr/>
          <p:nvPr/>
        </p:nvSpPr>
        <p:spPr>
          <a:xfrm>
            <a:off x="745452" y="243994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65F4DB57-9EB9-724C-BA6C-3571E67646D0}"/>
              </a:ext>
            </a:extLst>
          </p:cNvPr>
          <p:cNvCxnSpPr/>
          <p:nvPr/>
        </p:nvCxnSpPr>
        <p:spPr>
          <a:xfrm flipV="1">
            <a:off x="739836" y="2385289"/>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22D536F-49D2-5E41-9F58-B0D855B4F3D3}"/>
              </a:ext>
            </a:extLst>
          </p:cNvPr>
          <p:cNvCxnSpPr/>
          <p:nvPr/>
        </p:nvCxnSpPr>
        <p:spPr>
          <a:xfrm>
            <a:off x="648036" y="2383238"/>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C38A37B-929C-E347-8414-03C19B6A3B7F}"/>
              </a:ext>
            </a:extLst>
          </p:cNvPr>
          <p:cNvCxnSpPr/>
          <p:nvPr/>
        </p:nvCxnSpPr>
        <p:spPr>
          <a:xfrm>
            <a:off x="644866" y="2475051"/>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870C6E9-66CB-BF48-B16E-A36635C7CF2E}"/>
              </a:ext>
            </a:extLst>
          </p:cNvPr>
          <p:cNvCxnSpPr/>
          <p:nvPr/>
        </p:nvCxnSpPr>
        <p:spPr>
          <a:xfrm>
            <a:off x="650352" y="2564184"/>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43F601A-AE7C-4542-AC19-E42F61248C2B}"/>
              </a:ext>
            </a:extLst>
          </p:cNvPr>
          <p:cNvCxnSpPr/>
          <p:nvPr/>
        </p:nvCxnSpPr>
        <p:spPr>
          <a:xfrm>
            <a:off x="644973" y="3099044"/>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8BC8492-3BD8-1D40-A1DC-B40013BCEE15}"/>
              </a:ext>
            </a:extLst>
          </p:cNvPr>
          <p:cNvCxnSpPr/>
          <p:nvPr/>
        </p:nvCxnSpPr>
        <p:spPr>
          <a:xfrm>
            <a:off x="641803" y="3190857"/>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ECDB9A3-CCF0-3D4A-B0D3-27608EDB69C0}"/>
              </a:ext>
            </a:extLst>
          </p:cNvPr>
          <p:cNvCxnSpPr/>
          <p:nvPr/>
        </p:nvCxnSpPr>
        <p:spPr>
          <a:xfrm>
            <a:off x="647289" y="327999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3C71779B-CE0D-284B-9E87-C1B7768E9F29}"/>
              </a:ext>
            </a:extLst>
          </p:cNvPr>
          <p:cNvSpPr/>
          <p:nvPr/>
        </p:nvSpPr>
        <p:spPr>
          <a:xfrm>
            <a:off x="749752" y="314722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E41CAB3D-7B24-2442-AAC7-92C5E34A3A81}"/>
              </a:ext>
            </a:extLst>
          </p:cNvPr>
          <p:cNvCxnSpPr/>
          <p:nvPr/>
        </p:nvCxnSpPr>
        <p:spPr>
          <a:xfrm flipV="1">
            <a:off x="736773" y="3101095"/>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E6D27CD8-589D-D849-A225-131A85BD2487}"/>
              </a:ext>
            </a:extLst>
          </p:cNvPr>
          <p:cNvSpPr/>
          <p:nvPr/>
        </p:nvSpPr>
        <p:spPr>
          <a:xfrm>
            <a:off x="3671324" y="241636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AD1D6ADB-6BAB-3640-8B8E-9C5FBB79EB44}"/>
              </a:ext>
            </a:extLst>
          </p:cNvPr>
          <p:cNvCxnSpPr/>
          <p:nvPr/>
        </p:nvCxnSpPr>
        <p:spPr>
          <a:xfrm rot="16200000">
            <a:off x="7504274" y="2837348"/>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5965C09-D2EE-DF46-BE0F-CC63C42F76EB}"/>
              </a:ext>
            </a:extLst>
          </p:cNvPr>
          <p:cNvCxnSpPr/>
          <p:nvPr/>
        </p:nvCxnSpPr>
        <p:spPr>
          <a:xfrm>
            <a:off x="7128644" y="2463906"/>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AAFD6A2-89FA-3E4A-934C-456080BEE324}"/>
              </a:ext>
            </a:extLst>
          </p:cNvPr>
          <p:cNvCxnSpPr/>
          <p:nvPr/>
        </p:nvCxnSpPr>
        <p:spPr>
          <a:xfrm flipV="1">
            <a:off x="6391289" y="2482498"/>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A4E38DB-AFA4-3A4E-A7E1-58983732DA26}"/>
              </a:ext>
            </a:extLst>
          </p:cNvPr>
          <p:cNvCxnSpPr/>
          <p:nvPr/>
        </p:nvCxnSpPr>
        <p:spPr>
          <a:xfrm flipH="1" flipV="1">
            <a:off x="7150604" y="2475831"/>
            <a:ext cx="750308" cy="773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C2DB882-B93E-9A49-8159-63C3F8698658}"/>
              </a:ext>
            </a:extLst>
          </p:cNvPr>
          <p:cNvCxnSpPr/>
          <p:nvPr/>
        </p:nvCxnSpPr>
        <p:spPr>
          <a:xfrm flipH="1" flipV="1">
            <a:off x="6430506" y="2506580"/>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130821C-B668-7049-B970-7E518FCE3087}"/>
              </a:ext>
            </a:extLst>
          </p:cNvPr>
          <p:cNvCxnSpPr/>
          <p:nvPr/>
        </p:nvCxnSpPr>
        <p:spPr>
          <a:xfrm flipH="1">
            <a:off x="6414057" y="2497888"/>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9CB43CC8-68A6-E642-BBCC-5A22A9DE7A97}"/>
              </a:ext>
            </a:extLst>
          </p:cNvPr>
          <p:cNvSpPr/>
          <p:nvPr/>
        </p:nvSpPr>
        <p:spPr>
          <a:xfrm>
            <a:off x="7820900" y="242982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19215FE-722B-CC48-A0E4-9331407B77E4}"/>
              </a:ext>
            </a:extLst>
          </p:cNvPr>
          <p:cNvSpPr/>
          <p:nvPr/>
        </p:nvSpPr>
        <p:spPr>
          <a:xfrm>
            <a:off x="7091508" y="242683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26555D7A-453C-8D43-A489-E2ADCED88443}"/>
              </a:ext>
            </a:extLst>
          </p:cNvPr>
          <p:cNvSpPr/>
          <p:nvPr/>
        </p:nvSpPr>
        <p:spPr>
          <a:xfrm>
            <a:off x="7822863" y="317165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88F9E22-4223-2440-8B67-CBE9438E2EED}"/>
              </a:ext>
            </a:extLst>
          </p:cNvPr>
          <p:cNvSpPr txBox="1"/>
          <p:nvPr/>
        </p:nvSpPr>
        <p:spPr>
          <a:xfrm>
            <a:off x="7914001" y="1930476"/>
            <a:ext cx="536444"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sp>
        <p:nvSpPr>
          <p:cNvPr id="71" name="TextBox 70">
            <a:extLst>
              <a:ext uri="{FF2B5EF4-FFF2-40B4-BE49-F238E27FC236}">
                <a16:creationId xmlns:a16="http://schemas.microsoft.com/office/drawing/2014/main" id="{F8D9BC9A-595C-B74B-A57F-AE5F799C007F}"/>
              </a:ext>
            </a:extLst>
          </p:cNvPr>
          <p:cNvSpPr txBox="1"/>
          <p:nvPr/>
        </p:nvSpPr>
        <p:spPr>
          <a:xfrm>
            <a:off x="7953176" y="3363221"/>
            <a:ext cx="546216"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grpSp>
        <p:nvGrpSpPr>
          <p:cNvPr id="72" name="Group 71">
            <a:extLst>
              <a:ext uri="{FF2B5EF4-FFF2-40B4-BE49-F238E27FC236}">
                <a16:creationId xmlns:a16="http://schemas.microsoft.com/office/drawing/2014/main" id="{9046BFC1-7A7B-7A4D-A6C3-AE00222A059B}"/>
              </a:ext>
            </a:extLst>
          </p:cNvPr>
          <p:cNvGrpSpPr/>
          <p:nvPr/>
        </p:nvGrpSpPr>
        <p:grpSpPr>
          <a:xfrm>
            <a:off x="448254" y="5409110"/>
            <a:ext cx="924602" cy="1058574"/>
            <a:chOff x="536432" y="5376415"/>
            <a:chExt cx="924602" cy="1058574"/>
          </a:xfrm>
        </p:grpSpPr>
        <p:cxnSp>
          <p:nvCxnSpPr>
            <p:cNvPr id="73" name="Straight Arrow Connector 72">
              <a:extLst>
                <a:ext uri="{FF2B5EF4-FFF2-40B4-BE49-F238E27FC236}">
                  <a16:creationId xmlns:a16="http://schemas.microsoft.com/office/drawing/2014/main" id="{4C1FE1A2-95DA-B245-811E-0A7F4F1B437B}"/>
                </a:ext>
              </a:extLst>
            </p:cNvPr>
            <p:cNvCxnSpPr/>
            <p:nvPr/>
          </p:nvCxnSpPr>
          <p:spPr>
            <a:xfrm>
              <a:off x="655200" y="6285600"/>
              <a:ext cx="469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7B434057-741D-EE42-84B6-1E760AA7EEB6}"/>
                </a:ext>
              </a:extLst>
            </p:cNvPr>
            <p:cNvSpPr txBox="1"/>
            <p:nvPr/>
          </p:nvSpPr>
          <p:spPr>
            <a:xfrm>
              <a:off x="1180298" y="6065657"/>
              <a:ext cx="280736" cy="369332"/>
            </a:xfrm>
            <a:prstGeom prst="rect">
              <a:avLst/>
            </a:prstGeom>
            <a:noFill/>
          </p:spPr>
          <p:txBody>
            <a:bodyPr wrap="square" rtlCol="0">
              <a:spAutoFit/>
            </a:bodyPr>
            <a:lstStyle/>
            <a:p>
              <a:r>
                <a:rPr lang="en-US" dirty="0"/>
                <a:t>x</a:t>
              </a:r>
            </a:p>
          </p:txBody>
        </p:sp>
        <p:cxnSp>
          <p:nvCxnSpPr>
            <p:cNvPr id="75" name="Straight Arrow Connector 74">
              <a:extLst>
                <a:ext uri="{FF2B5EF4-FFF2-40B4-BE49-F238E27FC236}">
                  <a16:creationId xmlns:a16="http://schemas.microsoft.com/office/drawing/2014/main" id="{B237C299-DC76-CC44-B4B8-7529DE41ED46}"/>
                </a:ext>
              </a:extLst>
            </p:cNvPr>
            <p:cNvCxnSpPr>
              <a:cxnSpLocks/>
            </p:cNvCxnSpPr>
            <p:nvPr/>
          </p:nvCxnSpPr>
          <p:spPr>
            <a:xfrm flipV="1">
              <a:off x="656400" y="5803200"/>
              <a:ext cx="0" cy="482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87B1CB16-C354-8942-8BCB-4BA1BC1E034C}"/>
                </a:ext>
              </a:extLst>
            </p:cNvPr>
            <p:cNvSpPr txBox="1"/>
            <p:nvPr/>
          </p:nvSpPr>
          <p:spPr>
            <a:xfrm>
              <a:off x="536432" y="5376415"/>
              <a:ext cx="280736" cy="369332"/>
            </a:xfrm>
            <a:prstGeom prst="rect">
              <a:avLst/>
            </a:prstGeom>
            <a:noFill/>
          </p:spPr>
          <p:txBody>
            <a:bodyPr wrap="square" rtlCol="0">
              <a:spAutoFit/>
            </a:bodyPr>
            <a:lstStyle/>
            <a:p>
              <a:r>
                <a:rPr lang="en-US" dirty="0"/>
                <a:t>y</a:t>
              </a:r>
            </a:p>
          </p:txBody>
        </p:sp>
      </p:grpSp>
      <p:sp>
        <p:nvSpPr>
          <p:cNvPr id="78" name="Rectangle 77">
            <a:extLst>
              <a:ext uri="{FF2B5EF4-FFF2-40B4-BE49-F238E27FC236}">
                <a16:creationId xmlns:a16="http://schemas.microsoft.com/office/drawing/2014/main" id="{8EA58181-7B60-6F47-A2A0-94D1D948FF51}"/>
              </a:ext>
            </a:extLst>
          </p:cNvPr>
          <p:cNvSpPr/>
          <p:nvPr/>
        </p:nvSpPr>
        <p:spPr>
          <a:xfrm>
            <a:off x="285564"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a:extLst>
              <a:ext uri="{FF2B5EF4-FFF2-40B4-BE49-F238E27FC236}">
                <a16:creationId xmlns:a16="http://schemas.microsoft.com/office/drawing/2014/main" id="{FD94F63E-1EF4-0E4C-B68C-C481CC5FB489}"/>
              </a:ext>
            </a:extLst>
          </p:cNvPr>
          <p:cNvSpPr/>
          <p:nvPr/>
        </p:nvSpPr>
        <p:spPr>
          <a:xfrm>
            <a:off x="5470762" y="2826002"/>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1" name="Oval 80">
            <a:extLst>
              <a:ext uri="{FF2B5EF4-FFF2-40B4-BE49-F238E27FC236}">
                <a16:creationId xmlns:a16="http://schemas.microsoft.com/office/drawing/2014/main" id="{9A3D02ED-A787-3544-8A39-23558E6F5FFB}"/>
              </a:ext>
            </a:extLst>
          </p:cNvPr>
          <p:cNvSpPr/>
          <p:nvPr/>
        </p:nvSpPr>
        <p:spPr>
          <a:xfrm>
            <a:off x="5774325" y="2819779"/>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2" name="Oval 81">
            <a:extLst>
              <a:ext uri="{FF2B5EF4-FFF2-40B4-BE49-F238E27FC236}">
                <a16:creationId xmlns:a16="http://schemas.microsoft.com/office/drawing/2014/main" id="{04A3FAA1-8F0A-9E4D-9958-9A364BC33D18}"/>
              </a:ext>
            </a:extLst>
          </p:cNvPr>
          <p:cNvSpPr/>
          <p:nvPr/>
        </p:nvSpPr>
        <p:spPr>
          <a:xfrm>
            <a:off x="6078335" y="2822887"/>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3" name="Oval 82">
            <a:extLst>
              <a:ext uri="{FF2B5EF4-FFF2-40B4-BE49-F238E27FC236}">
                <a16:creationId xmlns:a16="http://schemas.microsoft.com/office/drawing/2014/main" id="{7D848BBE-39F9-3E49-970C-067658310B4E}"/>
              </a:ext>
            </a:extLst>
          </p:cNvPr>
          <p:cNvSpPr/>
          <p:nvPr/>
        </p:nvSpPr>
        <p:spPr>
          <a:xfrm>
            <a:off x="6371391" y="244450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C6E7B4D6-0C23-EF45-A3B1-A54C3CE60614}"/>
              </a:ext>
            </a:extLst>
          </p:cNvPr>
          <p:cNvSpPr/>
          <p:nvPr/>
        </p:nvSpPr>
        <p:spPr>
          <a:xfrm>
            <a:off x="6373354" y="315368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Arrow Connector 84">
            <a:extLst>
              <a:ext uri="{FF2B5EF4-FFF2-40B4-BE49-F238E27FC236}">
                <a16:creationId xmlns:a16="http://schemas.microsoft.com/office/drawing/2014/main" id="{6850084C-AA6C-DE49-8C5D-57B9588619D4}"/>
              </a:ext>
            </a:extLst>
          </p:cNvPr>
          <p:cNvCxnSpPr>
            <a:cxnSpLocks/>
          </p:cNvCxnSpPr>
          <p:nvPr/>
        </p:nvCxnSpPr>
        <p:spPr>
          <a:xfrm>
            <a:off x="8140018" y="2255239"/>
            <a:ext cx="0" cy="218360"/>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75F0E390-257C-9743-AF19-3E399729B2D4}"/>
              </a:ext>
            </a:extLst>
          </p:cNvPr>
          <p:cNvCxnSpPr>
            <a:cxnSpLocks/>
          </p:cNvCxnSpPr>
          <p:nvPr/>
        </p:nvCxnSpPr>
        <p:spPr>
          <a:xfrm>
            <a:off x="8137762" y="3182651"/>
            <a:ext cx="0" cy="198902"/>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5B3F26F-B3AB-F94D-B527-F3EE99C4C552}"/>
              </a:ext>
            </a:extLst>
          </p:cNvPr>
          <p:cNvCxnSpPr/>
          <p:nvPr/>
        </p:nvCxnSpPr>
        <p:spPr>
          <a:xfrm rot="16200000">
            <a:off x="5841453" y="4787406"/>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6386E71-9833-0F42-BB28-EE9275471B23}"/>
              </a:ext>
            </a:extLst>
          </p:cNvPr>
          <p:cNvCxnSpPr/>
          <p:nvPr/>
        </p:nvCxnSpPr>
        <p:spPr>
          <a:xfrm rot="16200000">
            <a:off x="7306225" y="4775524"/>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C636525-0764-1C4A-B7F4-9C2F6B19FCC9}"/>
              </a:ext>
            </a:extLst>
          </p:cNvPr>
          <p:cNvCxnSpPr/>
          <p:nvPr/>
        </p:nvCxnSpPr>
        <p:spPr>
          <a:xfrm>
            <a:off x="6930232" y="4404155"/>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ADB17876-649E-E84B-A855-158F9578937B}"/>
              </a:ext>
            </a:extLst>
          </p:cNvPr>
          <p:cNvCxnSpPr/>
          <p:nvPr/>
        </p:nvCxnSpPr>
        <p:spPr>
          <a:xfrm>
            <a:off x="5467704" y="4409020"/>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A8079A4-D7B7-A14C-8012-FCBE395E8E1B}"/>
              </a:ext>
            </a:extLst>
          </p:cNvPr>
          <p:cNvCxnSpPr/>
          <p:nvPr/>
        </p:nvCxnSpPr>
        <p:spPr>
          <a:xfrm flipH="1" flipV="1">
            <a:off x="5460612" y="4402738"/>
            <a:ext cx="767843" cy="7785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14C3656-FB17-C942-B5CE-66B7C2E645E7}"/>
              </a:ext>
            </a:extLst>
          </p:cNvPr>
          <p:cNvCxnSpPr/>
          <p:nvPr/>
        </p:nvCxnSpPr>
        <p:spPr>
          <a:xfrm flipV="1">
            <a:off x="4747404" y="4421074"/>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54D9F445-C83E-1C4F-A48D-4A671720C485}"/>
              </a:ext>
            </a:extLst>
          </p:cNvPr>
          <p:cNvSpPr/>
          <p:nvPr/>
        </p:nvSpPr>
        <p:spPr>
          <a:xfrm>
            <a:off x="5435211" y="437695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Connector 93">
            <a:extLst>
              <a:ext uri="{FF2B5EF4-FFF2-40B4-BE49-F238E27FC236}">
                <a16:creationId xmlns:a16="http://schemas.microsoft.com/office/drawing/2014/main" id="{4C9E92BF-3034-3640-8B88-D0959A0053D5}"/>
              </a:ext>
            </a:extLst>
          </p:cNvPr>
          <p:cNvCxnSpPr/>
          <p:nvPr/>
        </p:nvCxnSpPr>
        <p:spPr>
          <a:xfrm flipV="1">
            <a:off x="6193240" y="4420674"/>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9B81870-67B1-F042-AA0F-0735E22FE5FF}"/>
              </a:ext>
            </a:extLst>
          </p:cNvPr>
          <p:cNvCxnSpPr/>
          <p:nvPr/>
        </p:nvCxnSpPr>
        <p:spPr>
          <a:xfrm flipH="1" flipV="1">
            <a:off x="6951409" y="4410058"/>
            <a:ext cx="731790" cy="758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030EBF8D-5A43-A244-BC06-0E54873D5FC8}"/>
              </a:ext>
            </a:extLst>
          </p:cNvPr>
          <p:cNvCxnSpPr/>
          <p:nvPr/>
        </p:nvCxnSpPr>
        <p:spPr>
          <a:xfrm flipH="1" flipV="1">
            <a:off x="4740692" y="4444234"/>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C2C2395-B431-2641-806B-555F97D9FF8F}"/>
              </a:ext>
            </a:extLst>
          </p:cNvPr>
          <p:cNvCxnSpPr/>
          <p:nvPr/>
        </p:nvCxnSpPr>
        <p:spPr>
          <a:xfrm flipH="1" flipV="1">
            <a:off x="6225684" y="4438467"/>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BB6A265-9F77-C44F-A14E-1665C157AA92}"/>
              </a:ext>
            </a:extLst>
          </p:cNvPr>
          <p:cNvCxnSpPr/>
          <p:nvPr/>
        </p:nvCxnSpPr>
        <p:spPr>
          <a:xfrm flipH="1">
            <a:off x="4737789" y="4441831"/>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83ABF514-8CBC-9A41-ABB0-8466CC89FDFE}"/>
              </a:ext>
            </a:extLst>
          </p:cNvPr>
          <p:cNvCxnSpPr/>
          <p:nvPr/>
        </p:nvCxnSpPr>
        <p:spPr>
          <a:xfrm flipH="1">
            <a:off x="6216008" y="4436064"/>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Oval 99">
            <a:extLst>
              <a:ext uri="{FF2B5EF4-FFF2-40B4-BE49-F238E27FC236}">
                <a16:creationId xmlns:a16="http://schemas.microsoft.com/office/drawing/2014/main" id="{B3220ED9-7305-254A-A9E0-145A3A5754EB}"/>
              </a:ext>
            </a:extLst>
          </p:cNvPr>
          <p:cNvSpPr/>
          <p:nvPr/>
        </p:nvSpPr>
        <p:spPr>
          <a:xfrm>
            <a:off x="6167323" y="436799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D88D073-DF2E-AE4E-8ED9-DD044D76C5C1}"/>
              </a:ext>
            </a:extLst>
          </p:cNvPr>
          <p:cNvSpPr/>
          <p:nvPr/>
        </p:nvSpPr>
        <p:spPr>
          <a:xfrm>
            <a:off x="6893459" y="436501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F4CAE7B-7B76-884F-B78E-CF6BCAB0A8AB}"/>
              </a:ext>
            </a:extLst>
          </p:cNvPr>
          <p:cNvSpPr/>
          <p:nvPr/>
        </p:nvSpPr>
        <p:spPr>
          <a:xfrm>
            <a:off x="6157334" y="510982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DAEE4864-D6C0-7F46-9CE1-3FF40D87C5B8}"/>
              </a:ext>
            </a:extLst>
          </p:cNvPr>
          <p:cNvSpPr/>
          <p:nvPr/>
        </p:nvSpPr>
        <p:spPr>
          <a:xfrm>
            <a:off x="7624814" y="510982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274569E0-6E8F-5745-A2B8-D90E011B66FF}"/>
              </a:ext>
            </a:extLst>
          </p:cNvPr>
          <p:cNvSpPr/>
          <p:nvPr/>
        </p:nvSpPr>
        <p:spPr>
          <a:xfrm>
            <a:off x="4696979" y="439158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 name="Straight Connector 104">
            <a:extLst>
              <a:ext uri="{FF2B5EF4-FFF2-40B4-BE49-F238E27FC236}">
                <a16:creationId xmlns:a16="http://schemas.microsoft.com/office/drawing/2014/main" id="{13575B84-D15A-D84E-BE8E-44BBE6F84598}"/>
              </a:ext>
            </a:extLst>
          </p:cNvPr>
          <p:cNvCxnSpPr/>
          <p:nvPr/>
        </p:nvCxnSpPr>
        <p:spPr>
          <a:xfrm flipV="1">
            <a:off x="4691363" y="4336924"/>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6BAA2096-EAD2-5C40-95AE-0080425A6D0B}"/>
              </a:ext>
            </a:extLst>
          </p:cNvPr>
          <p:cNvCxnSpPr/>
          <p:nvPr/>
        </p:nvCxnSpPr>
        <p:spPr>
          <a:xfrm>
            <a:off x="4607183" y="4327253"/>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5DB2B85-4C70-EC4F-8DCB-94DCCCB8B41D}"/>
              </a:ext>
            </a:extLst>
          </p:cNvPr>
          <p:cNvCxnSpPr/>
          <p:nvPr/>
        </p:nvCxnSpPr>
        <p:spPr>
          <a:xfrm>
            <a:off x="4596393" y="4426686"/>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D618736F-130F-7041-A2E8-3362B73C6C36}"/>
              </a:ext>
            </a:extLst>
          </p:cNvPr>
          <p:cNvCxnSpPr/>
          <p:nvPr/>
        </p:nvCxnSpPr>
        <p:spPr>
          <a:xfrm>
            <a:off x="4601879" y="4515819"/>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D392D4BE-C922-484F-BEAF-1944E31D1B4E}"/>
              </a:ext>
            </a:extLst>
          </p:cNvPr>
          <p:cNvCxnSpPr/>
          <p:nvPr/>
        </p:nvCxnSpPr>
        <p:spPr>
          <a:xfrm>
            <a:off x="4596500" y="5050679"/>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6C6C10CB-6415-ED4B-8A3B-6921133C82F9}"/>
              </a:ext>
            </a:extLst>
          </p:cNvPr>
          <p:cNvCxnSpPr/>
          <p:nvPr/>
        </p:nvCxnSpPr>
        <p:spPr>
          <a:xfrm>
            <a:off x="4593330" y="5142492"/>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93DC73E4-BDA1-5145-BFBA-799C742F6FCF}"/>
              </a:ext>
            </a:extLst>
          </p:cNvPr>
          <p:cNvCxnSpPr/>
          <p:nvPr/>
        </p:nvCxnSpPr>
        <p:spPr>
          <a:xfrm>
            <a:off x="4598816" y="523162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Oval 111">
            <a:extLst>
              <a:ext uri="{FF2B5EF4-FFF2-40B4-BE49-F238E27FC236}">
                <a16:creationId xmlns:a16="http://schemas.microsoft.com/office/drawing/2014/main" id="{9E3262E5-BA30-DC43-BA82-624320389463}"/>
              </a:ext>
            </a:extLst>
          </p:cNvPr>
          <p:cNvSpPr/>
          <p:nvPr/>
        </p:nvSpPr>
        <p:spPr>
          <a:xfrm>
            <a:off x="4701279" y="509885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Connector 112">
            <a:extLst>
              <a:ext uri="{FF2B5EF4-FFF2-40B4-BE49-F238E27FC236}">
                <a16:creationId xmlns:a16="http://schemas.microsoft.com/office/drawing/2014/main" id="{3C210777-7D9A-EF42-8F69-E889D215550C}"/>
              </a:ext>
            </a:extLst>
          </p:cNvPr>
          <p:cNvCxnSpPr/>
          <p:nvPr/>
        </p:nvCxnSpPr>
        <p:spPr>
          <a:xfrm flipV="1">
            <a:off x="4688300" y="5052730"/>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Oval 113">
            <a:extLst>
              <a:ext uri="{FF2B5EF4-FFF2-40B4-BE49-F238E27FC236}">
                <a16:creationId xmlns:a16="http://schemas.microsoft.com/office/drawing/2014/main" id="{B8F85F70-0028-5348-B981-6CBC4DC13477}"/>
              </a:ext>
            </a:extLst>
          </p:cNvPr>
          <p:cNvSpPr/>
          <p:nvPr/>
        </p:nvSpPr>
        <p:spPr>
          <a:xfrm>
            <a:off x="7622851" y="436799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A8A3122D-8297-8D4F-8415-830E8E5535B6}"/>
              </a:ext>
            </a:extLst>
          </p:cNvPr>
          <p:cNvSpPr txBox="1"/>
          <p:nvPr/>
        </p:nvSpPr>
        <p:spPr>
          <a:xfrm>
            <a:off x="5816837" y="5306415"/>
            <a:ext cx="80285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n = 2 </a:t>
            </a:r>
            <a:r>
              <a:rPr lang="en-US" dirty="0">
                <a:latin typeface="Times New Roman" panose="02020603050405020304" pitchFamily="18" charset="0"/>
                <a:cs typeface="Times New Roman" panose="02020603050405020304" pitchFamily="18" charset="0"/>
              </a:rPr>
              <a:t>   </a:t>
            </a:r>
          </a:p>
        </p:txBody>
      </p:sp>
      <p:sp>
        <p:nvSpPr>
          <p:cNvPr id="116" name="TextBox 115">
            <a:extLst>
              <a:ext uri="{FF2B5EF4-FFF2-40B4-BE49-F238E27FC236}">
                <a16:creationId xmlns:a16="http://schemas.microsoft.com/office/drawing/2014/main" id="{D0678959-B91A-D74D-9799-54A4650067A0}"/>
              </a:ext>
            </a:extLst>
          </p:cNvPr>
          <p:cNvSpPr txBox="1"/>
          <p:nvPr/>
        </p:nvSpPr>
        <p:spPr>
          <a:xfrm>
            <a:off x="2332463" y="5264639"/>
            <a:ext cx="802854"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n = 1 </a:t>
            </a:r>
            <a:r>
              <a:rPr lang="en-US" dirty="0">
                <a:latin typeface="Times New Roman" panose="02020603050405020304" pitchFamily="18" charset="0"/>
                <a:cs typeface="Times New Roman" panose="02020603050405020304" pitchFamily="18" charset="0"/>
              </a:rPr>
              <a:t>   </a:t>
            </a:r>
          </a:p>
        </p:txBody>
      </p:sp>
      <p:sp>
        <p:nvSpPr>
          <p:cNvPr id="118" name="TextBox 117">
            <a:extLst>
              <a:ext uri="{FF2B5EF4-FFF2-40B4-BE49-F238E27FC236}">
                <a16:creationId xmlns:a16="http://schemas.microsoft.com/office/drawing/2014/main" id="{B460AF05-2907-CD4A-8C91-E51924D3CB34}"/>
              </a:ext>
            </a:extLst>
          </p:cNvPr>
          <p:cNvSpPr txBox="1"/>
          <p:nvPr/>
        </p:nvSpPr>
        <p:spPr>
          <a:xfrm>
            <a:off x="3591858" y="6172689"/>
            <a:ext cx="1692381" cy="307777"/>
          </a:xfrm>
          <a:prstGeom prst="rect">
            <a:avLst/>
          </a:prstGeom>
          <a:noFill/>
          <a:ln>
            <a:noFill/>
          </a:ln>
        </p:spPr>
        <p:txBody>
          <a:bodyPr wrap="square" rtlCol="0">
            <a:spAutoFit/>
          </a:bodyPr>
          <a:lstStyle/>
          <a:p>
            <a:r>
              <a:rPr lang="en-US" sz="1400" dirty="0">
                <a:latin typeface="Times New Roman" panose="02020603050405020304" pitchFamily="18" charset="0"/>
                <a:cs typeface="Times New Roman" panose="02020603050405020304" pitchFamily="18" charset="0"/>
              </a:rPr>
              <a:t>Lattice truss units, </a:t>
            </a:r>
            <a:r>
              <a:rPr lang="en-US" sz="1400" dirty="0">
                <a:solidFill>
                  <a:srgbClr val="FF0000"/>
                </a:solidFill>
                <a:latin typeface="Times New Roman" panose="02020603050405020304" pitchFamily="18" charset="0"/>
                <a:cs typeface="Times New Roman" panose="02020603050405020304" pitchFamily="18" charset="0"/>
              </a:rPr>
              <a:t>n</a:t>
            </a:r>
          </a:p>
        </p:txBody>
      </p:sp>
      <p:grpSp>
        <p:nvGrpSpPr>
          <p:cNvPr id="2" name="Group 1">
            <a:extLst>
              <a:ext uri="{FF2B5EF4-FFF2-40B4-BE49-F238E27FC236}">
                <a16:creationId xmlns:a16="http://schemas.microsoft.com/office/drawing/2014/main" id="{3FB7CDB7-C34D-314D-B93D-70400F51C38B}"/>
              </a:ext>
            </a:extLst>
          </p:cNvPr>
          <p:cNvGrpSpPr/>
          <p:nvPr/>
        </p:nvGrpSpPr>
        <p:grpSpPr>
          <a:xfrm>
            <a:off x="1690583" y="4324334"/>
            <a:ext cx="1665433" cy="908357"/>
            <a:chOff x="1456931" y="4000804"/>
            <a:chExt cx="1665433" cy="908357"/>
          </a:xfrm>
        </p:grpSpPr>
        <p:cxnSp>
          <p:nvCxnSpPr>
            <p:cNvPr id="119" name="Straight Connector 118">
              <a:extLst>
                <a:ext uri="{FF2B5EF4-FFF2-40B4-BE49-F238E27FC236}">
                  <a16:creationId xmlns:a16="http://schemas.microsoft.com/office/drawing/2014/main" id="{0054313F-93B0-D24A-9FB7-072A0BBC1ECD}"/>
                </a:ext>
              </a:extLst>
            </p:cNvPr>
            <p:cNvCxnSpPr/>
            <p:nvPr/>
          </p:nvCxnSpPr>
          <p:spPr>
            <a:xfrm rot="16200000">
              <a:off x="2705054" y="4460957"/>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002399BD-BA5F-EA4F-9C4D-9538CC5181A5}"/>
                </a:ext>
              </a:extLst>
            </p:cNvPr>
            <p:cNvCxnSpPr/>
            <p:nvPr/>
          </p:nvCxnSpPr>
          <p:spPr>
            <a:xfrm>
              <a:off x="2331305" y="4082571"/>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21B5A321-3B5B-2146-A790-7A031415ADFE}"/>
                </a:ext>
              </a:extLst>
            </p:cNvPr>
            <p:cNvCxnSpPr/>
            <p:nvPr/>
          </p:nvCxnSpPr>
          <p:spPr>
            <a:xfrm flipH="1" flipV="1">
              <a:off x="2324213" y="4076289"/>
              <a:ext cx="767843" cy="7785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2459C426-ADBB-4449-BDA1-516D637757C7}"/>
                </a:ext>
              </a:extLst>
            </p:cNvPr>
            <p:cNvCxnSpPr/>
            <p:nvPr/>
          </p:nvCxnSpPr>
          <p:spPr>
            <a:xfrm flipV="1">
              <a:off x="1611005" y="4094625"/>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Oval 122">
              <a:extLst>
                <a:ext uri="{FF2B5EF4-FFF2-40B4-BE49-F238E27FC236}">
                  <a16:creationId xmlns:a16="http://schemas.microsoft.com/office/drawing/2014/main" id="{B5006B2B-1F60-7F47-BEB3-AFA79FACD52B}"/>
                </a:ext>
              </a:extLst>
            </p:cNvPr>
            <p:cNvSpPr/>
            <p:nvPr/>
          </p:nvSpPr>
          <p:spPr>
            <a:xfrm>
              <a:off x="2298812" y="405050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4" name="Straight Connector 123">
              <a:extLst>
                <a:ext uri="{FF2B5EF4-FFF2-40B4-BE49-F238E27FC236}">
                  <a16:creationId xmlns:a16="http://schemas.microsoft.com/office/drawing/2014/main" id="{92872EE7-9237-B447-AA34-FEA479FCA73C}"/>
                </a:ext>
              </a:extLst>
            </p:cNvPr>
            <p:cNvCxnSpPr/>
            <p:nvPr/>
          </p:nvCxnSpPr>
          <p:spPr>
            <a:xfrm flipH="1" flipV="1">
              <a:off x="1604293" y="4117785"/>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AE4B1818-2B1D-764A-A1F1-61EBE0A0F5EB}"/>
                </a:ext>
              </a:extLst>
            </p:cNvPr>
            <p:cNvCxnSpPr/>
            <p:nvPr/>
          </p:nvCxnSpPr>
          <p:spPr>
            <a:xfrm flipH="1">
              <a:off x="1601390" y="4115382"/>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Oval 125">
              <a:extLst>
                <a:ext uri="{FF2B5EF4-FFF2-40B4-BE49-F238E27FC236}">
                  <a16:creationId xmlns:a16="http://schemas.microsoft.com/office/drawing/2014/main" id="{E4BCE566-4F95-3747-A114-B50052B46636}"/>
                </a:ext>
              </a:extLst>
            </p:cNvPr>
            <p:cNvSpPr/>
            <p:nvPr/>
          </p:nvSpPr>
          <p:spPr>
            <a:xfrm>
              <a:off x="3030924" y="404154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B26D6D8C-FF65-6048-A038-910A7B7B3C6E}"/>
                </a:ext>
              </a:extLst>
            </p:cNvPr>
            <p:cNvSpPr/>
            <p:nvPr/>
          </p:nvSpPr>
          <p:spPr>
            <a:xfrm>
              <a:off x="3020935" y="478337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6BAE4171-CA33-A742-A775-F10585180BFF}"/>
                </a:ext>
              </a:extLst>
            </p:cNvPr>
            <p:cNvSpPr/>
            <p:nvPr/>
          </p:nvSpPr>
          <p:spPr>
            <a:xfrm>
              <a:off x="1560580" y="406513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9" name="Straight Connector 128">
              <a:extLst>
                <a:ext uri="{FF2B5EF4-FFF2-40B4-BE49-F238E27FC236}">
                  <a16:creationId xmlns:a16="http://schemas.microsoft.com/office/drawing/2014/main" id="{82D33196-0C7A-D143-9B0F-A31911D188FF}"/>
                </a:ext>
              </a:extLst>
            </p:cNvPr>
            <p:cNvCxnSpPr/>
            <p:nvPr/>
          </p:nvCxnSpPr>
          <p:spPr>
            <a:xfrm flipV="1">
              <a:off x="1554964" y="4010475"/>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4D01352-17C3-304B-9C43-BF8D3AC1D58E}"/>
                </a:ext>
              </a:extLst>
            </p:cNvPr>
            <p:cNvCxnSpPr/>
            <p:nvPr/>
          </p:nvCxnSpPr>
          <p:spPr>
            <a:xfrm>
              <a:off x="1470784" y="4000804"/>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BBF6111-8D9B-8949-9870-5FAA2C4BCA24}"/>
                </a:ext>
              </a:extLst>
            </p:cNvPr>
            <p:cNvCxnSpPr/>
            <p:nvPr/>
          </p:nvCxnSpPr>
          <p:spPr>
            <a:xfrm>
              <a:off x="1459994" y="4100237"/>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306E9470-6937-134A-A301-C302C2DC4D19}"/>
                </a:ext>
              </a:extLst>
            </p:cNvPr>
            <p:cNvCxnSpPr/>
            <p:nvPr/>
          </p:nvCxnSpPr>
          <p:spPr>
            <a:xfrm>
              <a:off x="1465480" y="418937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0274465-4C8F-9C43-B9CE-91343C1009F6}"/>
                </a:ext>
              </a:extLst>
            </p:cNvPr>
            <p:cNvCxnSpPr/>
            <p:nvPr/>
          </p:nvCxnSpPr>
          <p:spPr>
            <a:xfrm>
              <a:off x="1460101" y="472423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FB918CC-06D4-3841-B7E7-CBF34B8F5107}"/>
                </a:ext>
              </a:extLst>
            </p:cNvPr>
            <p:cNvCxnSpPr/>
            <p:nvPr/>
          </p:nvCxnSpPr>
          <p:spPr>
            <a:xfrm>
              <a:off x="1456931" y="4816043"/>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7865BF26-5DDE-2B4D-A355-002F7F1CFB4D}"/>
                </a:ext>
              </a:extLst>
            </p:cNvPr>
            <p:cNvCxnSpPr/>
            <p:nvPr/>
          </p:nvCxnSpPr>
          <p:spPr>
            <a:xfrm>
              <a:off x="1462417" y="4905176"/>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Oval 135">
              <a:extLst>
                <a:ext uri="{FF2B5EF4-FFF2-40B4-BE49-F238E27FC236}">
                  <a16:creationId xmlns:a16="http://schemas.microsoft.com/office/drawing/2014/main" id="{08490599-94C6-E749-9E2E-D4EDCD5B19B2}"/>
                </a:ext>
              </a:extLst>
            </p:cNvPr>
            <p:cNvSpPr/>
            <p:nvPr/>
          </p:nvSpPr>
          <p:spPr>
            <a:xfrm>
              <a:off x="1564880" y="477240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 name="Straight Connector 136">
              <a:extLst>
                <a:ext uri="{FF2B5EF4-FFF2-40B4-BE49-F238E27FC236}">
                  <a16:creationId xmlns:a16="http://schemas.microsoft.com/office/drawing/2014/main" id="{E41D640E-E62D-2C48-B38A-B67AC2935654}"/>
                </a:ext>
              </a:extLst>
            </p:cNvPr>
            <p:cNvCxnSpPr/>
            <p:nvPr/>
          </p:nvCxnSpPr>
          <p:spPr>
            <a:xfrm flipV="1">
              <a:off x="1551901" y="4726281"/>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8" name="Straight Connector 137">
            <a:extLst>
              <a:ext uri="{FF2B5EF4-FFF2-40B4-BE49-F238E27FC236}">
                <a16:creationId xmlns:a16="http://schemas.microsoft.com/office/drawing/2014/main" id="{53602256-3BD6-4E42-B9BB-0C1BC59534D2}"/>
              </a:ext>
            </a:extLst>
          </p:cNvPr>
          <p:cNvCxnSpPr/>
          <p:nvPr/>
        </p:nvCxnSpPr>
        <p:spPr>
          <a:xfrm>
            <a:off x="285564" y="1195902"/>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C75100BB-E084-E346-B7DF-A8CC7CEAAD4D}"/>
              </a:ext>
            </a:extLst>
          </p:cNvPr>
          <p:cNvSpPr txBox="1"/>
          <p:nvPr/>
        </p:nvSpPr>
        <p:spPr>
          <a:xfrm>
            <a:off x="2185650" y="234560"/>
            <a:ext cx="5201897"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Lattice Truss Beam Designs with   </a:t>
            </a:r>
          </a:p>
          <a:p>
            <a:r>
              <a:rPr lang="en-US" sz="2800" dirty="0">
                <a:latin typeface="Times New Roman" panose="02020603050405020304" pitchFamily="18" charset="0"/>
                <a:cs typeface="Times New Roman" panose="02020603050405020304" pitchFamily="18" charset="0"/>
              </a:rPr>
              <a:t> Five Joints per Unit, Design #11         </a:t>
            </a:r>
          </a:p>
        </p:txBody>
      </p:sp>
      <p:grpSp>
        <p:nvGrpSpPr>
          <p:cNvPr id="117" name="Group 116">
            <a:extLst>
              <a:ext uri="{FF2B5EF4-FFF2-40B4-BE49-F238E27FC236}">
                <a16:creationId xmlns:a16="http://schemas.microsoft.com/office/drawing/2014/main" id="{E495D16D-AB30-8149-97E6-DC7DC5E34E86}"/>
              </a:ext>
            </a:extLst>
          </p:cNvPr>
          <p:cNvGrpSpPr/>
          <p:nvPr/>
        </p:nvGrpSpPr>
        <p:grpSpPr>
          <a:xfrm>
            <a:off x="7088645" y="6087250"/>
            <a:ext cx="1678033" cy="481586"/>
            <a:chOff x="1032936" y="5890542"/>
            <a:chExt cx="1678033" cy="481586"/>
          </a:xfrm>
        </p:grpSpPr>
        <p:sp>
          <p:nvSpPr>
            <p:cNvPr id="139" name="TextBox 138">
              <a:extLst>
                <a:ext uri="{FF2B5EF4-FFF2-40B4-BE49-F238E27FC236}">
                  <a16:creationId xmlns:a16="http://schemas.microsoft.com/office/drawing/2014/main" id="{5CAF5F77-0D4B-9D4A-A67F-CBBDAA5C3CF8}"/>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41" name="TextBox 140">
              <a:extLst>
                <a:ext uri="{FF2B5EF4-FFF2-40B4-BE49-F238E27FC236}">
                  <a16:creationId xmlns:a16="http://schemas.microsoft.com/office/drawing/2014/main" id="{1005A5A7-7595-4F46-871D-C34B82D34BCA}"/>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462761887"/>
      </p:ext>
    </p:extLst>
  </p:cSld>
  <p:clrMapOvr>
    <a:masterClrMapping/>
  </p:clrMapOvr>
  <p:transition advClick="0" advTm="9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A9EE7D3-BCB7-104A-BD56-52174A6FCF8F}"/>
              </a:ext>
            </a:extLst>
          </p:cNvPr>
          <p:cNvCxnSpPr>
            <a:cxnSpLocks/>
          </p:cNvCxnSpPr>
          <p:nvPr/>
        </p:nvCxnSpPr>
        <p:spPr>
          <a:xfrm>
            <a:off x="2273703" y="3217070"/>
            <a:ext cx="14647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4928043-97B6-BE4D-B2B0-17D905D91B2B}"/>
              </a:ext>
            </a:extLst>
          </p:cNvPr>
          <p:cNvCxnSpPr>
            <a:cxnSpLocks/>
          </p:cNvCxnSpPr>
          <p:nvPr/>
        </p:nvCxnSpPr>
        <p:spPr>
          <a:xfrm>
            <a:off x="781048" y="3202292"/>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009B5D1-8DA6-E44D-91CE-7C1A11544B52}"/>
              </a:ext>
            </a:extLst>
          </p:cNvPr>
          <p:cNvCxnSpPr/>
          <p:nvPr/>
        </p:nvCxnSpPr>
        <p:spPr>
          <a:xfrm>
            <a:off x="2252359" y="3958226"/>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1BA6718-AD7B-DD43-81C7-2BC632B84ECC}"/>
              </a:ext>
            </a:extLst>
          </p:cNvPr>
          <p:cNvCxnSpPr/>
          <p:nvPr/>
        </p:nvCxnSpPr>
        <p:spPr>
          <a:xfrm>
            <a:off x="798755" y="3955844"/>
            <a:ext cx="15070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055443-B990-674B-BCE8-81E6DF9CCA36}"/>
              </a:ext>
            </a:extLst>
          </p:cNvPr>
          <p:cNvCxnSpPr>
            <a:cxnSpLocks/>
          </p:cNvCxnSpPr>
          <p:nvPr/>
        </p:nvCxnSpPr>
        <p:spPr>
          <a:xfrm>
            <a:off x="6609166" y="3209145"/>
            <a:ext cx="14808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67ADE37-7793-3049-82B2-43906589FE08}"/>
              </a:ext>
            </a:extLst>
          </p:cNvPr>
          <p:cNvCxnSpPr/>
          <p:nvPr/>
        </p:nvCxnSpPr>
        <p:spPr>
          <a:xfrm>
            <a:off x="6605104" y="3963484"/>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5F6C43D-1F6C-6540-8D80-7B4A5418EE70}"/>
              </a:ext>
            </a:extLst>
          </p:cNvPr>
          <p:cNvCxnSpPr>
            <a:cxnSpLocks/>
          </p:cNvCxnSpPr>
          <p:nvPr/>
        </p:nvCxnSpPr>
        <p:spPr>
          <a:xfrm>
            <a:off x="3734844" y="3215118"/>
            <a:ext cx="148432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387CB0D-3FCD-1544-950D-D1CF4783AC4E}"/>
              </a:ext>
            </a:extLst>
          </p:cNvPr>
          <p:cNvCxnSpPr/>
          <p:nvPr/>
        </p:nvCxnSpPr>
        <p:spPr>
          <a:xfrm>
            <a:off x="3721813" y="3947961"/>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B1459110-0203-AE49-9DDA-49B7FB935EE1}"/>
              </a:ext>
            </a:extLst>
          </p:cNvPr>
          <p:cNvSpPr/>
          <p:nvPr/>
        </p:nvSpPr>
        <p:spPr>
          <a:xfrm>
            <a:off x="5543041" y="3533659"/>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Oval 50">
            <a:extLst>
              <a:ext uri="{FF2B5EF4-FFF2-40B4-BE49-F238E27FC236}">
                <a16:creationId xmlns:a16="http://schemas.microsoft.com/office/drawing/2014/main" id="{CE9F7B41-8204-924F-8509-1EE3DA309B66}"/>
              </a:ext>
            </a:extLst>
          </p:cNvPr>
          <p:cNvSpPr/>
          <p:nvPr/>
        </p:nvSpPr>
        <p:spPr>
          <a:xfrm>
            <a:off x="5865016" y="3532911"/>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Oval 51">
            <a:extLst>
              <a:ext uri="{FF2B5EF4-FFF2-40B4-BE49-F238E27FC236}">
                <a16:creationId xmlns:a16="http://schemas.microsoft.com/office/drawing/2014/main" id="{25301621-CC55-B940-B62A-C6DD0E2F0DDD}"/>
              </a:ext>
            </a:extLst>
          </p:cNvPr>
          <p:cNvSpPr/>
          <p:nvPr/>
        </p:nvSpPr>
        <p:spPr>
          <a:xfrm>
            <a:off x="6154268" y="3530544"/>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3" name="Straight Arrow Connector 52">
            <a:extLst>
              <a:ext uri="{FF2B5EF4-FFF2-40B4-BE49-F238E27FC236}">
                <a16:creationId xmlns:a16="http://schemas.microsoft.com/office/drawing/2014/main" id="{414F20BD-D0CC-D347-9DBD-C2F1C8ED8149}"/>
              </a:ext>
            </a:extLst>
          </p:cNvPr>
          <p:cNvCxnSpPr>
            <a:cxnSpLocks/>
          </p:cNvCxnSpPr>
          <p:nvPr/>
        </p:nvCxnSpPr>
        <p:spPr>
          <a:xfrm>
            <a:off x="8310324" y="2952468"/>
            <a:ext cx="0" cy="218677"/>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B7CAFE34-3794-E143-8B4C-CD0113DCA7D6}"/>
              </a:ext>
            </a:extLst>
          </p:cNvPr>
          <p:cNvCxnSpPr>
            <a:cxnSpLocks/>
          </p:cNvCxnSpPr>
          <p:nvPr/>
        </p:nvCxnSpPr>
        <p:spPr>
          <a:xfrm>
            <a:off x="8275066" y="3954478"/>
            <a:ext cx="0" cy="205680"/>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BCD9DA6-7C2B-FF47-9A3B-DFAE88DF06E2}"/>
              </a:ext>
            </a:extLst>
          </p:cNvPr>
          <p:cNvCxnSpPr>
            <a:cxnSpLocks/>
          </p:cNvCxnSpPr>
          <p:nvPr/>
        </p:nvCxnSpPr>
        <p:spPr>
          <a:xfrm flipV="1">
            <a:off x="803551" y="3207123"/>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4EF2658-5435-E04B-A32B-1C50D84AA34D}"/>
              </a:ext>
            </a:extLst>
          </p:cNvPr>
          <p:cNvCxnSpPr/>
          <p:nvPr/>
        </p:nvCxnSpPr>
        <p:spPr>
          <a:xfrm>
            <a:off x="779481" y="3215703"/>
            <a:ext cx="15070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557248A-F62A-A549-989F-18DFADC6B2A1}"/>
              </a:ext>
            </a:extLst>
          </p:cNvPr>
          <p:cNvCxnSpPr>
            <a:cxnSpLocks/>
          </p:cNvCxnSpPr>
          <p:nvPr/>
        </p:nvCxnSpPr>
        <p:spPr>
          <a:xfrm>
            <a:off x="2244484" y="3205169"/>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007BACE7-E4CB-3245-AA20-3D31F93F812E}"/>
              </a:ext>
            </a:extLst>
          </p:cNvPr>
          <p:cNvCxnSpPr>
            <a:cxnSpLocks/>
          </p:cNvCxnSpPr>
          <p:nvPr/>
        </p:nvCxnSpPr>
        <p:spPr>
          <a:xfrm flipV="1">
            <a:off x="2266987" y="3210000"/>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E7ACFE53-6F56-0C47-8312-703C7FFA049C}"/>
              </a:ext>
            </a:extLst>
          </p:cNvPr>
          <p:cNvCxnSpPr>
            <a:cxnSpLocks/>
          </p:cNvCxnSpPr>
          <p:nvPr/>
        </p:nvCxnSpPr>
        <p:spPr>
          <a:xfrm>
            <a:off x="3731110" y="3198126"/>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9F448F11-E983-494E-8EED-4CE5D3F15342}"/>
              </a:ext>
            </a:extLst>
          </p:cNvPr>
          <p:cNvCxnSpPr>
            <a:cxnSpLocks/>
          </p:cNvCxnSpPr>
          <p:nvPr/>
        </p:nvCxnSpPr>
        <p:spPr>
          <a:xfrm flipV="1">
            <a:off x="3753613" y="3202957"/>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C520ADB-4B33-4646-9947-35196CDF3EFB}"/>
              </a:ext>
            </a:extLst>
          </p:cNvPr>
          <p:cNvCxnSpPr>
            <a:cxnSpLocks/>
          </p:cNvCxnSpPr>
          <p:nvPr/>
        </p:nvCxnSpPr>
        <p:spPr>
          <a:xfrm>
            <a:off x="6607142" y="3191083"/>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338BFDD-EB1F-5C4E-9FD4-9CFDE74B9BC9}"/>
              </a:ext>
            </a:extLst>
          </p:cNvPr>
          <p:cNvCxnSpPr>
            <a:cxnSpLocks/>
          </p:cNvCxnSpPr>
          <p:nvPr/>
        </p:nvCxnSpPr>
        <p:spPr>
          <a:xfrm flipV="1">
            <a:off x="6629645" y="3195914"/>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7BB8B3D6-34B3-7A4E-A87F-99657AF11A96}"/>
              </a:ext>
            </a:extLst>
          </p:cNvPr>
          <p:cNvSpPr/>
          <p:nvPr/>
        </p:nvSpPr>
        <p:spPr>
          <a:xfrm>
            <a:off x="1493618" y="354399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6CD6C0D-34AD-4544-9F62-ECBF53FA0B98}"/>
              </a:ext>
            </a:extLst>
          </p:cNvPr>
          <p:cNvSpPr/>
          <p:nvPr/>
        </p:nvSpPr>
        <p:spPr>
          <a:xfrm>
            <a:off x="2225730" y="317402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359ADB1-10DF-ED48-B0AE-C5CBF05B290B}"/>
              </a:ext>
            </a:extLst>
          </p:cNvPr>
          <p:cNvSpPr/>
          <p:nvPr/>
        </p:nvSpPr>
        <p:spPr>
          <a:xfrm>
            <a:off x="6598068" y="317928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60E3D537-5D81-824B-83A5-18A478FE707A}"/>
              </a:ext>
            </a:extLst>
          </p:cNvPr>
          <p:cNvSpPr/>
          <p:nvPr/>
        </p:nvSpPr>
        <p:spPr>
          <a:xfrm>
            <a:off x="8023053" y="316833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3E99666F-94FE-594B-9C9A-6542CFBEEB1F}"/>
              </a:ext>
            </a:extLst>
          </p:cNvPr>
          <p:cNvSpPr/>
          <p:nvPr/>
        </p:nvSpPr>
        <p:spPr>
          <a:xfrm>
            <a:off x="2215741" y="391585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02E0CEAE-3896-A14A-A9E1-CDD409BE1D88}"/>
              </a:ext>
            </a:extLst>
          </p:cNvPr>
          <p:cNvSpPr/>
          <p:nvPr/>
        </p:nvSpPr>
        <p:spPr>
          <a:xfrm>
            <a:off x="6588079" y="392111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7124475-EAAD-C84F-A3C8-060F93A2C1AA}"/>
              </a:ext>
            </a:extLst>
          </p:cNvPr>
          <p:cNvSpPr/>
          <p:nvPr/>
        </p:nvSpPr>
        <p:spPr>
          <a:xfrm>
            <a:off x="2960706" y="354551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2E8B82A-2CD7-1648-B7AC-BD2FDD9B66F9}"/>
              </a:ext>
            </a:extLst>
          </p:cNvPr>
          <p:cNvSpPr/>
          <p:nvPr/>
        </p:nvSpPr>
        <p:spPr>
          <a:xfrm>
            <a:off x="8035966" y="390469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2535A81B-C305-5248-91B5-E17EF35B56F2}"/>
              </a:ext>
            </a:extLst>
          </p:cNvPr>
          <p:cNvSpPr/>
          <p:nvPr/>
        </p:nvSpPr>
        <p:spPr>
          <a:xfrm>
            <a:off x="7304611" y="354087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3930AECF-4304-2B40-9608-28279C8E7D28}"/>
              </a:ext>
            </a:extLst>
          </p:cNvPr>
          <p:cNvSpPr/>
          <p:nvPr/>
        </p:nvSpPr>
        <p:spPr>
          <a:xfrm>
            <a:off x="5150712" y="317471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0CE7FE2-CDB5-CB48-8423-CD07B01E5AF8}"/>
              </a:ext>
            </a:extLst>
          </p:cNvPr>
          <p:cNvSpPr/>
          <p:nvPr/>
        </p:nvSpPr>
        <p:spPr>
          <a:xfrm>
            <a:off x="5152675" y="390559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1FD7898-E07B-5D41-96B5-07A9D46EE447}"/>
              </a:ext>
            </a:extLst>
          </p:cNvPr>
          <p:cNvSpPr/>
          <p:nvPr/>
        </p:nvSpPr>
        <p:spPr>
          <a:xfrm>
            <a:off x="4443220" y="354276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A9A85CEB-8E08-894E-8EFA-3343150FF17E}"/>
              </a:ext>
            </a:extLst>
          </p:cNvPr>
          <p:cNvSpPr/>
          <p:nvPr/>
        </p:nvSpPr>
        <p:spPr>
          <a:xfrm>
            <a:off x="3701048" y="317950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0C528D-6EFD-3342-9432-0C754EB824DA}"/>
              </a:ext>
            </a:extLst>
          </p:cNvPr>
          <p:cNvSpPr/>
          <p:nvPr/>
        </p:nvSpPr>
        <p:spPr>
          <a:xfrm>
            <a:off x="3703011" y="391585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E0E72C0-1F8B-2A4D-9AA9-CD43F6177871}"/>
              </a:ext>
            </a:extLst>
          </p:cNvPr>
          <p:cNvSpPr/>
          <p:nvPr/>
        </p:nvSpPr>
        <p:spPr>
          <a:xfrm>
            <a:off x="763699" y="318098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75C6DBBC-0BBD-BE46-A4A2-101E266EC252}"/>
              </a:ext>
            </a:extLst>
          </p:cNvPr>
          <p:cNvCxnSpPr/>
          <p:nvPr/>
        </p:nvCxnSpPr>
        <p:spPr>
          <a:xfrm flipV="1">
            <a:off x="758083" y="3126329"/>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3D1DAA8-C59E-2E4C-9972-A69AFCE2D236}"/>
              </a:ext>
            </a:extLst>
          </p:cNvPr>
          <p:cNvCxnSpPr/>
          <p:nvPr/>
        </p:nvCxnSpPr>
        <p:spPr>
          <a:xfrm>
            <a:off x="666283" y="3124278"/>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EEE5B1F-2ADC-794B-94D4-07067790054E}"/>
              </a:ext>
            </a:extLst>
          </p:cNvPr>
          <p:cNvCxnSpPr/>
          <p:nvPr/>
        </p:nvCxnSpPr>
        <p:spPr>
          <a:xfrm>
            <a:off x="663113" y="3216091"/>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659527C-B408-8042-88E7-F6352D8FE844}"/>
              </a:ext>
            </a:extLst>
          </p:cNvPr>
          <p:cNvCxnSpPr/>
          <p:nvPr/>
        </p:nvCxnSpPr>
        <p:spPr>
          <a:xfrm>
            <a:off x="668599" y="3305224"/>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7526312-92FF-DE49-BB9F-D533B80A0B93}"/>
              </a:ext>
            </a:extLst>
          </p:cNvPr>
          <p:cNvCxnSpPr/>
          <p:nvPr/>
        </p:nvCxnSpPr>
        <p:spPr>
          <a:xfrm>
            <a:off x="654907" y="385671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8666E57-E226-E643-AFFA-CAF44FEB4199}"/>
              </a:ext>
            </a:extLst>
          </p:cNvPr>
          <p:cNvCxnSpPr/>
          <p:nvPr/>
        </p:nvCxnSpPr>
        <p:spPr>
          <a:xfrm>
            <a:off x="651737" y="3948523"/>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D6825D9-6762-C44E-8A6E-24B2B6670D7D}"/>
              </a:ext>
            </a:extLst>
          </p:cNvPr>
          <p:cNvCxnSpPr/>
          <p:nvPr/>
        </p:nvCxnSpPr>
        <p:spPr>
          <a:xfrm>
            <a:off x="657223" y="4037656"/>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9DD5A9FE-35F5-FB4A-BB86-79F795E335AA}"/>
              </a:ext>
            </a:extLst>
          </p:cNvPr>
          <p:cNvSpPr/>
          <p:nvPr/>
        </p:nvSpPr>
        <p:spPr>
          <a:xfrm>
            <a:off x="759686" y="390488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CDAC93FC-F38E-7348-89E1-E2846407E7C2}"/>
              </a:ext>
            </a:extLst>
          </p:cNvPr>
          <p:cNvCxnSpPr/>
          <p:nvPr/>
        </p:nvCxnSpPr>
        <p:spPr>
          <a:xfrm flipV="1">
            <a:off x="746707" y="3858761"/>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EE3E321F-7A63-A145-899C-0527513E1853}"/>
              </a:ext>
            </a:extLst>
          </p:cNvPr>
          <p:cNvSpPr txBox="1"/>
          <p:nvPr/>
        </p:nvSpPr>
        <p:spPr>
          <a:xfrm>
            <a:off x="8088366" y="2582409"/>
            <a:ext cx="536444"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sp>
        <p:nvSpPr>
          <p:cNvPr id="56" name="TextBox 55">
            <a:extLst>
              <a:ext uri="{FF2B5EF4-FFF2-40B4-BE49-F238E27FC236}">
                <a16:creationId xmlns:a16="http://schemas.microsoft.com/office/drawing/2014/main" id="{DE4FDE1D-2A16-C146-B1DA-ADE43FE681B1}"/>
              </a:ext>
            </a:extLst>
          </p:cNvPr>
          <p:cNvSpPr txBox="1"/>
          <p:nvPr/>
        </p:nvSpPr>
        <p:spPr>
          <a:xfrm>
            <a:off x="8035353" y="4234229"/>
            <a:ext cx="546216"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grpSp>
        <p:nvGrpSpPr>
          <p:cNvPr id="57" name="Group 56">
            <a:extLst>
              <a:ext uri="{FF2B5EF4-FFF2-40B4-BE49-F238E27FC236}">
                <a16:creationId xmlns:a16="http://schemas.microsoft.com/office/drawing/2014/main" id="{92A79EBA-CEE5-ED4E-A1B3-CE40E8DCF22D}"/>
              </a:ext>
            </a:extLst>
          </p:cNvPr>
          <p:cNvGrpSpPr/>
          <p:nvPr/>
        </p:nvGrpSpPr>
        <p:grpSpPr>
          <a:xfrm>
            <a:off x="448254" y="5409110"/>
            <a:ext cx="924602" cy="1058574"/>
            <a:chOff x="536432" y="5376415"/>
            <a:chExt cx="924602" cy="1058574"/>
          </a:xfrm>
        </p:grpSpPr>
        <p:cxnSp>
          <p:nvCxnSpPr>
            <p:cNvPr id="58" name="Straight Arrow Connector 57">
              <a:extLst>
                <a:ext uri="{FF2B5EF4-FFF2-40B4-BE49-F238E27FC236}">
                  <a16:creationId xmlns:a16="http://schemas.microsoft.com/office/drawing/2014/main" id="{324973D0-C879-8C4B-A406-A4B718E3681D}"/>
                </a:ext>
              </a:extLst>
            </p:cNvPr>
            <p:cNvCxnSpPr/>
            <p:nvPr/>
          </p:nvCxnSpPr>
          <p:spPr>
            <a:xfrm>
              <a:off x="655200" y="6285600"/>
              <a:ext cx="469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A5E199C6-297D-8146-AFE6-255EBF8314D7}"/>
                </a:ext>
              </a:extLst>
            </p:cNvPr>
            <p:cNvSpPr txBox="1"/>
            <p:nvPr/>
          </p:nvSpPr>
          <p:spPr>
            <a:xfrm>
              <a:off x="1180298" y="6065657"/>
              <a:ext cx="280736" cy="369332"/>
            </a:xfrm>
            <a:prstGeom prst="rect">
              <a:avLst/>
            </a:prstGeom>
            <a:noFill/>
          </p:spPr>
          <p:txBody>
            <a:bodyPr wrap="square" rtlCol="0">
              <a:spAutoFit/>
            </a:bodyPr>
            <a:lstStyle/>
            <a:p>
              <a:r>
                <a:rPr lang="en-US" dirty="0"/>
                <a:t>x</a:t>
              </a:r>
            </a:p>
          </p:txBody>
        </p:sp>
        <p:cxnSp>
          <p:nvCxnSpPr>
            <p:cNvPr id="60" name="Straight Arrow Connector 59">
              <a:extLst>
                <a:ext uri="{FF2B5EF4-FFF2-40B4-BE49-F238E27FC236}">
                  <a16:creationId xmlns:a16="http://schemas.microsoft.com/office/drawing/2014/main" id="{086F6CAF-622D-5048-BFA8-2838B01A7053}"/>
                </a:ext>
              </a:extLst>
            </p:cNvPr>
            <p:cNvCxnSpPr>
              <a:cxnSpLocks/>
            </p:cNvCxnSpPr>
            <p:nvPr/>
          </p:nvCxnSpPr>
          <p:spPr>
            <a:xfrm flipV="1">
              <a:off x="656400" y="5803200"/>
              <a:ext cx="0" cy="482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C6C3FEB0-E5EB-FB4A-9473-6AE1D0B5CB6E}"/>
                </a:ext>
              </a:extLst>
            </p:cNvPr>
            <p:cNvSpPr txBox="1"/>
            <p:nvPr/>
          </p:nvSpPr>
          <p:spPr>
            <a:xfrm>
              <a:off x="536432" y="5376415"/>
              <a:ext cx="280736" cy="369332"/>
            </a:xfrm>
            <a:prstGeom prst="rect">
              <a:avLst/>
            </a:prstGeom>
            <a:noFill/>
          </p:spPr>
          <p:txBody>
            <a:bodyPr wrap="square" rtlCol="0">
              <a:spAutoFit/>
            </a:bodyPr>
            <a:lstStyle/>
            <a:p>
              <a:r>
                <a:rPr lang="en-US" dirty="0"/>
                <a:t>y</a:t>
              </a:r>
            </a:p>
          </p:txBody>
        </p:sp>
      </p:grpSp>
      <p:sp>
        <p:nvSpPr>
          <p:cNvPr id="63" name="Rectangle 62">
            <a:extLst>
              <a:ext uri="{FF2B5EF4-FFF2-40B4-BE49-F238E27FC236}">
                <a16:creationId xmlns:a16="http://schemas.microsoft.com/office/drawing/2014/main" id="{D7D8B865-44D6-0440-82CA-0F359786A4E5}"/>
              </a:ext>
            </a:extLst>
          </p:cNvPr>
          <p:cNvSpPr/>
          <p:nvPr/>
        </p:nvSpPr>
        <p:spPr>
          <a:xfrm>
            <a:off x="285564"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6" name="Straight Connector 65">
            <a:extLst>
              <a:ext uri="{FF2B5EF4-FFF2-40B4-BE49-F238E27FC236}">
                <a16:creationId xmlns:a16="http://schemas.microsoft.com/office/drawing/2014/main" id="{D49F50DC-AAF6-414A-B00C-D11D1EB9139C}"/>
              </a:ext>
            </a:extLst>
          </p:cNvPr>
          <p:cNvCxnSpPr/>
          <p:nvPr/>
        </p:nvCxnSpPr>
        <p:spPr>
          <a:xfrm>
            <a:off x="285564" y="1172049"/>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14410745-3CD0-BB44-B1BD-382F7AF7CBCE}"/>
              </a:ext>
            </a:extLst>
          </p:cNvPr>
          <p:cNvSpPr txBox="1"/>
          <p:nvPr/>
        </p:nvSpPr>
        <p:spPr>
          <a:xfrm>
            <a:off x="2177699" y="226609"/>
            <a:ext cx="5201897"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Lattice Truss Beam Designs with   </a:t>
            </a:r>
          </a:p>
          <a:p>
            <a:r>
              <a:rPr lang="en-US" sz="2800" dirty="0">
                <a:latin typeface="Times New Roman" panose="02020603050405020304" pitchFamily="18" charset="0"/>
                <a:cs typeface="Times New Roman" panose="02020603050405020304" pitchFamily="18" charset="0"/>
              </a:rPr>
              <a:t>Five Joints per Unit, Design #12         </a:t>
            </a:r>
          </a:p>
        </p:txBody>
      </p:sp>
      <p:grpSp>
        <p:nvGrpSpPr>
          <p:cNvPr id="64" name="Group 63">
            <a:extLst>
              <a:ext uri="{FF2B5EF4-FFF2-40B4-BE49-F238E27FC236}">
                <a16:creationId xmlns:a16="http://schemas.microsoft.com/office/drawing/2014/main" id="{10D3C875-8F4A-B641-B4BD-16D624A524CD}"/>
              </a:ext>
            </a:extLst>
          </p:cNvPr>
          <p:cNvGrpSpPr/>
          <p:nvPr/>
        </p:nvGrpSpPr>
        <p:grpSpPr>
          <a:xfrm>
            <a:off x="7078053" y="6065784"/>
            <a:ext cx="1678033" cy="481586"/>
            <a:chOff x="1032936" y="5890542"/>
            <a:chExt cx="1678033" cy="481586"/>
          </a:xfrm>
        </p:grpSpPr>
        <p:sp>
          <p:nvSpPr>
            <p:cNvPr id="65" name="TextBox 64">
              <a:extLst>
                <a:ext uri="{FF2B5EF4-FFF2-40B4-BE49-F238E27FC236}">
                  <a16:creationId xmlns:a16="http://schemas.microsoft.com/office/drawing/2014/main" id="{3056D527-0E4B-B945-8EE1-55540096C77F}"/>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67" name="TextBox 66">
              <a:extLst>
                <a:ext uri="{FF2B5EF4-FFF2-40B4-BE49-F238E27FC236}">
                  <a16:creationId xmlns:a16="http://schemas.microsoft.com/office/drawing/2014/main" id="{9BC3284C-5EDC-3E49-9292-315E7B650446}"/>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501559558"/>
      </p:ext>
    </p:extLst>
  </p:cSld>
  <p:clrMapOvr>
    <a:masterClrMapping/>
  </p:clrMapOvr>
  <p:transition advClick="0" advTm="7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Arrow Connector 52">
            <a:extLst>
              <a:ext uri="{FF2B5EF4-FFF2-40B4-BE49-F238E27FC236}">
                <a16:creationId xmlns:a16="http://schemas.microsoft.com/office/drawing/2014/main" id="{414F20BD-D0CC-D347-9DBD-C2F1C8ED8149}"/>
              </a:ext>
            </a:extLst>
          </p:cNvPr>
          <p:cNvCxnSpPr>
            <a:cxnSpLocks/>
          </p:cNvCxnSpPr>
          <p:nvPr/>
        </p:nvCxnSpPr>
        <p:spPr>
          <a:xfrm>
            <a:off x="8259143" y="1892511"/>
            <a:ext cx="0" cy="218677"/>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B7CAFE34-3794-E143-8B4C-CD0113DCA7D6}"/>
              </a:ext>
            </a:extLst>
          </p:cNvPr>
          <p:cNvCxnSpPr>
            <a:cxnSpLocks/>
          </p:cNvCxnSpPr>
          <p:nvPr/>
        </p:nvCxnSpPr>
        <p:spPr>
          <a:xfrm>
            <a:off x="8223885" y="2894521"/>
            <a:ext cx="0" cy="205680"/>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E2B3862-8082-2644-8A0D-EA60219F4635}"/>
              </a:ext>
            </a:extLst>
          </p:cNvPr>
          <p:cNvGrpSpPr/>
          <p:nvPr/>
        </p:nvGrpSpPr>
        <p:grpSpPr>
          <a:xfrm>
            <a:off x="600556" y="2064321"/>
            <a:ext cx="7475669" cy="917363"/>
            <a:chOff x="600556" y="2132901"/>
            <a:chExt cx="7475669" cy="917363"/>
          </a:xfrm>
        </p:grpSpPr>
        <p:cxnSp>
          <p:nvCxnSpPr>
            <p:cNvPr id="5" name="Straight Connector 4">
              <a:extLst>
                <a:ext uri="{FF2B5EF4-FFF2-40B4-BE49-F238E27FC236}">
                  <a16:creationId xmlns:a16="http://schemas.microsoft.com/office/drawing/2014/main" id="{AA9EE7D3-BCB7-104A-BD56-52174A6FCF8F}"/>
                </a:ext>
              </a:extLst>
            </p:cNvPr>
            <p:cNvCxnSpPr/>
            <p:nvPr/>
          </p:nvCxnSpPr>
          <p:spPr>
            <a:xfrm>
              <a:off x="2205896" y="2234006"/>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EE30E8E-629D-4C45-BCB0-4D861564946E}"/>
                </a:ext>
              </a:extLst>
            </p:cNvPr>
            <p:cNvCxnSpPr/>
            <p:nvPr/>
          </p:nvCxnSpPr>
          <p:spPr>
            <a:xfrm>
              <a:off x="2952488" y="2235197"/>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4928043-97B6-BE4D-B2B0-17D905D91B2B}"/>
                </a:ext>
              </a:extLst>
            </p:cNvPr>
            <p:cNvCxnSpPr>
              <a:cxnSpLocks/>
            </p:cNvCxnSpPr>
            <p:nvPr/>
          </p:nvCxnSpPr>
          <p:spPr>
            <a:xfrm>
              <a:off x="729867" y="2210915"/>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009B5D1-8DA6-E44D-91CE-7C1A11544B52}"/>
                </a:ext>
              </a:extLst>
            </p:cNvPr>
            <p:cNvCxnSpPr/>
            <p:nvPr/>
          </p:nvCxnSpPr>
          <p:spPr>
            <a:xfrm>
              <a:off x="2201178" y="2966849"/>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1BA6718-AD7B-DD43-81C7-2BC632B84ECC}"/>
                </a:ext>
              </a:extLst>
            </p:cNvPr>
            <p:cNvCxnSpPr/>
            <p:nvPr/>
          </p:nvCxnSpPr>
          <p:spPr>
            <a:xfrm>
              <a:off x="747574" y="2964467"/>
              <a:ext cx="15070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055443-B990-674B-BCE8-81E6DF9CCA36}"/>
                </a:ext>
              </a:extLst>
            </p:cNvPr>
            <p:cNvCxnSpPr>
              <a:cxnSpLocks/>
            </p:cNvCxnSpPr>
            <p:nvPr/>
          </p:nvCxnSpPr>
          <p:spPr>
            <a:xfrm>
              <a:off x="6557985" y="2226081"/>
              <a:ext cx="14808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67ADE37-7793-3049-82B2-43906589FE08}"/>
                </a:ext>
              </a:extLst>
            </p:cNvPr>
            <p:cNvCxnSpPr/>
            <p:nvPr/>
          </p:nvCxnSpPr>
          <p:spPr>
            <a:xfrm>
              <a:off x="6553923" y="2972107"/>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5F6C43D-1F6C-6540-8D80-7B4A5418EE70}"/>
                </a:ext>
              </a:extLst>
            </p:cNvPr>
            <p:cNvCxnSpPr/>
            <p:nvPr/>
          </p:nvCxnSpPr>
          <p:spPr>
            <a:xfrm>
              <a:off x="3675350" y="2223741"/>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D6342BD-8F7C-EE46-97FD-7572D10425B0}"/>
                </a:ext>
              </a:extLst>
            </p:cNvPr>
            <p:cNvCxnSpPr/>
            <p:nvPr/>
          </p:nvCxnSpPr>
          <p:spPr>
            <a:xfrm>
              <a:off x="4402152" y="2224932"/>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387CB0D-3FCD-1544-950D-D1CF4783AC4E}"/>
                </a:ext>
              </a:extLst>
            </p:cNvPr>
            <p:cNvCxnSpPr/>
            <p:nvPr/>
          </p:nvCxnSpPr>
          <p:spPr>
            <a:xfrm>
              <a:off x="3670632" y="2956584"/>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B1459110-0203-AE49-9DDA-49B7FB935EE1}"/>
                </a:ext>
              </a:extLst>
            </p:cNvPr>
            <p:cNvSpPr/>
            <p:nvPr/>
          </p:nvSpPr>
          <p:spPr>
            <a:xfrm>
              <a:off x="5491860" y="2542282"/>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Oval 50">
              <a:extLst>
                <a:ext uri="{FF2B5EF4-FFF2-40B4-BE49-F238E27FC236}">
                  <a16:creationId xmlns:a16="http://schemas.microsoft.com/office/drawing/2014/main" id="{CE9F7B41-8204-924F-8509-1EE3DA309B66}"/>
                </a:ext>
              </a:extLst>
            </p:cNvPr>
            <p:cNvSpPr/>
            <p:nvPr/>
          </p:nvSpPr>
          <p:spPr>
            <a:xfrm>
              <a:off x="5813835" y="2541534"/>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Oval 51">
              <a:extLst>
                <a:ext uri="{FF2B5EF4-FFF2-40B4-BE49-F238E27FC236}">
                  <a16:creationId xmlns:a16="http://schemas.microsoft.com/office/drawing/2014/main" id="{25301621-CC55-B940-B62A-C6DD0E2F0DDD}"/>
                </a:ext>
              </a:extLst>
            </p:cNvPr>
            <p:cNvSpPr/>
            <p:nvPr/>
          </p:nvSpPr>
          <p:spPr>
            <a:xfrm>
              <a:off x="6103087" y="2539167"/>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85" name="Straight Connector 84">
              <a:extLst>
                <a:ext uri="{FF2B5EF4-FFF2-40B4-BE49-F238E27FC236}">
                  <a16:creationId xmlns:a16="http://schemas.microsoft.com/office/drawing/2014/main" id="{8BCD9DA6-7C2B-FF47-9A3B-DFAE88DF06E2}"/>
                </a:ext>
              </a:extLst>
            </p:cNvPr>
            <p:cNvCxnSpPr>
              <a:cxnSpLocks/>
            </p:cNvCxnSpPr>
            <p:nvPr/>
          </p:nvCxnSpPr>
          <p:spPr>
            <a:xfrm flipV="1">
              <a:off x="752370" y="2215746"/>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4EF2658-5435-E04B-A32B-1C50D84AA34D}"/>
                </a:ext>
              </a:extLst>
            </p:cNvPr>
            <p:cNvCxnSpPr/>
            <p:nvPr/>
          </p:nvCxnSpPr>
          <p:spPr>
            <a:xfrm>
              <a:off x="736613" y="2232639"/>
              <a:ext cx="15070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557248A-F62A-A549-989F-18DFADC6B2A1}"/>
                </a:ext>
              </a:extLst>
            </p:cNvPr>
            <p:cNvCxnSpPr>
              <a:cxnSpLocks/>
            </p:cNvCxnSpPr>
            <p:nvPr/>
          </p:nvCxnSpPr>
          <p:spPr>
            <a:xfrm>
              <a:off x="2193303" y="2213792"/>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007BACE7-E4CB-3245-AA20-3D31F93F812E}"/>
                </a:ext>
              </a:extLst>
            </p:cNvPr>
            <p:cNvCxnSpPr>
              <a:cxnSpLocks/>
            </p:cNvCxnSpPr>
            <p:nvPr/>
          </p:nvCxnSpPr>
          <p:spPr>
            <a:xfrm flipV="1">
              <a:off x="2215806" y="2218623"/>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E7ACFE53-6F56-0C47-8312-703C7FFA049C}"/>
                </a:ext>
              </a:extLst>
            </p:cNvPr>
            <p:cNvCxnSpPr>
              <a:cxnSpLocks/>
            </p:cNvCxnSpPr>
            <p:nvPr/>
          </p:nvCxnSpPr>
          <p:spPr>
            <a:xfrm>
              <a:off x="3679929" y="2206749"/>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9F448F11-E983-494E-8EED-4CE5D3F15342}"/>
                </a:ext>
              </a:extLst>
            </p:cNvPr>
            <p:cNvCxnSpPr>
              <a:cxnSpLocks/>
            </p:cNvCxnSpPr>
            <p:nvPr/>
          </p:nvCxnSpPr>
          <p:spPr>
            <a:xfrm flipV="1">
              <a:off x="3702432" y="2211580"/>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C520ADB-4B33-4646-9947-35196CDF3EFB}"/>
                </a:ext>
              </a:extLst>
            </p:cNvPr>
            <p:cNvCxnSpPr>
              <a:cxnSpLocks/>
            </p:cNvCxnSpPr>
            <p:nvPr/>
          </p:nvCxnSpPr>
          <p:spPr>
            <a:xfrm>
              <a:off x="6555961" y="2199706"/>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338BFDD-EB1F-5C4E-9FD4-9CFDE74B9BC9}"/>
                </a:ext>
              </a:extLst>
            </p:cNvPr>
            <p:cNvCxnSpPr>
              <a:cxnSpLocks/>
            </p:cNvCxnSpPr>
            <p:nvPr/>
          </p:nvCxnSpPr>
          <p:spPr>
            <a:xfrm flipV="1">
              <a:off x="6578464" y="2204537"/>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7BB8B3D6-34B3-7A4E-A87F-99657AF11A96}"/>
                </a:ext>
              </a:extLst>
            </p:cNvPr>
            <p:cNvSpPr/>
            <p:nvPr/>
          </p:nvSpPr>
          <p:spPr>
            <a:xfrm>
              <a:off x="1442437" y="255262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6CD6C0D-34AD-4544-9F62-ECBF53FA0B98}"/>
                </a:ext>
              </a:extLst>
            </p:cNvPr>
            <p:cNvSpPr/>
            <p:nvPr/>
          </p:nvSpPr>
          <p:spPr>
            <a:xfrm>
              <a:off x="2174549" y="218265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359ADB1-10DF-ED48-B0AE-C5CBF05B290B}"/>
                </a:ext>
              </a:extLst>
            </p:cNvPr>
            <p:cNvSpPr/>
            <p:nvPr/>
          </p:nvSpPr>
          <p:spPr>
            <a:xfrm>
              <a:off x="6546887" y="218790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60E3D537-5D81-824B-83A5-18A478FE707A}"/>
                </a:ext>
              </a:extLst>
            </p:cNvPr>
            <p:cNvSpPr/>
            <p:nvPr/>
          </p:nvSpPr>
          <p:spPr>
            <a:xfrm>
              <a:off x="7971872" y="217695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3E99666F-94FE-594B-9C9A-6542CFBEEB1F}"/>
                </a:ext>
              </a:extLst>
            </p:cNvPr>
            <p:cNvSpPr/>
            <p:nvPr/>
          </p:nvSpPr>
          <p:spPr>
            <a:xfrm>
              <a:off x="2164560" y="292448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02E0CEAE-3896-A14A-A9E1-CDD409BE1D88}"/>
                </a:ext>
              </a:extLst>
            </p:cNvPr>
            <p:cNvSpPr/>
            <p:nvPr/>
          </p:nvSpPr>
          <p:spPr>
            <a:xfrm>
              <a:off x="6536898" y="292974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7124475-EAAD-C84F-A3C8-060F93A2C1AA}"/>
                </a:ext>
              </a:extLst>
            </p:cNvPr>
            <p:cNvSpPr/>
            <p:nvPr/>
          </p:nvSpPr>
          <p:spPr>
            <a:xfrm>
              <a:off x="2909525" y="255413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2E8B82A-2CD7-1648-B7AC-BD2FDD9B66F9}"/>
                </a:ext>
              </a:extLst>
            </p:cNvPr>
            <p:cNvSpPr/>
            <p:nvPr/>
          </p:nvSpPr>
          <p:spPr>
            <a:xfrm>
              <a:off x="7984785" y="291331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2535A81B-C305-5248-91B5-E17EF35B56F2}"/>
                </a:ext>
              </a:extLst>
            </p:cNvPr>
            <p:cNvSpPr/>
            <p:nvPr/>
          </p:nvSpPr>
          <p:spPr>
            <a:xfrm>
              <a:off x="7253430" y="254949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3930AECF-4304-2B40-9608-28279C8E7D28}"/>
                </a:ext>
              </a:extLst>
            </p:cNvPr>
            <p:cNvSpPr/>
            <p:nvPr/>
          </p:nvSpPr>
          <p:spPr>
            <a:xfrm>
              <a:off x="5099531" y="218333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0CE7FE2-CDB5-CB48-8423-CD07B01E5AF8}"/>
                </a:ext>
              </a:extLst>
            </p:cNvPr>
            <p:cNvSpPr/>
            <p:nvPr/>
          </p:nvSpPr>
          <p:spPr>
            <a:xfrm>
              <a:off x="5101494" y="291421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1FD7898-E07B-5D41-96B5-07A9D46EE447}"/>
                </a:ext>
              </a:extLst>
            </p:cNvPr>
            <p:cNvSpPr/>
            <p:nvPr/>
          </p:nvSpPr>
          <p:spPr>
            <a:xfrm>
              <a:off x="4392039" y="255139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A9A85CEB-8E08-894E-8EFA-3343150FF17E}"/>
                </a:ext>
              </a:extLst>
            </p:cNvPr>
            <p:cNvSpPr/>
            <p:nvPr/>
          </p:nvSpPr>
          <p:spPr>
            <a:xfrm>
              <a:off x="3649867" y="218812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0C528D-6EFD-3342-9432-0C754EB824DA}"/>
                </a:ext>
              </a:extLst>
            </p:cNvPr>
            <p:cNvSpPr/>
            <p:nvPr/>
          </p:nvSpPr>
          <p:spPr>
            <a:xfrm>
              <a:off x="3651830" y="292448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E0E72C0-1F8B-2A4D-9AA9-CD43F6177871}"/>
                </a:ext>
              </a:extLst>
            </p:cNvPr>
            <p:cNvSpPr/>
            <p:nvPr/>
          </p:nvSpPr>
          <p:spPr>
            <a:xfrm>
              <a:off x="712518" y="218960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75C6DBBC-0BBD-BE46-A4A2-101E266EC252}"/>
                </a:ext>
              </a:extLst>
            </p:cNvPr>
            <p:cNvCxnSpPr/>
            <p:nvPr/>
          </p:nvCxnSpPr>
          <p:spPr>
            <a:xfrm flipV="1">
              <a:off x="706902" y="2134952"/>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3D1DAA8-C59E-2E4C-9972-A69AFCE2D236}"/>
                </a:ext>
              </a:extLst>
            </p:cNvPr>
            <p:cNvCxnSpPr/>
            <p:nvPr/>
          </p:nvCxnSpPr>
          <p:spPr>
            <a:xfrm>
              <a:off x="615102" y="2132901"/>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EEE5B1F-2ADC-794B-94D4-07067790054E}"/>
                </a:ext>
              </a:extLst>
            </p:cNvPr>
            <p:cNvCxnSpPr/>
            <p:nvPr/>
          </p:nvCxnSpPr>
          <p:spPr>
            <a:xfrm>
              <a:off x="611932" y="2224714"/>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659527C-B408-8042-88E7-F6352D8FE844}"/>
                </a:ext>
              </a:extLst>
            </p:cNvPr>
            <p:cNvCxnSpPr/>
            <p:nvPr/>
          </p:nvCxnSpPr>
          <p:spPr>
            <a:xfrm>
              <a:off x="617418" y="2313847"/>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7526312-92FF-DE49-BB9F-D533B80A0B93}"/>
                </a:ext>
              </a:extLst>
            </p:cNvPr>
            <p:cNvCxnSpPr/>
            <p:nvPr/>
          </p:nvCxnSpPr>
          <p:spPr>
            <a:xfrm>
              <a:off x="603726" y="2865333"/>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8666E57-E226-E643-AFFA-CAF44FEB4199}"/>
                </a:ext>
              </a:extLst>
            </p:cNvPr>
            <p:cNvCxnSpPr/>
            <p:nvPr/>
          </p:nvCxnSpPr>
          <p:spPr>
            <a:xfrm>
              <a:off x="600556" y="2957146"/>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D6825D9-6762-C44E-8A6E-24B2B6670D7D}"/>
                </a:ext>
              </a:extLst>
            </p:cNvPr>
            <p:cNvCxnSpPr/>
            <p:nvPr/>
          </p:nvCxnSpPr>
          <p:spPr>
            <a:xfrm>
              <a:off x="606042" y="3046279"/>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9DD5A9FE-35F5-FB4A-BB86-79F795E335AA}"/>
                </a:ext>
              </a:extLst>
            </p:cNvPr>
            <p:cNvSpPr/>
            <p:nvPr/>
          </p:nvSpPr>
          <p:spPr>
            <a:xfrm>
              <a:off x="708505" y="291351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CDAC93FC-F38E-7348-89E1-E2846407E7C2}"/>
                </a:ext>
              </a:extLst>
            </p:cNvPr>
            <p:cNvCxnSpPr/>
            <p:nvPr/>
          </p:nvCxnSpPr>
          <p:spPr>
            <a:xfrm flipV="1">
              <a:off x="695526" y="2867384"/>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5" name="TextBox 54">
            <a:extLst>
              <a:ext uri="{FF2B5EF4-FFF2-40B4-BE49-F238E27FC236}">
                <a16:creationId xmlns:a16="http://schemas.microsoft.com/office/drawing/2014/main" id="{EE3E321F-7A63-A145-899C-0527513E1853}"/>
              </a:ext>
            </a:extLst>
          </p:cNvPr>
          <p:cNvSpPr txBox="1"/>
          <p:nvPr/>
        </p:nvSpPr>
        <p:spPr>
          <a:xfrm>
            <a:off x="8037185" y="1522452"/>
            <a:ext cx="536444"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sp>
        <p:nvSpPr>
          <p:cNvPr id="56" name="TextBox 55">
            <a:extLst>
              <a:ext uri="{FF2B5EF4-FFF2-40B4-BE49-F238E27FC236}">
                <a16:creationId xmlns:a16="http://schemas.microsoft.com/office/drawing/2014/main" id="{DE4FDE1D-2A16-C146-B1DA-ADE43FE681B1}"/>
              </a:ext>
            </a:extLst>
          </p:cNvPr>
          <p:cNvSpPr txBox="1"/>
          <p:nvPr/>
        </p:nvSpPr>
        <p:spPr>
          <a:xfrm>
            <a:off x="7984172" y="3174272"/>
            <a:ext cx="546216"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grpSp>
        <p:nvGrpSpPr>
          <p:cNvPr id="57" name="Group 56">
            <a:extLst>
              <a:ext uri="{FF2B5EF4-FFF2-40B4-BE49-F238E27FC236}">
                <a16:creationId xmlns:a16="http://schemas.microsoft.com/office/drawing/2014/main" id="{92A79EBA-CEE5-ED4E-A1B3-CE40E8DCF22D}"/>
              </a:ext>
            </a:extLst>
          </p:cNvPr>
          <p:cNvGrpSpPr/>
          <p:nvPr/>
        </p:nvGrpSpPr>
        <p:grpSpPr>
          <a:xfrm>
            <a:off x="457585" y="5409110"/>
            <a:ext cx="924602" cy="1058574"/>
            <a:chOff x="536432" y="5376415"/>
            <a:chExt cx="924602" cy="1058574"/>
          </a:xfrm>
        </p:grpSpPr>
        <p:cxnSp>
          <p:nvCxnSpPr>
            <p:cNvPr id="58" name="Straight Arrow Connector 57">
              <a:extLst>
                <a:ext uri="{FF2B5EF4-FFF2-40B4-BE49-F238E27FC236}">
                  <a16:creationId xmlns:a16="http://schemas.microsoft.com/office/drawing/2014/main" id="{324973D0-C879-8C4B-A406-A4B718E3681D}"/>
                </a:ext>
              </a:extLst>
            </p:cNvPr>
            <p:cNvCxnSpPr/>
            <p:nvPr/>
          </p:nvCxnSpPr>
          <p:spPr>
            <a:xfrm>
              <a:off x="655200" y="6285600"/>
              <a:ext cx="469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A5E199C6-297D-8146-AFE6-255EBF8314D7}"/>
                </a:ext>
              </a:extLst>
            </p:cNvPr>
            <p:cNvSpPr txBox="1"/>
            <p:nvPr/>
          </p:nvSpPr>
          <p:spPr>
            <a:xfrm>
              <a:off x="1180298" y="6065657"/>
              <a:ext cx="280736" cy="369332"/>
            </a:xfrm>
            <a:prstGeom prst="rect">
              <a:avLst/>
            </a:prstGeom>
            <a:noFill/>
          </p:spPr>
          <p:txBody>
            <a:bodyPr wrap="square" rtlCol="0">
              <a:spAutoFit/>
            </a:bodyPr>
            <a:lstStyle/>
            <a:p>
              <a:r>
                <a:rPr lang="en-US" dirty="0"/>
                <a:t>x</a:t>
              </a:r>
            </a:p>
          </p:txBody>
        </p:sp>
        <p:cxnSp>
          <p:nvCxnSpPr>
            <p:cNvPr id="60" name="Straight Arrow Connector 59">
              <a:extLst>
                <a:ext uri="{FF2B5EF4-FFF2-40B4-BE49-F238E27FC236}">
                  <a16:creationId xmlns:a16="http://schemas.microsoft.com/office/drawing/2014/main" id="{086F6CAF-622D-5048-BFA8-2838B01A7053}"/>
                </a:ext>
              </a:extLst>
            </p:cNvPr>
            <p:cNvCxnSpPr>
              <a:cxnSpLocks/>
            </p:cNvCxnSpPr>
            <p:nvPr/>
          </p:nvCxnSpPr>
          <p:spPr>
            <a:xfrm flipV="1">
              <a:off x="656400" y="5803200"/>
              <a:ext cx="0" cy="482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C6C3FEB0-E5EB-FB4A-9473-6AE1D0B5CB6E}"/>
                </a:ext>
              </a:extLst>
            </p:cNvPr>
            <p:cNvSpPr txBox="1"/>
            <p:nvPr/>
          </p:nvSpPr>
          <p:spPr>
            <a:xfrm>
              <a:off x="536432" y="5376415"/>
              <a:ext cx="280736" cy="369332"/>
            </a:xfrm>
            <a:prstGeom prst="rect">
              <a:avLst/>
            </a:prstGeom>
            <a:noFill/>
          </p:spPr>
          <p:txBody>
            <a:bodyPr wrap="square" rtlCol="0">
              <a:spAutoFit/>
            </a:bodyPr>
            <a:lstStyle/>
            <a:p>
              <a:r>
                <a:rPr lang="en-US" dirty="0"/>
                <a:t>y</a:t>
              </a:r>
            </a:p>
          </p:txBody>
        </p:sp>
      </p:grpSp>
      <p:sp>
        <p:nvSpPr>
          <p:cNvPr id="63" name="Rectangle 62">
            <a:extLst>
              <a:ext uri="{FF2B5EF4-FFF2-40B4-BE49-F238E27FC236}">
                <a16:creationId xmlns:a16="http://schemas.microsoft.com/office/drawing/2014/main" id="{D7D8B865-44D6-0440-82CA-0F359786A4E5}"/>
              </a:ext>
            </a:extLst>
          </p:cNvPr>
          <p:cNvSpPr/>
          <p:nvPr/>
        </p:nvSpPr>
        <p:spPr>
          <a:xfrm>
            <a:off x="285564"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0F3F499A-1F29-B548-AB6F-EC5C0A732DBC}"/>
              </a:ext>
            </a:extLst>
          </p:cNvPr>
          <p:cNvGrpSpPr/>
          <p:nvPr/>
        </p:nvGrpSpPr>
        <p:grpSpPr>
          <a:xfrm>
            <a:off x="4569792" y="4117642"/>
            <a:ext cx="3142714" cy="917363"/>
            <a:chOff x="4542072" y="4814425"/>
            <a:chExt cx="3142714" cy="917363"/>
          </a:xfrm>
        </p:grpSpPr>
        <p:cxnSp>
          <p:nvCxnSpPr>
            <p:cNvPr id="65" name="Straight Connector 64">
              <a:extLst>
                <a:ext uri="{FF2B5EF4-FFF2-40B4-BE49-F238E27FC236}">
                  <a16:creationId xmlns:a16="http://schemas.microsoft.com/office/drawing/2014/main" id="{4AD55459-9DF8-7045-A94A-A9C2DAFF2608}"/>
                </a:ext>
              </a:extLst>
            </p:cNvPr>
            <p:cNvCxnSpPr/>
            <p:nvPr/>
          </p:nvCxnSpPr>
          <p:spPr>
            <a:xfrm>
              <a:off x="6147412" y="4915530"/>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6D365C4-8688-1241-896B-3FCA15126DF2}"/>
                </a:ext>
              </a:extLst>
            </p:cNvPr>
            <p:cNvCxnSpPr/>
            <p:nvPr/>
          </p:nvCxnSpPr>
          <p:spPr>
            <a:xfrm>
              <a:off x="6894004" y="4916721"/>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83159A1-C2A1-E346-8C82-B347EF8728B6}"/>
                </a:ext>
              </a:extLst>
            </p:cNvPr>
            <p:cNvCxnSpPr>
              <a:cxnSpLocks/>
            </p:cNvCxnSpPr>
            <p:nvPr/>
          </p:nvCxnSpPr>
          <p:spPr>
            <a:xfrm>
              <a:off x="4671383" y="4892439"/>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C00A540-E144-064D-8AF9-8CEA0B121904}"/>
                </a:ext>
              </a:extLst>
            </p:cNvPr>
            <p:cNvCxnSpPr/>
            <p:nvPr/>
          </p:nvCxnSpPr>
          <p:spPr>
            <a:xfrm>
              <a:off x="6142694" y="5648373"/>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34CC5C7-C715-A944-923D-1159745C9E33}"/>
                </a:ext>
              </a:extLst>
            </p:cNvPr>
            <p:cNvCxnSpPr/>
            <p:nvPr/>
          </p:nvCxnSpPr>
          <p:spPr>
            <a:xfrm>
              <a:off x="4689090" y="5645991"/>
              <a:ext cx="15070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C2F1045-1DD8-D046-9FFB-8F33A66D1DCD}"/>
                </a:ext>
              </a:extLst>
            </p:cNvPr>
            <p:cNvCxnSpPr>
              <a:cxnSpLocks/>
            </p:cNvCxnSpPr>
            <p:nvPr/>
          </p:nvCxnSpPr>
          <p:spPr>
            <a:xfrm flipV="1">
              <a:off x="4693886" y="4897270"/>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BAB76F6-68C3-1748-B03E-C350D2423EB9}"/>
                </a:ext>
              </a:extLst>
            </p:cNvPr>
            <p:cNvCxnSpPr/>
            <p:nvPr/>
          </p:nvCxnSpPr>
          <p:spPr>
            <a:xfrm>
              <a:off x="4678129" y="4914163"/>
              <a:ext cx="15070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E4F67F1-5A4A-7644-87DC-D3AF53DF96F6}"/>
                </a:ext>
              </a:extLst>
            </p:cNvPr>
            <p:cNvCxnSpPr>
              <a:cxnSpLocks/>
            </p:cNvCxnSpPr>
            <p:nvPr/>
          </p:nvCxnSpPr>
          <p:spPr>
            <a:xfrm>
              <a:off x="6134819" y="4895316"/>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226ECB3-384A-9F43-A69C-A5586DE4829F}"/>
                </a:ext>
              </a:extLst>
            </p:cNvPr>
            <p:cNvCxnSpPr>
              <a:cxnSpLocks/>
            </p:cNvCxnSpPr>
            <p:nvPr/>
          </p:nvCxnSpPr>
          <p:spPr>
            <a:xfrm flipV="1">
              <a:off x="6157322" y="4900147"/>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Oval 73">
              <a:extLst>
                <a:ext uri="{FF2B5EF4-FFF2-40B4-BE49-F238E27FC236}">
                  <a16:creationId xmlns:a16="http://schemas.microsoft.com/office/drawing/2014/main" id="{F1608194-85A8-2643-85AA-0B230CA03B2F}"/>
                </a:ext>
              </a:extLst>
            </p:cNvPr>
            <p:cNvSpPr/>
            <p:nvPr/>
          </p:nvSpPr>
          <p:spPr>
            <a:xfrm>
              <a:off x="5383953" y="523414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1C6DD59D-A20E-8444-ABDD-243E2DF03A40}"/>
                </a:ext>
              </a:extLst>
            </p:cNvPr>
            <p:cNvSpPr/>
            <p:nvPr/>
          </p:nvSpPr>
          <p:spPr>
            <a:xfrm>
              <a:off x="6116065" y="486417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DF7A794B-4E79-F94A-876E-ADED1AA53D7B}"/>
                </a:ext>
              </a:extLst>
            </p:cNvPr>
            <p:cNvSpPr/>
            <p:nvPr/>
          </p:nvSpPr>
          <p:spPr>
            <a:xfrm>
              <a:off x="6106076" y="560600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851268BE-2ED9-5E46-BAB1-990D19E9AB15}"/>
                </a:ext>
              </a:extLst>
            </p:cNvPr>
            <p:cNvSpPr/>
            <p:nvPr/>
          </p:nvSpPr>
          <p:spPr>
            <a:xfrm>
              <a:off x="6851041" y="523566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1FA7A1DD-8CB7-C24C-8A44-7A9AD5DED2D9}"/>
                </a:ext>
              </a:extLst>
            </p:cNvPr>
            <p:cNvSpPr/>
            <p:nvPr/>
          </p:nvSpPr>
          <p:spPr>
            <a:xfrm>
              <a:off x="7591383" y="486965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8EC20E5B-88FD-DB4E-AEE7-F955A5495BFB}"/>
                </a:ext>
              </a:extLst>
            </p:cNvPr>
            <p:cNvSpPr/>
            <p:nvPr/>
          </p:nvSpPr>
          <p:spPr>
            <a:xfrm>
              <a:off x="7593346" y="560600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2BEE436-AA17-6949-BF62-2A6290BE6566}"/>
                </a:ext>
              </a:extLst>
            </p:cNvPr>
            <p:cNvSpPr/>
            <p:nvPr/>
          </p:nvSpPr>
          <p:spPr>
            <a:xfrm>
              <a:off x="4654034" y="487113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a:extLst>
                <a:ext uri="{FF2B5EF4-FFF2-40B4-BE49-F238E27FC236}">
                  <a16:creationId xmlns:a16="http://schemas.microsoft.com/office/drawing/2014/main" id="{C0AAC0FD-8DAC-784B-A3B6-7D73AD196561}"/>
                </a:ext>
              </a:extLst>
            </p:cNvPr>
            <p:cNvCxnSpPr/>
            <p:nvPr/>
          </p:nvCxnSpPr>
          <p:spPr>
            <a:xfrm flipV="1">
              <a:off x="4648418" y="4816476"/>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3D2137CA-24B7-8C46-B3FA-C12AB127CF60}"/>
                </a:ext>
              </a:extLst>
            </p:cNvPr>
            <p:cNvCxnSpPr/>
            <p:nvPr/>
          </p:nvCxnSpPr>
          <p:spPr>
            <a:xfrm>
              <a:off x="4556618" y="481442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8843130-CC02-AD49-88FC-F59C5688A35E}"/>
                </a:ext>
              </a:extLst>
            </p:cNvPr>
            <p:cNvCxnSpPr/>
            <p:nvPr/>
          </p:nvCxnSpPr>
          <p:spPr>
            <a:xfrm>
              <a:off x="4553448" y="4906238"/>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DDE7E68-EB76-104F-87A4-846241566517}"/>
                </a:ext>
              </a:extLst>
            </p:cNvPr>
            <p:cNvCxnSpPr/>
            <p:nvPr/>
          </p:nvCxnSpPr>
          <p:spPr>
            <a:xfrm>
              <a:off x="4558934" y="4995371"/>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1F02B56D-89EE-4544-8F79-58AC60E98A04}"/>
                </a:ext>
              </a:extLst>
            </p:cNvPr>
            <p:cNvCxnSpPr/>
            <p:nvPr/>
          </p:nvCxnSpPr>
          <p:spPr>
            <a:xfrm>
              <a:off x="4545242" y="5546857"/>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730F876-22A2-804C-B571-B1045CBD5B12}"/>
                </a:ext>
              </a:extLst>
            </p:cNvPr>
            <p:cNvCxnSpPr/>
            <p:nvPr/>
          </p:nvCxnSpPr>
          <p:spPr>
            <a:xfrm>
              <a:off x="4542072" y="563867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F8E613C-5FF9-FF49-B273-D21B3E9AB7EF}"/>
                </a:ext>
              </a:extLst>
            </p:cNvPr>
            <p:cNvCxnSpPr/>
            <p:nvPr/>
          </p:nvCxnSpPr>
          <p:spPr>
            <a:xfrm>
              <a:off x="4547558" y="5727803"/>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Oval 95">
              <a:extLst>
                <a:ext uri="{FF2B5EF4-FFF2-40B4-BE49-F238E27FC236}">
                  <a16:creationId xmlns:a16="http://schemas.microsoft.com/office/drawing/2014/main" id="{8F0757AA-FC22-1A41-BB62-C021252254C1}"/>
                </a:ext>
              </a:extLst>
            </p:cNvPr>
            <p:cNvSpPr/>
            <p:nvPr/>
          </p:nvSpPr>
          <p:spPr>
            <a:xfrm>
              <a:off x="4650021" y="559503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Connector 96">
              <a:extLst>
                <a:ext uri="{FF2B5EF4-FFF2-40B4-BE49-F238E27FC236}">
                  <a16:creationId xmlns:a16="http://schemas.microsoft.com/office/drawing/2014/main" id="{668C25C6-5ECE-094A-BCA0-D423F52DF9F8}"/>
                </a:ext>
              </a:extLst>
            </p:cNvPr>
            <p:cNvCxnSpPr/>
            <p:nvPr/>
          </p:nvCxnSpPr>
          <p:spPr>
            <a:xfrm flipV="1">
              <a:off x="4637042" y="5548908"/>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8" name="TextBox 97">
            <a:extLst>
              <a:ext uri="{FF2B5EF4-FFF2-40B4-BE49-F238E27FC236}">
                <a16:creationId xmlns:a16="http://schemas.microsoft.com/office/drawing/2014/main" id="{D6F79807-2EF4-E64E-8DE3-587F91573B8E}"/>
              </a:ext>
            </a:extLst>
          </p:cNvPr>
          <p:cNvSpPr txBox="1"/>
          <p:nvPr/>
        </p:nvSpPr>
        <p:spPr>
          <a:xfrm>
            <a:off x="5735289" y="5148570"/>
            <a:ext cx="1015112"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 </a:t>
            </a:r>
            <a:r>
              <a:rPr lang="en-US" sz="2200" dirty="0">
                <a:solidFill>
                  <a:srgbClr val="FF0000"/>
                </a:solidFill>
                <a:latin typeface="Times New Roman" panose="02020603050405020304" pitchFamily="18" charset="0"/>
                <a:cs typeface="Times New Roman" panose="02020603050405020304" pitchFamily="18" charset="0"/>
              </a:rPr>
              <a:t>n = 2 </a:t>
            </a:r>
            <a:r>
              <a:rPr lang="en-US" sz="2200" dirty="0">
                <a:latin typeface="Times New Roman" panose="02020603050405020304" pitchFamily="18" charset="0"/>
                <a:cs typeface="Times New Roman" panose="02020603050405020304" pitchFamily="18" charset="0"/>
              </a:rPr>
              <a:t>   </a:t>
            </a:r>
          </a:p>
        </p:txBody>
      </p:sp>
      <p:sp>
        <p:nvSpPr>
          <p:cNvPr id="99" name="TextBox 98">
            <a:extLst>
              <a:ext uri="{FF2B5EF4-FFF2-40B4-BE49-F238E27FC236}">
                <a16:creationId xmlns:a16="http://schemas.microsoft.com/office/drawing/2014/main" id="{428F9FEE-56FA-D746-997E-C4A92DF59821}"/>
              </a:ext>
            </a:extLst>
          </p:cNvPr>
          <p:cNvSpPr txBox="1"/>
          <p:nvPr/>
        </p:nvSpPr>
        <p:spPr>
          <a:xfrm>
            <a:off x="2079343" y="5141708"/>
            <a:ext cx="802854" cy="430887"/>
          </a:xfrm>
          <a:prstGeom prst="rect">
            <a:avLst/>
          </a:prstGeom>
          <a:noFill/>
        </p:spPr>
        <p:txBody>
          <a:bodyPr wrap="square" rtlCol="0">
            <a:spAutoFit/>
          </a:bodyPr>
          <a:lstStyle/>
          <a:p>
            <a:r>
              <a:rPr lang="en-US" sz="2200" dirty="0">
                <a:solidFill>
                  <a:srgbClr val="FF0000"/>
                </a:solidFill>
                <a:latin typeface="Times New Roman" panose="02020603050405020304" pitchFamily="18" charset="0"/>
                <a:cs typeface="Times New Roman" panose="02020603050405020304" pitchFamily="18" charset="0"/>
              </a:rPr>
              <a:t>n = 1 </a:t>
            </a:r>
            <a:r>
              <a:rPr lang="en-US" sz="2200" dirty="0">
                <a:latin typeface="Times New Roman" panose="02020603050405020304" pitchFamily="18" charset="0"/>
                <a:cs typeface="Times New Roman" panose="02020603050405020304" pitchFamily="18" charset="0"/>
              </a:rPr>
              <a:t>   </a:t>
            </a:r>
          </a:p>
        </p:txBody>
      </p:sp>
      <p:sp>
        <p:nvSpPr>
          <p:cNvPr id="101" name="TextBox 100">
            <a:extLst>
              <a:ext uri="{FF2B5EF4-FFF2-40B4-BE49-F238E27FC236}">
                <a16:creationId xmlns:a16="http://schemas.microsoft.com/office/drawing/2014/main" id="{E6009BD0-B0E7-5642-9638-A7EFAA11554A}"/>
              </a:ext>
            </a:extLst>
          </p:cNvPr>
          <p:cNvSpPr txBox="1"/>
          <p:nvPr/>
        </p:nvSpPr>
        <p:spPr>
          <a:xfrm>
            <a:off x="3638510" y="6163358"/>
            <a:ext cx="1692381" cy="307777"/>
          </a:xfrm>
          <a:prstGeom prst="rect">
            <a:avLst/>
          </a:prstGeom>
          <a:noFill/>
          <a:ln>
            <a:noFill/>
          </a:ln>
        </p:spPr>
        <p:txBody>
          <a:bodyPr wrap="square" rtlCol="0">
            <a:spAutoFit/>
          </a:bodyPr>
          <a:lstStyle/>
          <a:p>
            <a:r>
              <a:rPr lang="en-US" sz="1400" dirty="0">
                <a:latin typeface="Times New Roman" panose="02020603050405020304" pitchFamily="18" charset="0"/>
                <a:cs typeface="Times New Roman" panose="02020603050405020304" pitchFamily="18" charset="0"/>
              </a:rPr>
              <a:t>Lattice truss units, </a:t>
            </a:r>
            <a:r>
              <a:rPr lang="en-US" sz="1400" dirty="0">
                <a:solidFill>
                  <a:srgbClr val="FF0000"/>
                </a:solidFill>
                <a:latin typeface="Times New Roman" panose="02020603050405020304" pitchFamily="18" charset="0"/>
                <a:cs typeface="Times New Roman" panose="02020603050405020304" pitchFamily="18" charset="0"/>
              </a:rPr>
              <a:t>n</a:t>
            </a:r>
          </a:p>
        </p:txBody>
      </p:sp>
      <p:grpSp>
        <p:nvGrpSpPr>
          <p:cNvPr id="2" name="Group 1">
            <a:extLst>
              <a:ext uri="{FF2B5EF4-FFF2-40B4-BE49-F238E27FC236}">
                <a16:creationId xmlns:a16="http://schemas.microsoft.com/office/drawing/2014/main" id="{BA611BCD-B9B2-D344-88DF-F960F8334862}"/>
              </a:ext>
            </a:extLst>
          </p:cNvPr>
          <p:cNvGrpSpPr/>
          <p:nvPr/>
        </p:nvGrpSpPr>
        <p:grpSpPr>
          <a:xfrm>
            <a:off x="1551986" y="4113780"/>
            <a:ext cx="1665433" cy="917363"/>
            <a:chOff x="1690262" y="3957965"/>
            <a:chExt cx="1665433" cy="917363"/>
          </a:xfrm>
        </p:grpSpPr>
        <p:cxnSp>
          <p:nvCxnSpPr>
            <p:cNvPr id="102" name="Straight Connector 101">
              <a:extLst>
                <a:ext uri="{FF2B5EF4-FFF2-40B4-BE49-F238E27FC236}">
                  <a16:creationId xmlns:a16="http://schemas.microsoft.com/office/drawing/2014/main" id="{9D9FC01E-A5BE-274A-BA41-F65270F010C5}"/>
                </a:ext>
              </a:extLst>
            </p:cNvPr>
            <p:cNvCxnSpPr>
              <a:cxnSpLocks/>
            </p:cNvCxnSpPr>
            <p:nvPr/>
          </p:nvCxnSpPr>
          <p:spPr>
            <a:xfrm>
              <a:off x="1819573" y="4035979"/>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DDEE183-8494-ED42-A482-956801DE4302}"/>
                </a:ext>
              </a:extLst>
            </p:cNvPr>
            <p:cNvCxnSpPr/>
            <p:nvPr/>
          </p:nvCxnSpPr>
          <p:spPr>
            <a:xfrm>
              <a:off x="1837280" y="4789531"/>
              <a:ext cx="15070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767AD77-CFDA-8647-BA01-7DA6C863A57A}"/>
                </a:ext>
              </a:extLst>
            </p:cNvPr>
            <p:cNvCxnSpPr>
              <a:cxnSpLocks/>
            </p:cNvCxnSpPr>
            <p:nvPr/>
          </p:nvCxnSpPr>
          <p:spPr>
            <a:xfrm flipV="1">
              <a:off x="1842076" y="4040810"/>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9F615E2B-399E-E94A-A3E5-A6DB12B39CDE}"/>
                </a:ext>
              </a:extLst>
            </p:cNvPr>
            <p:cNvCxnSpPr/>
            <p:nvPr/>
          </p:nvCxnSpPr>
          <p:spPr>
            <a:xfrm>
              <a:off x="1826319" y="4057703"/>
              <a:ext cx="15070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Oval 105">
              <a:extLst>
                <a:ext uri="{FF2B5EF4-FFF2-40B4-BE49-F238E27FC236}">
                  <a16:creationId xmlns:a16="http://schemas.microsoft.com/office/drawing/2014/main" id="{98DD97D6-4D2B-724E-BEEB-A86756BBD003}"/>
                </a:ext>
              </a:extLst>
            </p:cNvPr>
            <p:cNvSpPr/>
            <p:nvPr/>
          </p:nvSpPr>
          <p:spPr>
            <a:xfrm>
              <a:off x="2532143" y="437768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E585662F-5B9A-3B4E-A691-7866189D982E}"/>
                </a:ext>
              </a:extLst>
            </p:cNvPr>
            <p:cNvSpPr/>
            <p:nvPr/>
          </p:nvSpPr>
          <p:spPr>
            <a:xfrm>
              <a:off x="3264255" y="400771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1348AA04-5740-0C41-B72A-1D3E746C9605}"/>
                </a:ext>
              </a:extLst>
            </p:cNvPr>
            <p:cNvSpPr/>
            <p:nvPr/>
          </p:nvSpPr>
          <p:spPr>
            <a:xfrm>
              <a:off x="3254266" y="474954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B290EB9C-1E9F-3A4E-9E71-0EDCD0E9F954}"/>
                </a:ext>
              </a:extLst>
            </p:cNvPr>
            <p:cNvSpPr/>
            <p:nvPr/>
          </p:nvSpPr>
          <p:spPr>
            <a:xfrm>
              <a:off x="1802224" y="401467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678343FB-2E6F-A141-91F6-E7154E1E632C}"/>
                </a:ext>
              </a:extLst>
            </p:cNvPr>
            <p:cNvCxnSpPr/>
            <p:nvPr/>
          </p:nvCxnSpPr>
          <p:spPr>
            <a:xfrm flipV="1">
              <a:off x="1796608" y="3960016"/>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6EA4A45-FB6C-E240-A860-89E0BE81F810}"/>
                </a:ext>
              </a:extLst>
            </p:cNvPr>
            <p:cNvCxnSpPr/>
            <p:nvPr/>
          </p:nvCxnSpPr>
          <p:spPr>
            <a:xfrm>
              <a:off x="1704808" y="395796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66F4FFF-E7FD-E443-BF1E-56775A9CB60C}"/>
                </a:ext>
              </a:extLst>
            </p:cNvPr>
            <p:cNvCxnSpPr/>
            <p:nvPr/>
          </p:nvCxnSpPr>
          <p:spPr>
            <a:xfrm>
              <a:off x="1701638" y="4049778"/>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6617C3B-C430-0C4F-B4EB-C8E40E2493B1}"/>
                </a:ext>
              </a:extLst>
            </p:cNvPr>
            <p:cNvCxnSpPr/>
            <p:nvPr/>
          </p:nvCxnSpPr>
          <p:spPr>
            <a:xfrm>
              <a:off x="1707124" y="4138911"/>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1891D30C-91E0-0844-A682-1D99AED253BD}"/>
                </a:ext>
              </a:extLst>
            </p:cNvPr>
            <p:cNvCxnSpPr/>
            <p:nvPr/>
          </p:nvCxnSpPr>
          <p:spPr>
            <a:xfrm>
              <a:off x="1693432" y="4690397"/>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269F7A2-8F2C-994E-91A2-A029288922B3}"/>
                </a:ext>
              </a:extLst>
            </p:cNvPr>
            <p:cNvCxnSpPr/>
            <p:nvPr/>
          </p:nvCxnSpPr>
          <p:spPr>
            <a:xfrm>
              <a:off x="1690262" y="478221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01CA3D0D-E767-CC48-A125-36CB55C20379}"/>
                </a:ext>
              </a:extLst>
            </p:cNvPr>
            <p:cNvCxnSpPr/>
            <p:nvPr/>
          </p:nvCxnSpPr>
          <p:spPr>
            <a:xfrm>
              <a:off x="1695748" y="4871343"/>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Oval 116">
              <a:extLst>
                <a:ext uri="{FF2B5EF4-FFF2-40B4-BE49-F238E27FC236}">
                  <a16:creationId xmlns:a16="http://schemas.microsoft.com/office/drawing/2014/main" id="{FB7655F6-1CEF-7B4A-A5C6-8D1E24FC4142}"/>
                </a:ext>
              </a:extLst>
            </p:cNvPr>
            <p:cNvSpPr/>
            <p:nvPr/>
          </p:nvSpPr>
          <p:spPr>
            <a:xfrm>
              <a:off x="1798211" y="473857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a:extLst>
                <a:ext uri="{FF2B5EF4-FFF2-40B4-BE49-F238E27FC236}">
                  <a16:creationId xmlns:a16="http://schemas.microsoft.com/office/drawing/2014/main" id="{993ABE1A-90CE-0041-898E-2D7F73B01B48}"/>
                </a:ext>
              </a:extLst>
            </p:cNvPr>
            <p:cNvCxnSpPr/>
            <p:nvPr/>
          </p:nvCxnSpPr>
          <p:spPr>
            <a:xfrm flipV="1">
              <a:off x="1785232" y="4692448"/>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0" name="Straight Connector 119">
            <a:extLst>
              <a:ext uri="{FF2B5EF4-FFF2-40B4-BE49-F238E27FC236}">
                <a16:creationId xmlns:a16="http://schemas.microsoft.com/office/drawing/2014/main" id="{985081CB-2995-8E41-A9DB-D87489E0B6FB}"/>
              </a:ext>
            </a:extLst>
          </p:cNvPr>
          <p:cNvCxnSpPr/>
          <p:nvPr/>
        </p:nvCxnSpPr>
        <p:spPr>
          <a:xfrm>
            <a:off x="285564" y="1180000"/>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5B82EB38-29C7-6F45-95B4-9BEEF37F6365}"/>
              </a:ext>
            </a:extLst>
          </p:cNvPr>
          <p:cNvSpPr txBox="1"/>
          <p:nvPr/>
        </p:nvSpPr>
        <p:spPr>
          <a:xfrm>
            <a:off x="2177699" y="226609"/>
            <a:ext cx="5201897"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Lattice Truss Beam Designs with   </a:t>
            </a:r>
          </a:p>
          <a:p>
            <a:r>
              <a:rPr lang="en-US" sz="2800" dirty="0">
                <a:latin typeface="Times New Roman" panose="02020603050405020304" pitchFamily="18" charset="0"/>
                <a:cs typeface="Times New Roman" panose="02020603050405020304" pitchFamily="18" charset="0"/>
              </a:rPr>
              <a:t>Five Joints per Unit, Design #12         </a:t>
            </a:r>
          </a:p>
        </p:txBody>
      </p:sp>
      <p:grpSp>
        <p:nvGrpSpPr>
          <p:cNvPr id="119" name="Group 118">
            <a:extLst>
              <a:ext uri="{FF2B5EF4-FFF2-40B4-BE49-F238E27FC236}">
                <a16:creationId xmlns:a16="http://schemas.microsoft.com/office/drawing/2014/main" id="{9CFF8149-BCFF-9543-9849-1242FBDDC90F}"/>
              </a:ext>
            </a:extLst>
          </p:cNvPr>
          <p:cNvGrpSpPr/>
          <p:nvPr/>
        </p:nvGrpSpPr>
        <p:grpSpPr>
          <a:xfrm>
            <a:off x="7065441" y="6047122"/>
            <a:ext cx="1678033" cy="481586"/>
            <a:chOff x="1032936" y="5890542"/>
            <a:chExt cx="1678033" cy="481586"/>
          </a:xfrm>
        </p:grpSpPr>
        <p:sp>
          <p:nvSpPr>
            <p:cNvPr id="121" name="TextBox 120">
              <a:extLst>
                <a:ext uri="{FF2B5EF4-FFF2-40B4-BE49-F238E27FC236}">
                  <a16:creationId xmlns:a16="http://schemas.microsoft.com/office/drawing/2014/main" id="{6BC51716-C8E2-6B44-B627-1CAC65CF5F72}"/>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23" name="TextBox 122">
              <a:extLst>
                <a:ext uri="{FF2B5EF4-FFF2-40B4-BE49-F238E27FC236}">
                  <a16:creationId xmlns:a16="http://schemas.microsoft.com/office/drawing/2014/main" id="{04842931-3796-D64D-A36B-DC349DE6BBA1}"/>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4075449684"/>
      </p:ext>
    </p:extLst>
  </p:cSld>
  <p:clrMapOvr>
    <a:masterClrMapping/>
  </p:clrMapOvr>
  <p:transition advClick="0" advTm="9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Straight Connector 60">
            <a:extLst>
              <a:ext uri="{FF2B5EF4-FFF2-40B4-BE49-F238E27FC236}">
                <a16:creationId xmlns:a16="http://schemas.microsoft.com/office/drawing/2014/main" id="{A797F660-98B1-5043-AFFA-EED89E70936B}"/>
              </a:ext>
            </a:extLst>
          </p:cNvPr>
          <p:cNvCxnSpPr>
            <a:cxnSpLocks/>
          </p:cNvCxnSpPr>
          <p:nvPr/>
        </p:nvCxnSpPr>
        <p:spPr>
          <a:xfrm>
            <a:off x="8015906" y="3274459"/>
            <a:ext cx="2498" cy="6883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358FFC3-A716-1346-A61F-EE2C4001ECF0}"/>
              </a:ext>
            </a:extLst>
          </p:cNvPr>
          <p:cNvCxnSpPr>
            <a:cxnSpLocks/>
          </p:cNvCxnSpPr>
          <p:nvPr/>
        </p:nvCxnSpPr>
        <p:spPr>
          <a:xfrm>
            <a:off x="2207955" y="3281028"/>
            <a:ext cx="2498" cy="6883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109C095-4019-E240-BBED-E3B00BCCBE33}"/>
              </a:ext>
            </a:extLst>
          </p:cNvPr>
          <p:cNvCxnSpPr>
            <a:cxnSpLocks/>
          </p:cNvCxnSpPr>
          <p:nvPr/>
        </p:nvCxnSpPr>
        <p:spPr>
          <a:xfrm>
            <a:off x="3691019" y="3277026"/>
            <a:ext cx="2498" cy="6883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A452498-E71A-9342-A5C1-5FFBDD255501}"/>
              </a:ext>
            </a:extLst>
          </p:cNvPr>
          <p:cNvCxnSpPr>
            <a:cxnSpLocks/>
          </p:cNvCxnSpPr>
          <p:nvPr/>
        </p:nvCxnSpPr>
        <p:spPr>
          <a:xfrm>
            <a:off x="5146996" y="3263284"/>
            <a:ext cx="2498" cy="6883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B26D8B6-55CF-4C45-AD5E-559C3583C8AA}"/>
              </a:ext>
            </a:extLst>
          </p:cNvPr>
          <p:cNvCxnSpPr>
            <a:cxnSpLocks/>
          </p:cNvCxnSpPr>
          <p:nvPr/>
        </p:nvCxnSpPr>
        <p:spPr>
          <a:xfrm>
            <a:off x="2196879" y="3244430"/>
            <a:ext cx="754030" cy="386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893F14D-A66D-3A47-9806-C30481A752AF}"/>
              </a:ext>
            </a:extLst>
          </p:cNvPr>
          <p:cNvCxnSpPr>
            <a:cxnSpLocks/>
          </p:cNvCxnSpPr>
          <p:nvPr/>
        </p:nvCxnSpPr>
        <p:spPr>
          <a:xfrm>
            <a:off x="3678166" y="3250527"/>
            <a:ext cx="754030" cy="386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0D8E431-3B8F-7F42-BCA7-570BDED9D56E}"/>
              </a:ext>
            </a:extLst>
          </p:cNvPr>
          <p:cNvCxnSpPr>
            <a:cxnSpLocks/>
          </p:cNvCxnSpPr>
          <p:nvPr/>
        </p:nvCxnSpPr>
        <p:spPr>
          <a:xfrm>
            <a:off x="6546782" y="3249905"/>
            <a:ext cx="754030" cy="386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A9EE7D3-BCB7-104A-BD56-52174A6FCF8F}"/>
              </a:ext>
            </a:extLst>
          </p:cNvPr>
          <p:cNvCxnSpPr>
            <a:cxnSpLocks/>
          </p:cNvCxnSpPr>
          <p:nvPr/>
        </p:nvCxnSpPr>
        <p:spPr>
          <a:xfrm>
            <a:off x="2231972" y="3255696"/>
            <a:ext cx="14439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4928043-97B6-BE4D-B2B0-17D905D91B2B}"/>
              </a:ext>
            </a:extLst>
          </p:cNvPr>
          <p:cNvCxnSpPr>
            <a:cxnSpLocks/>
          </p:cNvCxnSpPr>
          <p:nvPr/>
        </p:nvCxnSpPr>
        <p:spPr>
          <a:xfrm>
            <a:off x="735089" y="3246031"/>
            <a:ext cx="754030" cy="386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009B5D1-8DA6-E44D-91CE-7C1A11544B52}"/>
              </a:ext>
            </a:extLst>
          </p:cNvPr>
          <p:cNvCxnSpPr/>
          <p:nvPr/>
        </p:nvCxnSpPr>
        <p:spPr>
          <a:xfrm>
            <a:off x="2195450" y="3996490"/>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1BA6718-AD7B-DD43-81C7-2BC632B84ECC}"/>
              </a:ext>
            </a:extLst>
          </p:cNvPr>
          <p:cNvCxnSpPr/>
          <p:nvPr/>
        </p:nvCxnSpPr>
        <p:spPr>
          <a:xfrm>
            <a:off x="741846" y="3994108"/>
            <a:ext cx="15070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055443-B990-674B-BCE8-81E6DF9CCA36}"/>
              </a:ext>
            </a:extLst>
          </p:cNvPr>
          <p:cNvCxnSpPr>
            <a:cxnSpLocks/>
          </p:cNvCxnSpPr>
          <p:nvPr/>
        </p:nvCxnSpPr>
        <p:spPr>
          <a:xfrm>
            <a:off x="6544306" y="3247771"/>
            <a:ext cx="14808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67ADE37-7793-3049-82B2-43906589FE08}"/>
              </a:ext>
            </a:extLst>
          </p:cNvPr>
          <p:cNvCxnSpPr/>
          <p:nvPr/>
        </p:nvCxnSpPr>
        <p:spPr>
          <a:xfrm>
            <a:off x="6548195" y="4001748"/>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D6342BD-8F7C-EE46-97FD-7572D10425B0}"/>
              </a:ext>
            </a:extLst>
          </p:cNvPr>
          <p:cNvCxnSpPr>
            <a:cxnSpLocks/>
          </p:cNvCxnSpPr>
          <p:nvPr/>
        </p:nvCxnSpPr>
        <p:spPr>
          <a:xfrm>
            <a:off x="3696704" y="3256624"/>
            <a:ext cx="14312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387CB0D-3FCD-1544-950D-D1CF4783AC4E}"/>
              </a:ext>
            </a:extLst>
          </p:cNvPr>
          <p:cNvCxnSpPr/>
          <p:nvPr/>
        </p:nvCxnSpPr>
        <p:spPr>
          <a:xfrm>
            <a:off x="3664904" y="3986225"/>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B1459110-0203-AE49-9DDA-49B7FB935EE1}"/>
              </a:ext>
            </a:extLst>
          </p:cNvPr>
          <p:cNvSpPr/>
          <p:nvPr/>
        </p:nvSpPr>
        <p:spPr>
          <a:xfrm>
            <a:off x="5486132" y="3571923"/>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Oval 50">
            <a:extLst>
              <a:ext uri="{FF2B5EF4-FFF2-40B4-BE49-F238E27FC236}">
                <a16:creationId xmlns:a16="http://schemas.microsoft.com/office/drawing/2014/main" id="{CE9F7B41-8204-924F-8509-1EE3DA309B66}"/>
              </a:ext>
            </a:extLst>
          </p:cNvPr>
          <p:cNvSpPr/>
          <p:nvPr/>
        </p:nvSpPr>
        <p:spPr>
          <a:xfrm>
            <a:off x="5808107" y="3571175"/>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Oval 51">
            <a:extLst>
              <a:ext uri="{FF2B5EF4-FFF2-40B4-BE49-F238E27FC236}">
                <a16:creationId xmlns:a16="http://schemas.microsoft.com/office/drawing/2014/main" id="{25301621-CC55-B940-B62A-C6DD0E2F0DDD}"/>
              </a:ext>
            </a:extLst>
          </p:cNvPr>
          <p:cNvSpPr/>
          <p:nvPr/>
        </p:nvSpPr>
        <p:spPr>
          <a:xfrm>
            <a:off x="6097359" y="3568808"/>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3" name="Straight Arrow Connector 52">
            <a:extLst>
              <a:ext uri="{FF2B5EF4-FFF2-40B4-BE49-F238E27FC236}">
                <a16:creationId xmlns:a16="http://schemas.microsoft.com/office/drawing/2014/main" id="{414F20BD-D0CC-D347-9DBD-C2F1C8ED8149}"/>
              </a:ext>
            </a:extLst>
          </p:cNvPr>
          <p:cNvCxnSpPr>
            <a:cxnSpLocks/>
          </p:cNvCxnSpPr>
          <p:nvPr/>
        </p:nvCxnSpPr>
        <p:spPr>
          <a:xfrm>
            <a:off x="8253415" y="2990732"/>
            <a:ext cx="0" cy="218677"/>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B7CAFE34-3794-E143-8B4C-CD0113DCA7D6}"/>
              </a:ext>
            </a:extLst>
          </p:cNvPr>
          <p:cNvCxnSpPr>
            <a:cxnSpLocks/>
          </p:cNvCxnSpPr>
          <p:nvPr/>
        </p:nvCxnSpPr>
        <p:spPr>
          <a:xfrm>
            <a:off x="8246884" y="3999843"/>
            <a:ext cx="0" cy="205680"/>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BCD9DA6-7C2B-FF47-9A3B-DFAE88DF06E2}"/>
              </a:ext>
            </a:extLst>
          </p:cNvPr>
          <p:cNvCxnSpPr>
            <a:cxnSpLocks/>
          </p:cNvCxnSpPr>
          <p:nvPr/>
        </p:nvCxnSpPr>
        <p:spPr>
          <a:xfrm flipV="1">
            <a:off x="746642" y="3245387"/>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4EF2658-5435-E04B-A32B-1C50D84AA34D}"/>
              </a:ext>
            </a:extLst>
          </p:cNvPr>
          <p:cNvCxnSpPr/>
          <p:nvPr/>
        </p:nvCxnSpPr>
        <p:spPr>
          <a:xfrm>
            <a:off x="730885" y="3262280"/>
            <a:ext cx="15070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007BACE7-E4CB-3245-AA20-3D31F93F812E}"/>
              </a:ext>
            </a:extLst>
          </p:cNvPr>
          <p:cNvCxnSpPr>
            <a:cxnSpLocks/>
          </p:cNvCxnSpPr>
          <p:nvPr/>
        </p:nvCxnSpPr>
        <p:spPr>
          <a:xfrm flipV="1">
            <a:off x="2210078" y="3248264"/>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9F448F11-E983-494E-8EED-4CE5D3F15342}"/>
              </a:ext>
            </a:extLst>
          </p:cNvPr>
          <p:cNvCxnSpPr>
            <a:cxnSpLocks/>
          </p:cNvCxnSpPr>
          <p:nvPr/>
        </p:nvCxnSpPr>
        <p:spPr>
          <a:xfrm flipV="1">
            <a:off x="3696704" y="3241221"/>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338BFDD-EB1F-5C4E-9FD4-9CFDE74B9BC9}"/>
              </a:ext>
            </a:extLst>
          </p:cNvPr>
          <p:cNvCxnSpPr>
            <a:cxnSpLocks/>
          </p:cNvCxnSpPr>
          <p:nvPr/>
        </p:nvCxnSpPr>
        <p:spPr>
          <a:xfrm flipV="1">
            <a:off x="6572736" y="3234178"/>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7BB8B3D6-34B3-7A4E-A87F-99657AF11A96}"/>
              </a:ext>
            </a:extLst>
          </p:cNvPr>
          <p:cNvSpPr/>
          <p:nvPr/>
        </p:nvSpPr>
        <p:spPr>
          <a:xfrm>
            <a:off x="1436709" y="358226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6CD6C0D-34AD-4544-9F62-ECBF53FA0B98}"/>
              </a:ext>
            </a:extLst>
          </p:cNvPr>
          <p:cNvSpPr/>
          <p:nvPr/>
        </p:nvSpPr>
        <p:spPr>
          <a:xfrm>
            <a:off x="2168821" y="321229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359ADB1-10DF-ED48-B0AE-C5CBF05B290B}"/>
              </a:ext>
            </a:extLst>
          </p:cNvPr>
          <p:cNvSpPr/>
          <p:nvPr/>
        </p:nvSpPr>
        <p:spPr>
          <a:xfrm>
            <a:off x="6521566" y="321755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60E3D537-5D81-824B-83A5-18A478FE707A}"/>
              </a:ext>
            </a:extLst>
          </p:cNvPr>
          <p:cNvSpPr/>
          <p:nvPr/>
        </p:nvSpPr>
        <p:spPr>
          <a:xfrm>
            <a:off x="7966144" y="320660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3E99666F-94FE-594B-9C9A-6542CFBEEB1F}"/>
              </a:ext>
            </a:extLst>
          </p:cNvPr>
          <p:cNvSpPr/>
          <p:nvPr/>
        </p:nvSpPr>
        <p:spPr>
          <a:xfrm>
            <a:off x="2164307" y="395412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02E0CEAE-3896-A14A-A9E1-CDD409BE1D88}"/>
              </a:ext>
            </a:extLst>
          </p:cNvPr>
          <p:cNvSpPr/>
          <p:nvPr/>
        </p:nvSpPr>
        <p:spPr>
          <a:xfrm>
            <a:off x="6511577" y="395938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7124475-EAAD-C84F-A3C8-060F93A2C1AA}"/>
              </a:ext>
            </a:extLst>
          </p:cNvPr>
          <p:cNvSpPr/>
          <p:nvPr/>
        </p:nvSpPr>
        <p:spPr>
          <a:xfrm>
            <a:off x="2903797" y="358377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2E8B82A-2CD7-1648-B7AC-BD2FDD9B66F9}"/>
              </a:ext>
            </a:extLst>
          </p:cNvPr>
          <p:cNvSpPr/>
          <p:nvPr/>
        </p:nvSpPr>
        <p:spPr>
          <a:xfrm>
            <a:off x="7979057" y="394295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2535A81B-C305-5248-91B5-E17EF35B56F2}"/>
              </a:ext>
            </a:extLst>
          </p:cNvPr>
          <p:cNvSpPr/>
          <p:nvPr/>
        </p:nvSpPr>
        <p:spPr>
          <a:xfrm>
            <a:off x="7247702" y="357913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3930AECF-4304-2B40-9608-28279C8E7D28}"/>
              </a:ext>
            </a:extLst>
          </p:cNvPr>
          <p:cNvSpPr/>
          <p:nvPr/>
        </p:nvSpPr>
        <p:spPr>
          <a:xfrm>
            <a:off x="5093803" y="321297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0CE7FE2-CDB5-CB48-8423-CD07B01E5AF8}"/>
              </a:ext>
            </a:extLst>
          </p:cNvPr>
          <p:cNvSpPr/>
          <p:nvPr/>
        </p:nvSpPr>
        <p:spPr>
          <a:xfrm>
            <a:off x="5095766" y="394385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1FD7898-E07B-5D41-96B5-07A9D46EE447}"/>
              </a:ext>
            </a:extLst>
          </p:cNvPr>
          <p:cNvSpPr/>
          <p:nvPr/>
        </p:nvSpPr>
        <p:spPr>
          <a:xfrm>
            <a:off x="4386311" y="358103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A9A85CEB-8E08-894E-8EFA-3343150FF17E}"/>
              </a:ext>
            </a:extLst>
          </p:cNvPr>
          <p:cNvSpPr/>
          <p:nvPr/>
        </p:nvSpPr>
        <p:spPr>
          <a:xfrm>
            <a:off x="3644139" y="321776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0C528D-6EFD-3342-9432-0C754EB824DA}"/>
              </a:ext>
            </a:extLst>
          </p:cNvPr>
          <p:cNvSpPr/>
          <p:nvPr/>
        </p:nvSpPr>
        <p:spPr>
          <a:xfrm>
            <a:off x="3646102" y="395412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E0E72C0-1F8B-2A4D-9AA9-CD43F6177871}"/>
              </a:ext>
            </a:extLst>
          </p:cNvPr>
          <p:cNvSpPr/>
          <p:nvPr/>
        </p:nvSpPr>
        <p:spPr>
          <a:xfrm>
            <a:off x="706790" y="321924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75C6DBBC-0BBD-BE46-A4A2-101E266EC252}"/>
              </a:ext>
            </a:extLst>
          </p:cNvPr>
          <p:cNvCxnSpPr/>
          <p:nvPr/>
        </p:nvCxnSpPr>
        <p:spPr>
          <a:xfrm flipV="1">
            <a:off x="701174" y="3164593"/>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3D1DAA8-C59E-2E4C-9972-A69AFCE2D236}"/>
              </a:ext>
            </a:extLst>
          </p:cNvPr>
          <p:cNvCxnSpPr/>
          <p:nvPr/>
        </p:nvCxnSpPr>
        <p:spPr>
          <a:xfrm>
            <a:off x="609374" y="3162542"/>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EEE5B1F-2ADC-794B-94D4-07067790054E}"/>
              </a:ext>
            </a:extLst>
          </p:cNvPr>
          <p:cNvCxnSpPr/>
          <p:nvPr/>
        </p:nvCxnSpPr>
        <p:spPr>
          <a:xfrm>
            <a:off x="606204" y="325435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659527C-B408-8042-88E7-F6352D8FE844}"/>
              </a:ext>
            </a:extLst>
          </p:cNvPr>
          <p:cNvCxnSpPr/>
          <p:nvPr/>
        </p:nvCxnSpPr>
        <p:spPr>
          <a:xfrm>
            <a:off x="611690" y="3343488"/>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7526312-92FF-DE49-BB9F-D533B80A0B93}"/>
              </a:ext>
            </a:extLst>
          </p:cNvPr>
          <p:cNvCxnSpPr/>
          <p:nvPr/>
        </p:nvCxnSpPr>
        <p:spPr>
          <a:xfrm>
            <a:off x="597998" y="3894974"/>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8666E57-E226-E643-AFFA-CAF44FEB4199}"/>
              </a:ext>
            </a:extLst>
          </p:cNvPr>
          <p:cNvCxnSpPr/>
          <p:nvPr/>
        </p:nvCxnSpPr>
        <p:spPr>
          <a:xfrm>
            <a:off x="594828" y="3986787"/>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D6825D9-6762-C44E-8A6E-24B2B6670D7D}"/>
              </a:ext>
            </a:extLst>
          </p:cNvPr>
          <p:cNvCxnSpPr/>
          <p:nvPr/>
        </p:nvCxnSpPr>
        <p:spPr>
          <a:xfrm>
            <a:off x="600314" y="407592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9DD5A9FE-35F5-FB4A-BB86-79F795E335AA}"/>
              </a:ext>
            </a:extLst>
          </p:cNvPr>
          <p:cNvSpPr/>
          <p:nvPr/>
        </p:nvSpPr>
        <p:spPr>
          <a:xfrm>
            <a:off x="702777" y="394315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CDAC93FC-F38E-7348-89E1-E2846407E7C2}"/>
              </a:ext>
            </a:extLst>
          </p:cNvPr>
          <p:cNvCxnSpPr/>
          <p:nvPr/>
        </p:nvCxnSpPr>
        <p:spPr>
          <a:xfrm flipV="1">
            <a:off x="689798" y="3897025"/>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44B12511-909F-024B-9B56-80D6C06A906B}"/>
              </a:ext>
            </a:extLst>
          </p:cNvPr>
          <p:cNvSpPr txBox="1"/>
          <p:nvPr/>
        </p:nvSpPr>
        <p:spPr>
          <a:xfrm>
            <a:off x="8011864" y="2595034"/>
            <a:ext cx="536444"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sp>
        <p:nvSpPr>
          <p:cNvPr id="63" name="TextBox 62">
            <a:extLst>
              <a:ext uri="{FF2B5EF4-FFF2-40B4-BE49-F238E27FC236}">
                <a16:creationId xmlns:a16="http://schemas.microsoft.com/office/drawing/2014/main" id="{20E47B15-75C0-044C-9F4B-19699926A95B}"/>
              </a:ext>
            </a:extLst>
          </p:cNvPr>
          <p:cNvSpPr txBox="1"/>
          <p:nvPr/>
        </p:nvSpPr>
        <p:spPr>
          <a:xfrm>
            <a:off x="7985737" y="4283161"/>
            <a:ext cx="546216"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grpSp>
        <p:nvGrpSpPr>
          <p:cNvPr id="64" name="Group 63">
            <a:extLst>
              <a:ext uri="{FF2B5EF4-FFF2-40B4-BE49-F238E27FC236}">
                <a16:creationId xmlns:a16="http://schemas.microsoft.com/office/drawing/2014/main" id="{B4AFCAE0-0086-FF41-9AD8-957E3563F114}"/>
              </a:ext>
            </a:extLst>
          </p:cNvPr>
          <p:cNvGrpSpPr/>
          <p:nvPr/>
        </p:nvGrpSpPr>
        <p:grpSpPr>
          <a:xfrm>
            <a:off x="466915" y="5418441"/>
            <a:ext cx="924602" cy="1058574"/>
            <a:chOff x="536432" y="5376415"/>
            <a:chExt cx="924602" cy="1058574"/>
          </a:xfrm>
        </p:grpSpPr>
        <p:cxnSp>
          <p:nvCxnSpPr>
            <p:cNvPr id="65" name="Straight Arrow Connector 64">
              <a:extLst>
                <a:ext uri="{FF2B5EF4-FFF2-40B4-BE49-F238E27FC236}">
                  <a16:creationId xmlns:a16="http://schemas.microsoft.com/office/drawing/2014/main" id="{707AAE22-C821-1F48-8D91-0C93DDC0116A}"/>
                </a:ext>
              </a:extLst>
            </p:cNvPr>
            <p:cNvCxnSpPr/>
            <p:nvPr/>
          </p:nvCxnSpPr>
          <p:spPr>
            <a:xfrm>
              <a:off x="655200" y="6285600"/>
              <a:ext cx="469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52D8AFFE-A09C-C34F-9929-9352DCBB7598}"/>
                </a:ext>
              </a:extLst>
            </p:cNvPr>
            <p:cNvSpPr txBox="1"/>
            <p:nvPr/>
          </p:nvSpPr>
          <p:spPr>
            <a:xfrm>
              <a:off x="1180298" y="6065657"/>
              <a:ext cx="280736" cy="369332"/>
            </a:xfrm>
            <a:prstGeom prst="rect">
              <a:avLst/>
            </a:prstGeom>
            <a:noFill/>
          </p:spPr>
          <p:txBody>
            <a:bodyPr wrap="square" rtlCol="0">
              <a:spAutoFit/>
            </a:bodyPr>
            <a:lstStyle/>
            <a:p>
              <a:r>
                <a:rPr lang="en-US" dirty="0"/>
                <a:t>x</a:t>
              </a:r>
            </a:p>
          </p:txBody>
        </p:sp>
        <p:cxnSp>
          <p:nvCxnSpPr>
            <p:cNvPr id="67" name="Straight Arrow Connector 66">
              <a:extLst>
                <a:ext uri="{FF2B5EF4-FFF2-40B4-BE49-F238E27FC236}">
                  <a16:creationId xmlns:a16="http://schemas.microsoft.com/office/drawing/2014/main" id="{7608D613-174B-6A41-BF5B-E1AB4317B969}"/>
                </a:ext>
              </a:extLst>
            </p:cNvPr>
            <p:cNvCxnSpPr>
              <a:cxnSpLocks/>
            </p:cNvCxnSpPr>
            <p:nvPr/>
          </p:nvCxnSpPr>
          <p:spPr>
            <a:xfrm flipV="1">
              <a:off x="656400" y="5803200"/>
              <a:ext cx="0" cy="482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B1297A15-C5D1-9741-871C-E567D38BBFA1}"/>
                </a:ext>
              </a:extLst>
            </p:cNvPr>
            <p:cNvSpPr txBox="1"/>
            <p:nvPr/>
          </p:nvSpPr>
          <p:spPr>
            <a:xfrm>
              <a:off x="536432" y="5376415"/>
              <a:ext cx="280736" cy="369332"/>
            </a:xfrm>
            <a:prstGeom prst="rect">
              <a:avLst/>
            </a:prstGeom>
            <a:noFill/>
          </p:spPr>
          <p:txBody>
            <a:bodyPr wrap="square" rtlCol="0">
              <a:spAutoFit/>
            </a:bodyPr>
            <a:lstStyle/>
            <a:p>
              <a:r>
                <a:rPr lang="en-US" dirty="0"/>
                <a:t>y</a:t>
              </a:r>
            </a:p>
          </p:txBody>
        </p:sp>
      </p:grpSp>
      <p:sp>
        <p:nvSpPr>
          <p:cNvPr id="70" name="Rectangle 69">
            <a:extLst>
              <a:ext uri="{FF2B5EF4-FFF2-40B4-BE49-F238E27FC236}">
                <a16:creationId xmlns:a16="http://schemas.microsoft.com/office/drawing/2014/main" id="{71E46F27-DFE1-3940-93D7-97D587EE5E28}"/>
              </a:ext>
            </a:extLst>
          </p:cNvPr>
          <p:cNvSpPr/>
          <p:nvPr/>
        </p:nvSpPr>
        <p:spPr>
          <a:xfrm>
            <a:off x="285564"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3" name="Straight Connector 72">
            <a:extLst>
              <a:ext uri="{FF2B5EF4-FFF2-40B4-BE49-F238E27FC236}">
                <a16:creationId xmlns:a16="http://schemas.microsoft.com/office/drawing/2014/main" id="{BE41ED8C-09FE-7C46-B7B8-B36D7F1C99B9}"/>
              </a:ext>
            </a:extLst>
          </p:cNvPr>
          <p:cNvCxnSpPr/>
          <p:nvPr/>
        </p:nvCxnSpPr>
        <p:spPr>
          <a:xfrm>
            <a:off x="285564" y="1195902"/>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4ADABF82-4010-2C4A-AF45-CB400D13D556}"/>
              </a:ext>
            </a:extLst>
          </p:cNvPr>
          <p:cNvSpPr txBox="1"/>
          <p:nvPr/>
        </p:nvSpPr>
        <p:spPr>
          <a:xfrm>
            <a:off x="2185650" y="234560"/>
            <a:ext cx="5201897"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Lattice Truss Beam Designs with   </a:t>
            </a:r>
          </a:p>
          <a:p>
            <a:r>
              <a:rPr lang="en-US" sz="2800" dirty="0">
                <a:latin typeface="Times New Roman" panose="02020603050405020304" pitchFamily="18" charset="0"/>
                <a:cs typeface="Times New Roman" panose="02020603050405020304" pitchFamily="18" charset="0"/>
              </a:rPr>
              <a:t>Five Joints per Unit, Design #13          </a:t>
            </a:r>
          </a:p>
        </p:txBody>
      </p:sp>
      <p:grpSp>
        <p:nvGrpSpPr>
          <p:cNvPr id="71" name="Group 70">
            <a:extLst>
              <a:ext uri="{FF2B5EF4-FFF2-40B4-BE49-F238E27FC236}">
                <a16:creationId xmlns:a16="http://schemas.microsoft.com/office/drawing/2014/main" id="{2E74914A-C1D2-CC47-BCCD-BC4F47F1679E}"/>
              </a:ext>
            </a:extLst>
          </p:cNvPr>
          <p:cNvGrpSpPr/>
          <p:nvPr/>
        </p:nvGrpSpPr>
        <p:grpSpPr>
          <a:xfrm>
            <a:off x="7091564" y="6070360"/>
            <a:ext cx="1678033" cy="481586"/>
            <a:chOff x="1032936" y="5890542"/>
            <a:chExt cx="1678033" cy="481586"/>
          </a:xfrm>
        </p:grpSpPr>
        <p:sp>
          <p:nvSpPr>
            <p:cNvPr id="72" name="TextBox 71">
              <a:extLst>
                <a:ext uri="{FF2B5EF4-FFF2-40B4-BE49-F238E27FC236}">
                  <a16:creationId xmlns:a16="http://schemas.microsoft.com/office/drawing/2014/main" id="{4AE76591-8731-0A4C-8569-E3B86F80EB1A}"/>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74" name="TextBox 73">
              <a:extLst>
                <a:ext uri="{FF2B5EF4-FFF2-40B4-BE49-F238E27FC236}">
                  <a16:creationId xmlns:a16="http://schemas.microsoft.com/office/drawing/2014/main" id="{E3A94F54-25FA-2545-BA90-5438CD3270D9}"/>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962341463"/>
      </p:ext>
    </p:extLst>
  </p:cSld>
  <p:clrMapOvr>
    <a:masterClrMapping/>
  </p:clrMapOvr>
  <p:transition advClick="0" advTm="7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Straight Connector 60">
            <a:extLst>
              <a:ext uri="{FF2B5EF4-FFF2-40B4-BE49-F238E27FC236}">
                <a16:creationId xmlns:a16="http://schemas.microsoft.com/office/drawing/2014/main" id="{A797F660-98B1-5043-AFFA-EED89E70936B}"/>
              </a:ext>
            </a:extLst>
          </p:cNvPr>
          <p:cNvCxnSpPr>
            <a:cxnSpLocks/>
          </p:cNvCxnSpPr>
          <p:nvPr/>
        </p:nvCxnSpPr>
        <p:spPr>
          <a:xfrm>
            <a:off x="8114666" y="2480751"/>
            <a:ext cx="2498" cy="6883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358FFC3-A716-1346-A61F-EE2C4001ECF0}"/>
              </a:ext>
            </a:extLst>
          </p:cNvPr>
          <p:cNvCxnSpPr>
            <a:cxnSpLocks/>
          </p:cNvCxnSpPr>
          <p:nvPr/>
        </p:nvCxnSpPr>
        <p:spPr>
          <a:xfrm>
            <a:off x="2306715" y="2487320"/>
            <a:ext cx="2498" cy="6883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109C095-4019-E240-BBED-E3B00BCCBE33}"/>
              </a:ext>
            </a:extLst>
          </p:cNvPr>
          <p:cNvCxnSpPr>
            <a:cxnSpLocks/>
          </p:cNvCxnSpPr>
          <p:nvPr/>
        </p:nvCxnSpPr>
        <p:spPr>
          <a:xfrm>
            <a:off x="3789779" y="2483318"/>
            <a:ext cx="2498" cy="6883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A452498-E71A-9342-A5C1-5FFBDD255501}"/>
              </a:ext>
            </a:extLst>
          </p:cNvPr>
          <p:cNvCxnSpPr>
            <a:cxnSpLocks/>
          </p:cNvCxnSpPr>
          <p:nvPr/>
        </p:nvCxnSpPr>
        <p:spPr>
          <a:xfrm>
            <a:off x="5245756" y="2469576"/>
            <a:ext cx="2498" cy="6883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B26D8B6-55CF-4C45-AD5E-559C3583C8AA}"/>
              </a:ext>
            </a:extLst>
          </p:cNvPr>
          <p:cNvCxnSpPr>
            <a:cxnSpLocks/>
          </p:cNvCxnSpPr>
          <p:nvPr/>
        </p:nvCxnSpPr>
        <p:spPr>
          <a:xfrm>
            <a:off x="2295639" y="2450722"/>
            <a:ext cx="754030" cy="386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893F14D-A66D-3A47-9806-C30481A752AF}"/>
              </a:ext>
            </a:extLst>
          </p:cNvPr>
          <p:cNvCxnSpPr>
            <a:cxnSpLocks/>
          </p:cNvCxnSpPr>
          <p:nvPr/>
        </p:nvCxnSpPr>
        <p:spPr>
          <a:xfrm>
            <a:off x="3776926" y="2456819"/>
            <a:ext cx="754030" cy="386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0D8E431-3B8F-7F42-BCA7-570BDED9D56E}"/>
              </a:ext>
            </a:extLst>
          </p:cNvPr>
          <p:cNvCxnSpPr>
            <a:cxnSpLocks/>
          </p:cNvCxnSpPr>
          <p:nvPr/>
        </p:nvCxnSpPr>
        <p:spPr>
          <a:xfrm>
            <a:off x="6645542" y="2456197"/>
            <a:ext cx="754030" cy="386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EE30E8E-629D-4C45-BCB0-4D861564946E}"/>
              </a:ext>
            </a:extLst>
          </p:cNvPr>
          <p:cNvCxnSpPr>
            <a:cxnSpLocks/>
          </p:cNvCxnSpPr>
          <p:nvPr/>
        </p:nvCxnSpPr>
        <p:spPr>
          <a:xfrm>
            <a:off x="2294210" y="2473181"/>
            <a:ext cx="148283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4928043-97B6-BE4D-B2B0-17D905D91B2B}"/>
              </a:ext>
            </a:extLst>
          </p:cNvPr>
          <p:cNvCxnSpPr>
            <a:cxnSpLocks/>
          </p:cNvCxnSpPr>
          <p:nvPr/>
        </p:nvCxnSpPr>
        <p:spPr>
          <a:xfrm>
            <a:off x="833849" y="2452323"/>
            <a:ext cx="754030" cy="386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009B5D1-8DA6-E44D-91CE-7C1A11544B52}"/>
              </a:ext>
            </a:extLst>
          </p:cNvPr>
          <p:cNvCxnSpPr/>
          <p:nvPr/>
        </p:nvCxnSpPr>
        <p:spPr>
          <a:xfrm>
            <a:off x="2294210" y="3202782"/>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1BA6718-AD7B-DD43-81C7-2BC632B84ECC}"/>
              </a:ext>
            </a:extLst>
          </p:cNvPr>
          <p:cNvCxnSpPr/>
          <p:nvPr/>
        </p:nvCxnSpPr>
        <p:spPr>
          <a:xfrm>
            <a:off x="840606" y="3200400"/>
            <a:ext cx="15070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055443-B990-674B-BCE8-81E6DF9CCA36}"/>
              </a:ext>
            </a:extLst>
          </p:cNvPr>
          <p:cNvCxnSpPr>
            <a:cxnSpLocks/>
          </p:cNvCxnSpPr>
          <p:nvPr/>
        </p:nvCxnSpPr>
        <p:spPr>
          <a:xfrm>
            <a:off x="6651017" y="2462014"/>
            <a:ext cx="14808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67ADE37-7793-3049-82B2-43906589FE08}"/>
              </a:ext>
            </a:extLst>
          </p:cNvPr>
          <p:cNvCxnSpPr/>
          <p:nvPr/>
        </p:nvCxnSpPr>
        <p:spPr>
          <a:xfrm>
            <a:off x="6646955" y="3208040"/>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D6342BD-8F7C-EE46-97FD-7572D10425B0}"/>
              </a:ext>
            </a:extLst>
          </p:cNvPr>
          <p:cNvCxnSpPr>
            <a:cxnSpLocks/>
          </p:cNvCxnSpPr>
          <p:nvPr/>
        </p:nvCxnSpPr>
        <p:spPr>
          <a:xfrm>
            <a:off x="3788207" y="2462916"/>
            <a:ext cx="14312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387CB0D-3FCD-1544-950D-D1CF4783AC4E}"/>
              </a:ext>
            </a:extLst>
          </p:cNvPr>
          <p:cNvCxnSpPr/>
          <p:nvPr/>
        </p:nvCxnSpPr>
        <p:spPr>
          <a:xfrm>
            <a:off x="3763664" y="3192517"/>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B1459110-0203-AE49-9DDA-49B7FB935EE1}"/>
              </a:ext>
            </a:extLst>
          </p:cNvPr>
          <p:cNvSpPr/>
          <p:nvPr/>
        </p:nvSpPr>
        <p:spPr>
          <a:xfrm>
            <a:off x="5584892" y="2778215"/>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Oval 50">
            <a:extLst>
              <a:ext uri="{FF2B5EF4-FFF2-40B4-BE49-F238E27FC236}">
                <a16:creationId xmlns:a16="http://schemas.microsoft.com/office/drawing/2014/main" id="{CE9F7B41-8204-924F-8509-1EE3DA309B66}"/>
              </a:ext>
            </a:extLst>
          </p:cNvPr>
          <p:cNvSpPr/>
          <p:nvPr/>
        </p:nvSpPr>
        <p:spPr>
          <a:xfrm>
            <a:off x="5906867" y="2777467"/>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Oval 51">
            <a:extLst>
              <a:ext uri="{FF2B5EF4-FFF2-40B4-BE49-F238E27FC236}">
                <a16:creationId xmlns:a16="http://schemas.microsoft.com/office/drawing/2014/main" id="{25301621-CC55-B940-B62A-C6DD0E2F0DDD}"/>
              </a:ext>
            </a:extLst>
          </p:cNvPr>
          <p:cNvSpPr/>
          <p:nvPr/>
        </p:nvSpPr>
        <p:spPr>
          <a:xfrm>
            <a:off x="6196119" y="2775100"/>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3" name="Straight Arrow Connector 52">
            <a:extLst>
              <a:ext uri="{FF2B5EF4-FFF2-40B4-BE49-F238E27FC236}">
                <a16:creationId xmlns:a16="http://schemas.microsoft.com/office/drawing/2014/main" id="{414F20BD-D0CC-D347-9DBD-C2F1C8ED8149}"/>
              </a:ext>
            </a:extLst>
          </p:cNvPr>
          <p:cNvCxnSpPr>
            <a:cxnSpLocks/>
          </p:cNvCxnSpPr>
          <p:nvPr/>
        </p:nvCxnSpPr>
        <p:spPr>
          <a:xfrm>
            <a:off x="8352175" y="2197024"/>
            <a:ext cx="0" cy="218677"/>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B7CAFE34-3794-E143-8B4C-CD0113DCA7D6}"/>
              </a:ext>
            </a:extLst>
          </p:cNvPr>
          <p:cNvCxnSpPr>
            <a:cxnSpLocks/>
          </p:cNvCxnSpPr>
          <p:nvPr/>
        </p:nvCxnSpPr>
        <p:spPr>
          <a:xfrm>
            <a:off x="8345644" y="3206135"/>
            <a:ext cx="0" cy="205680"/>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BCD9DA6-7C2B-FF47-9A3B-DFAE88DF06E2}"/>
              </a:ext>
            </a:extLst>
          </p:cNvPr>
          <p:cNvCxnSpPr>
            <a:cxnSpLocks/>
          </p:cNvCxnSpPr>
          <p:nvPr/>
        </p:nvCxnSpPr>
        <p:spPr>
          <a:xfrm flipV="1">
            <a:off x="845402" y="2451679"/>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4EF2658-5435-E04B-A32B-1C50D84AA34D}"/>
              </a:ext>
            </a:extLst>
          </p:cNvPr>
          <p:cNvCxnSpPr/>
          <p:nvPr/>
        </p:nvCxnSpPr>
        <p:spPr>
          <a:xfrm>
            <a:off x="829645" y="2468572"/>
            <a:ext cx="15070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007BACE7-E4CB-3245-AA20-3D31F93F812E}"/>
              </a:ext>
            </a:extLst>
          </p:cNvPr>
          <p:cNvCxnSpPr>
            <a:cxnSpLocks/>
          </p:cNvCxnSpPr>
          <p:nvPr/>
        </p:nvCxnSpPr>
        <p:spPr>
          <a:xfrm flipV="1">
            <a:off x="2308838" y="2454556"/>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9F448F11-E983-494E-8EED-4CE5D3F15342}"/>
              </a:ext>
            </a:extLst>
          </p:cNvPr>
          <p:cNvCxnSpPr>
            <a:cxnSpLocks/>
          </p:cNvCxnSpPr>
          <p:nvPr/>
        </p:nvCxnSpPr>
        <p:spPr>
          <a:xfrm flipV="1">
            <a:off x="3795464" y="2447513"/>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338BFDD-EB1F-5C4E-9FD4-9CFDE74B9BC9}"/>
              </a:ext>
            </a:extLst>
          </p:cNvPr>
          <p:cNvCxnSpPr>
            <a:cxnSpLocks/>
          </p:cNvCxnSpPr>
          <p:nvPr/>
        </p:nvCxnSpPr>
        <p:spPr>
          <a:xfrm flipV="1">
            <a:off x="6671496" y="2440470"/>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7BB8B3D6-34B3-7A4E-A87F-99657AF11A96}"/>
              </a:ext>
            </a:extLst>
          </p:cNvPr>
          <p:cNvSpPr/>
          <p:nvPr/>
        </p:nvSpPr>
        <p:spPr>
          <a:xfrm>
            <a:off x="1535469" y="278855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6CD6C0D-34AD-4544-9F62-ECBF53FA0B98}"/>
              </a:ext>
            </a:extLst>
          </p:cNvPr>
          <p:cNvSpPr/>
          <p:nvPr/>
        </p:nvSpPr>
        <p:spPr>
          <a:xfrm>
            <a:off x="2267581" y="241858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359ADB1-10DF-ED48-B0AE-C5CBF05B290B}"/>
              </a:ext>
            </a:extLst>
          </p:cNvPr>
          <p:cNvSpPr/>
          <p:nvPr/>
        </p:nvSpPr>
        <p:spPr>
          <a:xfrm>
            <a:off x="6620326" y="242384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60E3D537-5D81-824B-83A5-18A478FE707A}"/>
              </a:ext>
            </a:extLst>
          </p:cNvPr>
          <p:cNvSpPr/>
          <p:nvPr/>
        </p:nvSpPr>
        <p:spPr>
          <a:xfrm>
            <a:off x="8064904" y="241289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3E99666F-94FE-594B-9C9A-6542CFBEEB1F}"/>
              </a:ext>
            </a:extLst>
          </p:cNvPr>
          <p:cNvSpPr/>
          <p:nvPr/>
        </p:nvSpPr>
        <p:spPr>
          <a:xfrm>
            <a:off x="2263067" y="316041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02E0CEAE-3896-A14A-A9E1-CDD409BE1D88}"/>
              </a:ext>
            </a:extLst>
          </p:cNvPr>
          <p:cNvSpPr/>
          <p:nvPr/>
        </p:nvSpPr>
        <p:spPr>
          <a:xfrm>
            <a:off x="6610337" y="316567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7124475-EAAD-C84F-A3C8-060F93A2C1AA}"/>
              </a:ext>
            </a:extLst>
          </p:cNvPr>
          <p:cNvSpPr/>
          <p:nvPr/>
        </p:nvSpPr>
        <p:spPr>
          <a:xfrm>
            <a:off x="3002557" y="279007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2E8B82A-2CD7-1648-B7AC-BD2FDD9B66F9}"/>
              </a:ext>
            </a:extLst>
          </p:cNvPr>
          <p:cNvSpPr/>
          <p:nvPr/>
        </p:nvSpPr>
        <p:spPr>
          <a:xfrm>
            <a:off x="8077817" y="314924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2535A81B-C305-5248-91B5-E17EF35B56F2}"/>
              </a:ext>
            </a:extLst>
          </p:cNvPr>
          <p:cNvSpPr/>
          <p:nvPr/>
        </p:nvSpPr>
        <p:spPr>
          <a:xfrm>
            <a:off x="7346462" y="278542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3930AECF-4304-2B40-9608-28279C8E7D28}"/>
              </a:ext>
            </a:extLst>
          </p:cNvPr>
          <p:cNvSpPr/>
          <p:nvPr/>
        </p:nvSpPr>
        <p:spPr>
          <a:xfrm>
            <a:off x="5192563" y="241926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0CE7FE2-CDB5-CB48-8423-CD07B01E5AF8}"/>
              </a:ext>
            </a:extLst>
          </p:cNvPr>
          <p:cNvSpPr/>
          <p:nvPr/>
        </p:nvSpPr>
        <p:spPr>
          <a:xfrm>
            <a:off x="5194526" y="315015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1FD7898-E07B-5D41-96B5-07A9D46EE447}"/>
              </a:ext>
            </a:extLst>
          </p:cNvPr>
          <p:cNvSpPr/>
          <p:nvPr/>
        </p:nvSpPr>
        <p:spPr>
          <a:xfrm>
            <a:off x="4485071" y="278732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A9A85CEB-8E08-894E-8EFA-3343150FF17E}"/>
              </a:ext>
            </a:extLst>
          </p:cNvPr>
          <p:cNvSpPr/>
          <p:nvPr/>
        </p:nvSpPr>
        <p:spPr>
          <a:xfrm>
            <a:off x="3742899" y="242405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0C528D-6EFD-3342-9432-0C754EB824DA}"/>
              </a:ext>
            </a:extLst>
          </p:cNvPr>
          <p:cNvSpPr/>
          <p:nvPr/>
        </p:nvSpPr>
        <p:spPr>
          <a:xfrm>
            <a:off x="3744862" y="316041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E0E72C0-1F8B-2A4D-9AA9-CD43F6177871}"/>
              </a:ext>
            </a:extLst>
          </p:cNvPr>
          <p:cNvSpPr/>
          <p:nvPr/>
        </p:nvSpPr>
        <p:spPr>
          <a:xfrm>
            <a:off x="805550" y="242554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75C6DBBC-0BBD-BE46-A4A2-101E266EC252}"/>
              </a:ext>
            </a:extLst>
          </p:cNvPr>
          <p:cNvCxnSpPr/>
          <p:nvPr/>
        </p:nvCxnSpPr>
        <p:spPr>
          <a:xfrm flipV="1">
            <a:off x="799934" y="2370885"/>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3D1DAA8-C59E-2E4C-9972-A69AFCE2D236}"/>
              </a:ext>
            </a:extLst>
          </p:cNvPr>
          <p:cNvCxnSpPr/>
          <p:nvPr/>
        </p:nvCxnSpPr>
        <p:spPr>
          <a:xfrm>
            <a:off x="708134" y="2368834"/>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EEE5B1F-2ADC-794B-94D4-07067790054E}"/>
              </a:ext>
            </a:extLst>
          </p:cNvPr>
          <p:cNvCxnSpPr/>
          <p:nvPr/>
        </p:nvCxnSpPr>
        <p:spPr>
          <a:xfrm>
            <a:off x="704964" y="2460647"/>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659527C-B408-8042-88E7-F6352D8FE844}"/>
              </a:ext>
            </a:extLst>
          </p:cNvPr>
          <p:cNvCxnSpPr/>
          <p:nvPr/>
        </p:nvCxnSpPr>
        <p:spPr>
          <a:xfrm>
            <a:off x="710450" y="254978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7526312-92FF-DE49-BB9F-D533B80A0B93}"/>
              </a:ext>
            </a:extLst>
          </p:cNvPr>
          <p:cNvCxnSpPr/>
          <p:nvPr/>
        </p:nvCxnSpPr>
        <p:spPr>
          <a:xfrm>
            <a:off x="696758" y="3101266"/>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8666E57-E226-E643-AFFA-CAF44FEB4199}"/>
              </a:ext>
            </a:extLst>
          </p:cNvPr>
          <p:cNvCxnSpPr/>
          <p:nvPr/>
        </p:nvCxnSpPr>
        <p:spPr>
          <a:xfrm>
            <a:off x="693588" y="3193079"/>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D6825D9-6762-C44E-8A6E-24B2B6670D7D}"/>
              </a:ext>
            </a:extLst>
          </p:cNvPr>
          <p:cNvCxnSpPr/>
          <p:nvPr/>
        </p:nvCxnSpPr>
        <p:spPr>
          <a:xfrm>
            <a:off x="699074" y="3282212"/>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9DD5A9FE-35F5-FB4A-BB86-79F795E335AA}"/>
              </a:ext>
            </a:extLst>
          </p:cNvPr>
          <p:cNvSpPr/>
          <p:nvPr/>
        </p:nvSpPr>
        <p:spPr>
          <a:xfrm>
            <a:off x="801537" y="314944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CDAC93FC-F38E-7348-89E1-E2846407E7C2}"/>
              </a:ext>
            </a:extLst>
          </p:cNvPr>
          <p:cNvCxnSpPr/>
          <p:nvPr/>
        </p:nvCxnSpPr>
        <p:spPr>
          <a:xfrm flipV="1">
            <a:off x="788558" y="3103317"/>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44B12511-909F-024B-9B56-80D6C06A906B}"/>
              </a:ext>
            </a:extLst>
          </p:cNvPr>
          <p:cNvSpPr txBox="1"/>
          <p:nvPr/>
        </p:nvSpPr>
        <p:spPr>
          <a:xfrm>
            <a:off x="8110624" y="1801326"/>
            <a:ext cx="536444"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sp>
        <p:nvSpPr>
          <p:cNvPr id="63" name="TextBox 62">
            <a:extLst>
              <a:ext uri="{FF2B5EF4-FFF2-40B4-BE49-F238E27FC236}">
                <a16:creationId xmlns:a16="http://schemas.microsoft.com/office/drawing/2014/main" id="{20E47B15-75C0-044C-9F4B-19699926A95B}"/>
              </a:ext>
            </a:extLst>
          </p:cNvPr>
          <p:cNvSpPr txBox="1"/>
          <p:nvPr/>
        </p:nvSpPr>
        <p:spPr>
          <a:xfrm>
            <a:off x="8084497" y="3489453"/>
            <a:ext cx="546216"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grpSp>
        <p:nvGrpSpPr>
          <p:cNvPr id="64" name="Group 63">
            <a:extLst>
              <a:ext uri="{FF2B5EF4-FFF2-40B4-BE49-F238E27FC236}">
                <a16:creationId xmlns:a16="http://schemas.microsoft.com/office/drawing/2014/main" id="{B4AFCAE0-0086-FF41-9AD8-957E3563F114}"/>
              </a:ext>
            </a:extLst>
          </p:cNvPr>
          <p:cNvGrpSpPr/>
          <p:nvPr/>
        </p:nvGrpSpPr>
        <p:grpSpPr>
          <a:xfrm>
            <a:off x="476246" y="5409111"/>
            <a:ext cx="924602" cy="1058574"/>
            <a:chOff x="536432" y="5376415"/>
            <a:chExt cx="924602" cy="1058574"/>
          </a:xfrm>
        </p:grpSpPr>
        <p:cxnSp>
          <p:nvCxnSpPr>
            <p:cNvPr id="65" name="Straight Arrow Connector 64">
              <a:extLst>
                <a:ext uri="{FF2B5EF4-FFF2-40B4-BE49-F238E27FC236}">
                  <a16:creationId xmlns:a16="http://schemas.microsoft.com/office/drawing/2014/main" id="{707AAE22-C821-1F48-8D91-0C93DDC0116A}"/>
                </a:ext>
              </a:extLst>
            </p:cNvPr>
            <p:cNvCxnSpPr/>
            <p:nvPr/>
          </p:nvCxnSpPr>
          <p:spPr>
            <a:xfrm>
              <a:off x="655200" y="6285600"/>
              <a:ext cx="469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52D8AFFE-A09C-C34F-9929-9352DCBB7598}"/>
                </a:ext>
              </a:extLst>
            </p:cNvPr>
            <p:cNvSpPr txBox="1"/>
            <p:nvPr/>
          </p:nvSpPr>
          <p:spPr>
            <a:xfrm>
              <a:off x="1180298" y="6065657"/>
              <a:ext cx="280736" cy="369332"/>
            </a:xfrm>
            <a:prstGeom prst="rect">
              <a:avLst/>
            </a:prstGeom>
            <a:noFill/>
          </p:spPr>
          <p:txBody>
            <a:bodyPr wrap="square" rtlCol="0">
              <a:spAutoFit/>
            </a:bodyPr>
            <a:lstStyle/>
            <a:p>
              <a:r>
                <a:rPr lang="en-US" dirty="0"/>
                <a:t>x</a:t>
              </a:r>
            </a:p>
          </p:txBody>
        </p:sp>
        <p:cxnSp>
          <p:nvCxnSpPr>
            <p:cNvPr id="67" name="Straight Arrow Connector 66">
              <a:extLst>
                <a:ext uri="{FF2B5EF4-FFF2-40B4-BE49-F238E27FC236}">
                  <a16:creationId xmlns:a16="http://schemas.microsoft.com/office/drawing/2014/main" id="{7608D613-174B-6A41-BF5B-E1AB4317B969}"/>
                </a:ext>
              </a:extLst>
            </p:cNvPr>
            <p:cNvCxnSpPr>
              <a:cxnSpLocks/>
            </p:cNvCxnSpPr>
            <p:nvPr/>
          </p:nvCxnSpPr>
          <p:spPr>
            <a:xfrm flipV="1">
              <a:off x="656400" y="5803200"/>
              <a:ext cx="0" cy="482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B1297A15-C5D1-9741-871C-E567D38BBFA1}"/>
                </a:ext>
              </a:extLst>
            </p:cNvPr>
            <p:cNvSpPr txBox="1"/>
            <p:nvPr/>
          </p:nvSpPr>
          <p:spPr>
            <a:xfrm>
              <a:off x="536432" y="5376415"/>
              <a:ext cx="280736" cy="369332"/>
            </a:xfrm>
            <a:prstGeom prst="rect">
              <a:avLst/>
            </a:prstGeom>
            <a:noFill/>
          </p:spPr>
          <p:txBody>
            <a:bodyPr wrap="square" rtlCol="0">
              <a:spAutoFit/>
            </a:bodyPr>
            <a:lstStyle/>
            <a:p>
              <a:r>
                <a:rPr lang="en-US" dirty="0"/>
                <a:t>y</a:t>
              </a:r>
            </a:p>
          </p:txBody>
        </p:sp>
      </p:grpSp>
      <p:sp>
        <p:nvSpPr>
          <p:cNvPr id="70" name="Rectangle 69">
            <a:extLst>
              <a:ext uri="{FF2B5EF4-FFF2-40B4-BE49-F238E27FC236}">
                <a16:creationId xmlns:a16="http://schemas.microsoft.com/office/drawing/2014/main" id="{71E46F27-DFE1-3940-93D7-97D587EE5E28}"/>
              </a:ext>
            </a:extLst>
          </p:cNvPr>
          <p:cNvSpPr/>
          <p:nvPr/>
        </p:nvSpPr>
        <p:spPr>
          <a:xfrm>
            <a:off x="285564"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78A78D1A-DD33-5B41-B875-4E563AD1C440}"/>
              </a:ext>
            </a:extLst>
          </p:cNvPr>
          <p:cNvGrpSpPr/>
          <p:nvPr/>
        </p:nvGrpSpPr>
        <p:grpSpPr>
          <a:xfrm>
            <a:off x="4542072" y="4542308"/>
            <a:ext cx="3142714" cy="917363"/>
            <a:chOff x="4542072" y="4542308"/>
            <a:chExt cx="3142714" cy="917363"/>
          </a:xfrm>
        </p:grpSpPr>
        <p:cxnSp>
          <p:nvCxnSpPr>
            <p:cNvPr id="72" name="Straight Connector 71">
              <a:extLst>
                <a:ext uri="{FF2B5EF4-FFF2-40B4-BE49-F238E27FC236}">
                  <a16:creationId xmlns:a16="http://schemas.microsoft.com/office/drawing/2014/main" id="{DC812122-23AA-0A41-A879-96533E300F6E}"/>
                </a:ext>
              </a:extLst>
            </p:cNvPr>
            <p:cNvCxnSpPr>
              <a:cxnSpLocks/>
            </p:cNvCxnSpPr>
            <p:nvPr/>
          </p:nvCxnSpPr>
          <p:spPr>
            <a:xfrm>
              <a:off x="6155199" y="4660794"/>
              <a:ext cx="2498" cy="6883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00288E8-107E-6F4E-BFE2-F6554EE0AFC1}"/>
                </a:ext>
              </a:extLst>
            </p:cNvPr>
            <p:cNvCxnSpPr>
              <a:cxnSpLocks/>
            </p:cNvCxnSpPr>
            <p:nvPr/>
          </p:nvCxnSpPr>
          <p:spPr>
            <a:xfrm>
              <a:off x="7638263" y="4656792"/>
              <a:ext cx="2498" cy="6883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C2F9B81-557C-414D-9596-FEF1218C27C9}"/>
                </a:ext>
              </a:extLst>
            </p:cNvPr>
            <p:cNvCxnSpPr>
              <a:cxnSpLocks/>
            </p:cNvCxnSpPr>
            <p:nvPr/>
          </p:nvCxnSpPr>
          <p:spPr>
            <a:xfrm>
              <a:off x="6144123" y="4624196"/>
              <a:ext cx="754030" cy="386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07AB1BD-E556-4E4A-9AE4-2B1DF98E65FB}"/>
                </a:ext>
              </a:extLst>
            </p:cNvPr>
            <p:cNvCxnSpPr>
              <a:cxnSpLocks/>
            </p:cNvCxnSpPr>
            <p:nvPr/>
          </p:nvCxnSpPr>
          <p:spPr>
            <a:xfrm>
              <a:off x="6155199" y="4646655"/>
              <a:ext cx="14703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67544A7-72EA-9247-9D42-1AE6BACFEFA4}"/>
                </a:ext>
              </a:extLst>
            </p:cNvPr>
            <p:cNvCxnSpPr>
              <a:cxnSpLocks/>
            </p:cNvCxnSpPr>
            <p:nvPr/>
          </p:nvCxnSpPr>
          <p:spPr>
            <a:xfrm>
              <a:off x="4682333" y="4625797"/>
              <a:ext cx="754030" cy="386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F0BC24D-4AFB-324B-A427-9F88834EC373}"/>
                </a:ext>
              </a:extLst>
            </p:cNvPr>
            <p:cNvCxnSpPr/>
            <p:nvPr/>
          </p:nvCxnSpPr>
          <p:spPr>
            <a:xfrm>
              <a:off x="6142694" y="5376256"/>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87B45AD-1857-8548-84A8-402B0A815D9E}"/>
                </a:ext>
              </a:extLst>
            </p:cNvPr>
            <p:cNvCxnSpPr/>
            <p:nvPr/>
          </p:nvCxnSpPr>
          <p:spPr>
            <a:xfrm>
              <a:off x="4689090" y="5373874"/>
              <a:ext cx="15070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27879C8-6213-CB4D-8078-47A1B770D884}"/>
                </a:ext>
              </a:extLst>
            </p:cNvPr>
            <p:cNvCxnSpPr>
              <a:cxnSpLocks/>
            </p:cNvCxnSpPr>
            <p:nvPr/>
          </p:nvCxnSpPr>
          <p:spPr>
            <a:xfrm flipV="1">
              <a:off x="4693886" y="4625153"/>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2CD08D5-4B43-A648-9EFA-FE20E6B62759}"/>
                </a:ext>
              </a:extLst>
            </p:cNvPr>
            <p:cNvCxnSpPr/>
            <p:nvPr/>
          </p:nvCxnSpPr>
          <p:spPr>
            <a:xfrm>
              <a:off x="4678129" y="4642046"/>
              <a:ext cx="15070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AB108BD-DAB2-6E46-9308-15B7B16F804C}"/>
                </a:ext>
              </a:extLst>
            </p:cNvPr>
            <p:cNvCxnSpPr>
              <a:cxnSpLocks/>
            </p:cNvCxnSpPr>
            <p:nvPr/>
          </p:nvCxnSpPr>
          <p:spPr>
            <a:xfrm flipV="1">
              <a:off x="6157322" y="4628030"/>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Oval 82">
              <a:extLst>
                <a:ext uri="{FF2B5EF4-FFF2-40B4-BE49-F238E27FC236}">
                  <a16:creationId xmlns:a16="http://schemas.microsoft.com/office/drawing/2014/main" id="{1751EFD4-3530-4540-9FF6-E58466C356CD}"/>
                </a:ext>
              </a:extLst>
            </p:cNvPr>
            <p:cNvSpPr/>
            <p:nvPr/>
          </p:nvSpPr>
          <p:spPr>
            <a:xfrm>
              <a:off x="5383953" y="496202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20283012-B3AD-874C-A761-40E61EC97A24}"/>
                </a:ext>
              </a:extLst>
            </p:cNvPr>
            <p:cNvSpPr/>
            <p:nvPr/>
          </p:nvSpPr>
          <p:spPr>
            <a:xfrm>
              <a:off x="6116065" y="459205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17EDAA3E-82CE-8649-9D0D-F274057CB289}"/>
                </a:ext>
              </a:extLst>
            </p:cNvPr>
            <p:cNvSpPr/>
            <p:nvPr/>
          </p:nvSpPr>
          <p:spPr>
            <a:xfrm>
              <a:off x="6111551" y="533388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79459C57-1479-C04E-A5B1-26D53A033820}"/>
                </a:ext>
              </a:extLst>
            </p:cNvPr>
            <p:cNvSpPr/>
            <p:nvPr/>
          </p:nvSpPr>
          <p:spPr>
            <a:xfrm>
              <a:off x="6851041" y="496354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041C16F3-605F-D94E-9D73-235D9D56C0B5}"/>
                </a:ext>
              </a:extLst>
            </p:cNvPr>
            <p:cNvSpPr/>
            <p:nvPr/>
          </p:nvSpPr>
          <p:spPr>
            <a:xfrm>
              <a:off x="7591383" y="459753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AF6F1D5B-BDD1-1E4F-9990-17143055A3CE}"/>
                </a:ext>
              </a:extLst>
            </p:cNvPr>
            <p:cNvSpPr/>
            <p:nvPr/>
          </p:nvSpPr>
          <p:spPr>
            <a:xfrm>
              <a:off x="7593346" y="533388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6831B68A-EB9B-5949-B9DB-313DB7FFC5C0}"/>
                </a:ext>
              </a:extLst>
            </p:cNvPr>
            <p:cNvSpPr/>
            <p:nvPr/>
          </p:nvSpPr>
          <p:spPr>
            <a:xfrm>
              <a:off x="4654034" y="459901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a:extLst>
                <a:ext uri="{FF2B5EF4-FFF2-40B4-BE49-F238E27FC236}">
                  <a16:creationId xmlns:a16="http://schemas.microsoft.com/office/drawing/2014/main" id="{E5390D5E-5840-3C42-B054-A9CE898E1659}"/>
                </a:ext>
              </a:extLst>
            </p:cNvPr>
            <p:cNvCxnSpPr/>
            <p:nvPr/>
          </p:nvCxnSpPr>
          <p:spPr>
            <a:xfrm flipV="1">
              <a:off x="4648418" y="4544359"/>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17ABF2C8-CF1F-BE43-AD46-5F5085BD50D6}"/>
                </a:ext>
              </a:extLst>
            </p:cNvPr>
            <p:cNvCxnSpPr/>
            <p:nvPr/>
          </p:nvCxnSpPr>
          <p:spPr>
            <a:xfrm>
              <a:off x="4556618" y="4542308"/>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2344C2A-7A4F-4A49-B8DE-7B9DF79E8685}"/>
                </a:ext>
              </a:extLst>
            </p:cNvPr>
            <p:cNvCxnSpPr/>
            <p:nvPr/>
          </p:nvCxnSpPr>
          <p:spPr>
            <a:xfrm>
              <a:off x="4553448" y="4634121"/>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ABCD25A1-22F3-7249-95B8-2DF638D9A32C}"/>
                </a:ext>
              </a:extLst>
            </p:cNvPr>
            <p:cNvCxnSpPr/>
            <p:nvPr/>
          </p:nvCxnSpPr>
          <p:spPr>
            <a:xfrm>
              <a:off x="4558934" y="4723254"/>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B70E67D-7EE0-9A44-9FB7-70C3C57980B9}"/>
                </a:ext>
              </a:extLst>
            </p:cNvPr>
            <p:cNvCxnSpPr/>
            <p:nvPr/>
          </p:nvCxnSpPr>
          <p:spPr>
            <a:xfrm>
              <a:off x="4545242" y="527474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0C153C5F-5BD4-EF42-A0B2-3A4AEA0C1AAA}"/>
                </a:ext>
              </a:extLst>
            </p:cNvPr>
            <p:cNvCxnSpPr/>
            <p:nvPr/>
          </p:nvCxnSpPr>
          <p:spPr>
            <a:xfrm>
              <a:off x="4542072" y="5366553"/>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2BA193A-AD7F-D547-9578-616FA1947F0A}"/>
                </a:ext>
              </a:extLst>
            </p:cNvPr>
            <p:cNvCxnSpPr/>
            <p:nvPr/>
          </p:nvCxnSpPr>
          <p:spPr>
            <a:xfrm>
              <a:off x="4547558" y="5455686"/>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Oval 101">
              <a:extLst>
                <a:ext uri="{FF2B5EF4-FFF2-40B4-BE49-F238E27FC236}">
                  <a16:creationId xmlns:a16="http://schemas.microsoft.com/office/drawing/2014/main" id="{C9A6E4FF-5876-CF4D-9B3F-8DCAA0FC2C2E}"/>
                </a:ext>
              </a:extLst>
            </p:cNvPr>
            <p:cNvSpPr/>
            <p:nvPr/>
          </p:nvSpPr>
          <p:spPr>
            <a:xfrm>
              <a:off x="4650021" y="532291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a:extLst>
                <a:ext uri="{FF2B5EF4-FFF2-40B4-BE49-F238E27FC236}">
                  <a16:creationId xmlns:a16="http://schemas.microsoft.com/office/drawing/2014/main" id="{CA54DE58-B5CD-2B4B-8A58-A106A2E086FA}"/>
                </a:ext>
              </a:extLst>
            </p:cNvPr>
            <p:cNvCxnSpPr/>
            <p:nvPr/>
          </p:nvCxnSpPr>
          <p:spPr>
            <a:xfrm flipV="1">
              <a:off x="4637042" y="5276791"/>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4" name="TextBox 103">
            <a:extLst>
              <a:ext uri="{FF2B5EF4-FFF2-40B4-BE49-F238E27FC236}">
                <a16:creationId xmlns:a16="http://schemas.microsoft.com/office/drawing/2014/main" id="{65A49F05-E278-4E4C-952A-06ECB5DA01F6}"/>
              </a:ext>
            </a:extLst>
          </p:cNvPr>
          <p:cNvSpPr txBox="1"/>
          <p:nvPr/>
        </p:nvSpPr>
        <p:spPr>
          <a:xfrm>
            <a:off x="5697521" y="5428489"/>
            <a:ext cx="101511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n = 2 </a:t>
            </a:r>
            <a:r>
              <a:rPr lang="en-US" dirty="0">
                <a:latin typeface="Times New Roman" panose="02020603050405020304" pitchFamily="18" charset="0"/>
                <a:cs typeface="Times New Roman" panose="02020603050405020304" pitchFamily="18" charset="0"/>
              </a:rPr>
              <a:t>   </a:t>
            </a:r>
          </a:p>
        </p:txBody>
      </p:sp>
      <p:sp>
        <p:nvSpPr>
          <p:cNvPr id="105" name="TextBox 104">
            <a:extLst>
              <a:ext uri="{FF2B5EF4-FFF2-40B4-BE49-F238E27FC236}">
                <a16:creationId xmlns:a16="http://schemas.microsoft.com/office/drawing/2014/main" id="{5AC6A095-D435-9248-BDAA-5D7C01C96FF3}"/>
              </a:ext>
            </a:extLst>
          </p:cNvPr>
          <p:cNvSpPr txBox="1"/>
          <p:nvPr/>
        </p:nvSpPr>
        <p:spPr>
          <a:xfrm>
            <a:off x="2402450" y="5422671"/>
            <a:ext cx="802854"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n = 1 </a:t>
            </a:r>
            <a:r>
              <a:rPr lang="en-US" dirty="0">
                <a:latin typeface="Times New Roman" panose="02020603050405020304" pitchFamily="18" charset="0"/>
                <a:cs typeface="Times New Roman" panose="02020603050405020304" pitchFamily="18" charset="0"/>
              </a:rPr>
              <a:t>   </a:t>
            </a:r>
          </a:p>
        </p:txBody>
      </p:sp>
      <p:sp>
        <p:nvSpPr>
          <p:cNvPr id="107" name="TextBox 106">
            <a:extLst>
              <a:ext uri="{FF2B5EF4-FFF2-40B4-BE49-F238E27FC236}">
                <a16:creationId xmlns:a16="http://schemas.microsoft.com/office/drawing/2014/main" id="{76906A41-C0FB-294F-87C4-DA4E82A3FE19}"/>
              </a:ext>
            </a:extLst>
          </p:cNvPr>
          <p:cNvSpPr txBox="1"/>
          <p:nvPr/>
        </p:nvSpPr>
        <p:spPr>
          <a:xfrm>
            <a:off x="3377255" y="6154027"/>
            <a:ext cx="1692381" cy="307777"/>
          </a:xfrm>
          <a:prstGeom prst="rect">
            <a:avLst/>
          </a:prstGeom>
          <a:noFill/>
          <a:ln>
            <a:noFill/>
          </a:ln>
        </p:spPr>
        <p:txBody>
          <a:bodyPr wrap="square" rtlCol="0">
            <a:spAutoFit/>
          </a:bodyPr>
          <a:lstStyle/>
          <a:p>
            <a:r>
              <a:rPr lang="en-US" sz="1400" dirty="0">
                <a:latin typeface="Times New Roman" panose="02020603050405020304" pitchFamily="18" charset="0"/>
                <a:cs typeface="Times New Roman" panose="02020603050405020304" pitchFamily="18" charset="0"/>
              </a:rPr>
              <a:t>Lattice truss units, </a:t>
            </a:r>
            <a:r>
              <a:rPr lang="en-US" sz="1400" dirty="0">
                <a:solidFill>
                  <a:srgbClr val="FF0000"/>
                </a:solidFill>
                <a:latin typeface="Times New Roman" panose="02020603050405020304" pitchFamily="18" charset="0"/>
                <a:cs typeface="Times New Roman" panose="02020603050405020304" pitchFamily="18" charset="0"/>
              </a:rPr>
              <a:t>n</a:t>
            </a:r>
          </a:p>
        </p:txBody>
      </p:sp>
      <p:grpSp>
        <p:nvGrpSpPr>
          <p:cNvPr id="2" name="Group 1">
            <a:extLst>
              <a:ext uri="{FF2B5EF4-FFF2-40B4-BE49-F238E27FC236}">
                <a16:creationId xmlns:a16="http://schemas.microsoft.com/office/drawing/2014/main" id="{BFFBBD7D-F7AA-6C47-AF01-BD973F3CFD70}"/>
              </a:ext>
            </a:extLst>
          </p:cNvPr>
          <p:cNvGrpSpPr/>
          <p:nvPr/>
        </p:nvGrpSpPr>
        <p:grpSpPr>
          <a:xfrm>
            <a:off x="1830304" y="4509573"/>
            <a:ext cx="1665433" cy="917363"/>
            <a:chOff x="1264922" y="3978263"/>
            <a:chExt cx="1665433" cy="917363"/>
          </a:xfrm>
        </p:grpSpPr>
        <p:cxnSp>
          <p:nvCxnSpPr>
            <p:cNvPr id="108" name="Straight Connector 107">
              <a:extLst>
                <a:ext uri="{FF2B5EF4-FFF2-40B4-BE49-F238E27FC236}">
                  <a16:creationId xmlns:a16="http://schemas.microsoft.com/office/drawing/2014/main" id="{3DB04125-B92F-7E46-9E54-BA59185C17DD}"/>
                </a:ext>
              </a:extLst>
            </p:cNvPr>
            <p:cNvCxnSpPr>
              <a:cxnSpLocks/>
            </p:cNvCxnSpPr>
            <p:nvPr/>
          </p:nvCxnSpPr>
          <p:spPr>
            <a:xfrm>
              <a:off x="2878049" y="4096749"/>
              <a:ext cx="2498" cy="6883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B3967931-C982-634F-95FB-8F6C8EE93CE9}"/>
                </a:ext>
              </a:extLst>
            </p:cNvPr>
            <p:cNvCxnSpPr>
              <a:cxnSpLocks/>
            </p:cNvCxnSpPr>
            <p:nvPr/>
          </p:nvCxnSpPr>
          <p:spPr>
            <a:xfrm>
              <a:off x="1405183" y="4061752"/>
              <a:ext cx="754030" cy="386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F98306D8-D442-224A-82D7-709CB151094E}"/>
                </a:ext>
              </a:extLst>
            </p:cNvPr>
            <p:cNvCxnSpPr/>
            <p:nvPr/>
          </p:nvCxnSpPr>
          <p:spPr>
            <a:xfrm>
              <a:off x="1411940" y="4809829"/>
              <a:ext cx="15070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126398A1-C6F4-1448-B09F-B3C6D177B25E}"/>
                </a:ext>
              </a:extLst>
            </p:cNvPr>
            <p:cNvCxnSpPr>
              <a:cxnSpLocks/>
            </p:cNvCxnSpPr>
            <p:nvPr/>
          </p:nvCxnSpPr>
          <p:spPr>
            <a:xfrm flipV="1">
              <a:off x="1416736" y="4061108"/>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F5048BCE-0456-1B42-AF5B-2ABFB4F8A7EA}"/>
                </a:ext>
              </a:extLst>
            </p:cNvPr>
            <p:cNvCxnSpPr/>
            <p:nvPr/>
          </p:nvCxnSpPr>
          <p:spPr>
            <a:xfrm>
              <a:off x="1400979" y="4078001"/>
              <a:ext cx="15070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Oval 112">
              <a:extLst>
                <a:ext uri="{FF2B5EF4-FFF2-40B4-BE49-F238E27FC236}">
                  <a16:creationId xmlns:a16="http://schemas.microsoft.com/office/drawing/2014/main" id="{98577945-6D51-A24D-9D30-929AEA88A021}"/>
                </a:ext>
              </a:extLst>
            </p:cNvPr>
            <p:cNvSpPr/>
            <p:nvPr/>
          </p:nvSpPr>
          <p:spPr>
            <a:xfrm>
              <a:off x="2106803" y="439798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3C822B17-074B-3A42-9C52-62AC20DB3850}"/>
                </a:ext>
              </a:extLst>
            </p:cNvPr>
            <p:cNvSpPr/>
            <p:nvPr/>
          </p:nvSpPr>
          <p:spPr>
            <a:xfrm>
              <a:off x="2838915" y="402801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FE5BFA60-52A9-4847-BA5B-328F93248D18}"/>
                </a:ext>
              </a:extLst>
            </p:cNvPr>
            <p:cNvSpPr/>
            <p:nvPr/>
          </p:nvSpPr>
          <p:spPr>
            <a:xfrm>
              <a:off x="2834401" y="476984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7D644533-6A32-CA41-8463-98839447DC4E}"/>
                </a:ext>
              </a:extLst>
            </p:cNvPr>
            <p:cNvSpPr/>
            <p:nvPr/>
          </p:nvSpPr>
          <p:spPr>
            <a:xfrm>
              <a:off x="1376884" y="403497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7" name="Straight Connector 116">
              <a:extLst>
                <a:ext uri="{FF2B5EF4-FFF2-40B4-BE49-F238E27FC236}">
                  <a16:creationId xmlns:a16="http://schemas.microsoft.com/office/drawing/2014/main" id="{03648028-27FD-EB43-8751-2E7F38C9153E}"/>
                </a:ext>
              </a:extLst>
            </p:cNvPr>
            <p:cNvCxnSpPr/>
            <p:nvPr/>
          </p:nvCxnSpPr>
          <p:spPr>
            <a:xfrm flipV="1">
              <a:off x="1371268" y="3980314"/>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A2848C09-528F-8B43-9B49-5C3B86313DFE}"/>
                </a:ext>
              </a:extLst>
            </p:cNvPr>
            <p:cNvCxnSpPr/>
            <p:nvPr/>
          </p:nvCxnSpPr>
          <p:spPr>
            <a:xfrm>
              <a:off x="1279468" y="3978263"/>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D4858A09-119A-3140-8225-DECB8BDB0CF7}"/>
                </a:ext>
              </a:extLst>
            </p:cNvPr>
            <p:cNvCxnSpPr/>
            <p:nvPr/>
          </p:nvCxnSpPr>
          <p:spPr>
            <a:xfrm>
              <a:off x="1276298" y="4070076"/>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60923EDA-7521-E546-9F07-D07A09640B74}"/>
                </a:ext>
              </a:extLst>
            </p:cNvPr>
            <p:cNvCxnSpPr/>
            <p:nvPr/>
          </p:nvCxnSpPr>
          <p:spPr>
            <a:xfrm>
              <a:off x="1281784" y="4159209"/>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35617C2-E742-3944-B269-CDA1DFCD986E}"/>
                </a:ext>
              </a:extLst>
            </p:cNvPr>
            <p:cNvCxnSpPr/>
            <p:nvPr/>
          </p:nvCxnSpPr>
          <p:spPr>
            <a:xfrm>
              <a:off x="1268092" y="471069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CD4750A2-8457-6A44-AD17-855850A35EFB}"/>
                </a:ext>
              </a:extLst>
            </p:cNvPr>
            <p:cNvCxnSpPr/>
            <p:nvPr/>
          </p:nvCxnSpPr>
          <p:spPr>
            <a:xfrm>
              <a:off x="1264922" y="4802508"/>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9C6CA58-F00E-F14A-ABFE-D396D9286C72}"/>
                </a:ext>
              </a:extLst>
            </p:cNvPr>
            <p:cNvCxnSpPr/>
            <p:nvPr/>
          </p:nvCxnSpPr>
          <p:spPr>
            <a:xfrm>
              <a:off x="1270408" y="4891641"/>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Oval 123">
              <a:extLst>
                <a:ext uri="{FF2B5EF4-FFF2-40B4-BE49-F238E27FC236}">
                  <a16:creationId xmlns:a16="http://schemas.microsoft.com/office/drawing/2014/main" id="{B517B0AF-F4AF-9949-8D26-AD387EC084BC}"/>
                </a:ext>
              </a:extLst>
            </p:cNvPr>
            <p:cNvSpPr/>
            <p:nvPr/>
          </p:nvSpPr>
          <p:spPr>
            <a:xfrm>
              <a:off x="1372871" y="475887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Connector 124">
              <a:extLst>
                <a:ext uri="{FF2B5EF4-FFF2-40B4-BE49-F238E27FC236}">
                  <a16:creationId xmlns:a16="http://schemas.microsoft.com/office/drawing/2014/main" id="{6484EDEE-E5A1-2949-BF66-4A64B70493D7}"/>
                </a:ext>
              </a:extLst>
            </p:cNvPr>
            <p:cNvCxnSpPr/>
            <p:nvPr/>
          </p:nvCxnSpPr>
          <p:spPr>
            <a:xfrm flipV="1">
              <a:off x="1359892" y="4712746"/>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7" name="Straight Connector 126">
            <a:extLst>
              <a:ext uri="{FF2B5EF4-FFF2-40B4-BE49-F238E27FC236}">
                <a16:creationId xmlns:a16="http://schemas.microsoft.com/office/drawing/2014/main" id="{3BBE6528-0024-2549-BE02-07F71523395C}"/>
              </a:ext>
            </a:extLst>
          </p:cNvPr>
          <p:cNvCxnSpPr/>
          <p:nvPr/>
        </p:nvCxnSpPr>
        <p:spPr>
          <a:xfrm>
            <a:off x="285564" y="1156147"/>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EC360E85-D43A-234C-8919-F7530B06A1AC}"/>
              </a:ext>
            </a:extLst>
          </p:cNvPr>
          <p:cNvSpPr txBox="1"/>
          <p:nvPr/>
        </p:nvSpPr>
        <p:spPr>
          <a:xfrm>
            <a:off x="2185650" y="226609"/>
            <a:ext cx="5201897"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Lattice Truss Beam Designs with   </a:t>
            </a:r>
          </a:p>
          <a:p>
            <a:r>
              <a:rPr lang="en-US" sz="2800" dirty="0">
                <a:latin typeface="Times New Roman" panose="02020603050405020304" pitchFamily="18" charset="0"/>
                <a:cs typeface="Times New Roman" panose="02020603050405020304" pitchFamily="18" charset="0"/>
              </a:rPr>
              <a:t> Five Joints per Unit, Design #13         </a:t>
            </a:r>
          </a:p>
        </p:txBody>
      </p:sp>
      <p:grpSp>
        <p:nvGrpSpPr>
          <p:cNvPr id="126" name="Group 125">
            <a:extLst>
              <a:ext uri="{FF2B5EF4-FFF2-40B4-BE49-F238E27FC236}">
                <a16:creationId xmlns:a16="http://schemas.microsoft.com/office/drawing/2014/main" id="{5B45B298-2860-9C47-8D4B-546407CE8319}"/>
              </a:ext>
            </a:extLst>
          </p:cNvPr>
          <p:cNvGrpSpPr/>
          <p:nvPr/>
        </p:nvGrpSpPr>
        <p:grpSpPr>
          <a:xfrm>
            <a:off x="7078052" y="6044039"/>
            <a:ext cx="1678033" cy="481586"/>
            <a:chOff x="1032936" y="5890542"/>
            <a:chExt cx="1678033" cy="481586"/>
          </a:xfrm>
        </p:grpSpPr>
        <p:sp>
          <p:nvSpPr>
            <p:cNvPr id="128" name="TextBox 127">
              <a:extLst>
                <a:ext uri="{FF2B5EF4-FFF2-40B4-BE49-F238E27FC236}">
                  <a16:creationId xmlns:a16="http://schemas.microsoft.com/office/drawing/2014/main" id="{106AF82D-5A30-034E-9009-0C1B6F17F1DB}"/>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30" name="TextBox 129">
              <a:extLst>
                <a:ext uri="{FF2B5EF4-FFF2-40B4-BE49-F238E27FC236}">
                  <a16:creationId xmlns:a16="http://schemas.microsoft.com/office/drawing/2014/main" id="{2B09E0BC-6FFE-AC43-946A-A12630FD07DA}"/>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1451090682"/>
      </p:ext>
    </p:extLst>
  </p:cSld>
  <p:clrMapOvr>
    <a:masterClrMapping/>
  </p:clrMapOvr>
  <p:transition advClick="0" advTm="9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6A8A34-35E3-794E-B23C-515E9013EF8F}"/>
              </a:ext>
            </a:extLst>
          </p:cNvPr>
          <p:cNvSpPr txBox="1"/>
          <p:nvPr/>
        </p:nvSpPr>
        <p:spPr>
          <a:xfrm>
            <a:off x="3264356" y="3197563"/>
            <a:ext cx="324365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Five joints per truss unit </a:t>
            </a:r>
          </a:p>
        </p:txBody>
      </p:sp>
      <p:sp>
        <p:nvSpPr>
          <p:cNvPr id="5" name="TextBox 4">
            <a:extLst>
              <a:ext uri="{FF2B5EF4-FFF2-40B4-BE49-F238E27FC236}">
                <a16:creationId xmlns:a16="http://schemas.microsoft.com/office/drawing/2014/main" id="{E5B3321F-932E-CC4F-AD9C-C3640EF3E05C}"/>
              </a:ext>
            </a:extLst>
          </p:cNvPr>
          <p:cNvSpPr txBox="1"/>
          <p:nvPr/>
        </p:nvSpPr>
        <p:spPr>
          <a:xfrm>
            <a:off x="3184845" y="2672922"/>
            <a:ext cx="1669194"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14 designs      </a:t>
            </a:r>
          </a:p>
        </p:txBody>
      </p:sp>
      <p:sp>
        <p:nvSpPr>
          <p:cNvPr id="7" name="Rectangle 6">
            <a:extLst>
              <a:ext uri="{FF2B5EF4-FFF2-40B4-BE49-F238E27FC236}">
                <a16:creationId xmlns:a16="http://schemas.microsoft.com/office/drawing/2014/main" id="{02C59D9A-F6AE-BE48-80D7-B890A7E10294}"/>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E56F0145-C457-3C4C-BE69-4BEB7D6416B8}"/>
              </a:ext>
            </a:extLst>
          </p:cNvPr>
          <p:cNvGrpSpPr/>
          <p:nvPr/>
        </p:nvGrpSpPr>
        <p:grpSpPr>
          <a:xfrm>
            <a:off x="4295247" y="5001749"/>
            <a:ext cx="924602" cy="1058574"/>
            <a:chOff x="536432" y="5376415"/>
            <a:chExt cx="924602" cy="1058574"/>
          </a:xfrm>
        </p:grpSpPr>
        <p:cxnSp>
          <p:nvCxnSpPr>
            <p:cNvPr id="9" name="Straight Arrow Connector 8">
              <a:extLst>
                <a:ext uri="{FF2B5EF4-FFF2-40B4-BE49-F238E27FC236}">
                  <a16:creationId xmlns:a16="http://schemas.microsoft.com/office/drawing/2014/main" id="{17C3C372-DDC5-D442-98E4-1AB588AB01CC}"/>
                </a:ext>
              </a:extLst>
            </p:cNvPr>
            <p:cNvCxnSpPr/>
            <p:nvPr/>
          </p:nvCxnSpPr>
          <p:spPr>
            <a:xfrm>
              <a:off x="655200" y="6285600"/>
              <a:ext cx="469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B07F55F-C768-F24F-9C05-6C97A062F4B3}"/>
                </a:ext>
              </a:extLst>
            </p:cNvPr>
            <p:cNvSpPr txBox="1"/>
            <p:nvPr/>
          </p:nvSpPr>
          <p:spPr>
            <a:xfrm>
              <a:off x="1180298" y="6065657"/>
              <a:ext cx="280736" cy="369332"/>
            </a:xfrm>
            <a:prstGeom prst="rect">
              <a:avLst/>
            </a:prstGeom>
            <a:noFill/>
          </p:spPr>
          <p:txBody>
            <a:bodyPr wrap="square" rtlCol="0">
              <a:spAutoFit/>
            </a:bodyPr>
            <a:lstStyle/>
            <a:p>
              <a:r>
                <a:rPr lang="en-US" dirty="0"/>
                <a:t>x</a:t>
              </a:r>
            </a:p>
          </p:txBody>
        </p:sp>
        <p:cxnSp>
          <p:nvCxnSpPr>
            <p:cNvPr id="11" name="Straight Arrow Connector 10">
              <a:extLst>
                <a:ext uri="{FF2B5EF4-FFF2-40B4-BE49-F238E27FC236}">
                  <a16:creationId xmlns:a16="http://schemas.microsoft.com/office/drawing/2014/main" id="{9DD9F573-5946-8441-8559-9B2D32D12564}"/>
                </a:ext>
              </a:extLst>
            </p:cNvPr>
            <p:cNvCxnSpPr>
              <a:cxnSpLocks/>
            </p:cNvCxnSpPr>
            <p:nvPr/>
          </p:nvCxnSpPr>
          <p:spPr>
            <a:xfrm flipV="1">
              <a:off x="656400" y="5803200"/>
              <a:ext cx="0" cy="482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69A8FA8-469A-9644-8BDB-EE13A36FDD1F}"/>
                </a:ext>
              </a:extLst>
            </p:cNvPr>
            <p:cNvSpPr txBox="1"/>
            <p:nvPr/>
          </p:nvSpPr>
          <p:spPr>
            <a:xfrm>
              <a:off x="536432" y="5376415"/>
              <a:ext cx="280736" cy="369332"/>
            </a:xfrm>
            <a:prstGeom prst="rect">
              <a:avLst/>
            </a:prstGeom>
            <a:noFill/>
          </p:spPr>
          <p:txBody>
            <a:bodyPr wrap="square" rtlCol="0">
              <a:spAutoFit/>
            </a:bodyPr>
            <a:lstStyle/>
            <a:p>
              <a:r>
                <a:rPr lang="en-US" dirty="0"/>
                <a:t>y</a:t>
              </a:r>
            </a:p>
          </p:txBody>
        </p:sp>
      </p:grpSp>
      <p:sp>
        <p:nvSpPr>
          <p:cNvPr id="13" name="TextBox 12">
            <a:extLst>
              <a:ext uri="{FF2B5EF4-FFF2-40B4-BE49-F238E27FC236}">
                <a16:creationId xmlns:a16="http://schemas.microsoft.com/office/drawing/2014/main" id="{CA94AE9E-AC54-0940-AA8B-825F29536597}"/>
              </a:ext>
            </a:extLst>
          </p:cNvPr>
          <p:cNvSpPr txBox="1"/>
          <p:nvPr/>
        </p:nvSpPr>
        <p:spPr>
          <a:xfrm>
            <a:off x="3270536" y="4256177"/>
            <a:ext cx="260271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Two dimensional    </a:t>
            </a:r>
          </a:p>
        </p:txBody>
      </p:sp>
      <p:sp>
        <p:nvSpPr>
          <p:cNvPr id="14" name="TextBox 13">
            <a:extLst>
              <a:ext uri="{FF2B5EF4-FFF2-40B4-BE49-F238E27FC236}">
                <a16:creationId xmlns:a16="http://schemas.microsoft.com/office/drawing/2014/main" id="{6ECAE1B1-2713-2E4C-B971-7B50E8F1EBAD}"/>
              </a:ext>
            </a:extLst>
          </p:cNvPr>
          <p:cNvSpPr txBox="1"/>
          <p:nvPr/>
        </p:nvSpPr>
        <p:spPr>
          <a:xfrm>
            <a:off x="3264356" y="3717575"/>
            <a:ext cx="279880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Illustrated end force    </a:t>
            </a:r>
          </a:p>
        </p:txBody>
      </p:sp>
      <p:sp>
        <p:nvSpPr>
          <p:cNvPr id="15" name="Oval 14">
            <a:extLst>
              <a:ext uri="{FF2B5EF4-FFF2-40B4-BE49-F238E27FC236}">
                <a16:creationId xmlns:a16="http://schemas.microsoft.com/office/drawing/2014/main" id="{18980F64-5ABE-FE48-9FD1-95C0EF5620B7}"/>
              </a:ext>
            </a:extLst>
          </p:cNvPr>
          <p:cNvSpPr/>
          <p:nvPr/>
        </p:nvSpPr>
        <p:spPr>
          <a:xfrm>
            <a:off x="3054292" y="2892959"/>
            <a:ext cx="61783" cy="61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EBD57EC-9C85-F446-9BC1-C290CCD0D722}"/>
              </a:ext>
            </a:extLst>
          </p:cNvPr>
          <p:cNvSpPr/>
          <p:nvPr/>
        </p:nvSpPr>
        <p:spPr>
          <a:xfrm>
            <a:off x="3058414" y="3425008"/>
            <a:ext cx="61783" cy="61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54DE5AA-3F6B-2148-9C8B-9FE58A07E04C}"/>
              </a:ext>
            </a:extLst>
          </p:cNvPr>
          <p:cNvSpPr/>
          <p:nvPr/>
        </p:nvSpPr>
        <p:spPr>
          <a:xfrm>
            <a:off x="3064590" y="3943992"/>
            <a:ext cx="61783" cy="61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19F4543-1AA1-254A-9AC4-406E715B1085}"/>
              </a:ext>
            </a:extLst>
          </p:cNvPr>
          <p:cNvSpPr/>
          <p:nvPr/>
        </p:nvSpPr>
        <p:spPr>
          <a:xfrm>
            <a:off x="3068712" y="4491807"/>
            <a:ext cx="61783" cy="61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TextBox 442">
            <a:extLst>
              <a:ext uri="{FF2B5EF4-FFF2-40B4-BE49-F238E27FC236}">
                <a16:creationId xmlns:a16="http://schemas.microsoft.com/office/drawing/2014/main" id="{0B8295C3-88C3-5C43-806E-B9AA82D9FE3D}"/>
              </a:ext>
            </a:extLst>
          </p:cNvPr>
          <p:cNvSpPr txBox="1"/>
          <p:nvPr/>
        </p:nvSpPr>
        <p:spPr>
          <a:xfrm>
            <a:off x="2451900" y="1340897"/>
            <a:ext cx="4298273"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Lattice Truss Beam Designs  </a:t>
            </a:r>
          </a:p>
          <a:p>
            <a:r>
              <a:rPr lang="en-US" sz="2800" dirty="0">
                <a:latin typeface="Times New Roman" panose="02020603050405020304" pitchFamily="18" charset="0"/>
                <a:cs typeface="Times New Roman" panose="02020603050405020304" pitchFamily="18" charset="0"/>
              </a:rPr>
              <a:t>   with Five Joints per Unit         </a:t>
            </a:r>
          </a:p>
        </p:txBody>
      </p:sp>
      <p:grpSp>
        <p:nvGrpSpPr>
          <p:cNvPr id="19" name="Group 18">
            <a:extLst>
              <a:ext uri="{FF2B5EF4-FFF2-40B4-BE49-F238E27FC236}">
                <a16:creationId xmlns:a16="http://schemas.microsoft.com/office/drawing/2014/main" id="{CAD8F1B6-EA41-454A-B867-A68CE601D6AE}"/>
              </a:ext>
            </a:extLst>
          </p:cNvPr>
          <p:cNvGrpSpPr/>
          <p:nvPr/>
        </p:nvGrpSpPr>
        <p:grpSpPr>
          <a:xfrm>
            <a:off x="389923" y="6059139"/>
            <a:ext cx="1678033" cy="481586"/>
            <a:chOff x="1032936" y="5890542"/>
            <a:chExt cx="1678033" cy="481586"/>
          </a:xfrm>
        </p:grpSpPr>
        <p:sp>
          <p:nvSpPr>
            <p:cNvPr id="20" name="TextBox 19">
              <a:extLst>
                <a:ext uri="{FF2B5EF4-FFF2-40B4-BE49-F238E27FC236}">
                  <a16:creationId xmlns:a16="http://schemas.microsoft.com/office/drawing/2014/main" id="{8EE1694A-2870-AF42-A666-15CBD9441DB3}"/>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1" name="TextBox 20">
              <a:extLst>
                <a:ext uri="{FF2B5EF4-FFF2-40B4-BE49-F238E27FC236}">
                  <a16:creationId xmlns:a16="http://schemas.microsoft.com/office/drawing/2014/main" id="{8FB803D0-6B97-2143-978B-D8D29380387E}"/>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1273474145"/>
      </p:ext>
    </p:extLst>
  </p:cSld>
  <p:clrMapOvr>
    <a:masterClrMapping/>
  </p:clrMapOvr>
  <p:transition advClick="0" advTm="700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0" name="Straight Connector 109">
            <a:extLst>
              <a:ext uri="{FF2B5EF4-FFF2-40B4-BE49-F238E27FC236}">
                <a16:creationId xmlns:a16="http://schemas.microsoft.com/office/drawing/2014/main" id="{3F6441F4-A93C-224C-A872-DFB2DBF17302}"/>
              </a:ext>
            </a:extLst>
          </p:cNvPr>
          <p:cNvCxnSpPr>
            <a:cxnSpLocks/>
          </p:cNvCxnSpPr>
          <p:nvPr/>
        </p:nvCxnSpPr>
        <p:spPr>
          <a:xfrm>
            <a:off x="8086107" y="3226981"/>
            <a:ext cx="2498" cy="6883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7C64E56-651B-B249-8F2F-E0BC01FD355B}"/>
              </a:ext>
            </a:extLst>
          </p:cNvPr>
          <p:cNvCxnSpPr>
            <a:cxnSpLocks/>
          </p:cNvCxnSpPr>
          <p:nvPr/>
        </p:nvCxnSpPr>
        <p:spPr>
          <a:xfrm>
            <a:off x="2278156" y="3233550"/>
            <a:ext cx="2498" cy="6883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F10BC5FC-6128-414A-9ACA-24BBC04C6B7D}"/>
              </a:ext>
            </a:extLst>
          </p:cNvPr>
          <p:cNvCxnSpPr>
            <a:cxnSpLocks/>
          </p:cNvCxnSpPr>
          <p:nvPr/>
        </p:nvCxnSpPr>
        <p:spPr>
          <a:xfrm>
            <a:off x="3761220" y="3229548"/>
            <a:ext cx="2498" cy="6883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40C80F6-E921-F041-8839-09A711ABC415}"/>
              </a:ext>
            </a:extLst>
          </p:cNvPr>
          <p:cNvCxnSpPr>
            <a:cxnSpLocks/>
          </p:cNvCxnSpPr>
          <p:nvPr/>
        </p:nvCxnSpPr>
        <p:spPr>
          <a:xfrm>
            <a:off x="5211722" y="3226756"/>
            <a:ext cx="2498" cy="6883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8FFBB28-EC26-834F-A565-7043C7A8D4F0}"/>
              </a:ext>
            </a:extLst>
          </p:cNvPr>
          <p:cNvCxnSpPr>
            <a:cxnSpLocks/>
          </p:cNvCxnSpPr>
          <p:nvPr/>
        </p:nvCxnSpPr>
        <p:spPr>
          <a:xfrm>
            <a:off x="794340" y="3198551"/>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6C057FD-5EF0-A447-901E-600B2CB83618}"/>
              </a:ext>
            </a:extLst>
          </p:cNvPr>
          <p:cNvCxnSpPr/>
          <p:nvPr/>
        </p:nvCxnSpPr>
        <p:spPr>
          <a:xfrm>
            <a:off x="2265651" y="3954485"/>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17A945F-0469-0A46-BE06-F55FAC2A015E}"/>
              </a:ext>
            </a:extLst>
          </p:cNvPr>
          <p:cNvCxnSpPr/>
          <p:nvPr/>
        </p:nvCxnSpPr>
        <p:spPr>
          <a:xfrm>
            <a:off x="812047" y="3952103"/>
            <a:ext cx="15070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0932E77-CC9A-E84A-B6E8-213CB7067077}"/>
              </a:ext>
            </a:extLst>
          </p:cNvPr>
          <p:cNvCxnSpPr/>
          <p:nvPr/>
        </p:nvCxnSpPr>
        <p:spPr>
          <a:xfrm>
            <a:off x="6618396" y="3959743"/>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79AEDD1-B089-EB4C-98BF-D02D3D31085C}"/>
              </a:ext>
            </a:extLst>
          </p:cNvPr>
          <p:cNvCxnSpPr/>
          <p:nvPr/>
        </p:nvCxnSpPr>
        <p:spPr>
          <a:xfrm>
            <a:off x="3735105" y="3944220"/>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81EFABB6-008A-8842-B0D1-EBF3123C40BE}"/>
              </a:ext>
            </a:extLst>
          </p:cNvPr>
          <p:cNvSpPr/>
          <p:nvPr/>
        </p:nvSpPr>
        <p:spPr>
          <a:xfrm>
            <a:off x="5556333" y="3529918"/>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6" name="Oval 65">
            <a:extLst>
              <a:ext uri="{FF2B5EF4-FFF2-40B4-BE49-F238E27FC236}">
                <a16:creationId xmlns:a16="http://schemas.microsoft.com/office/drawing/2014/main" id="{2E88328A-88B2-1E48-92BF-2DCF3AD0E149}"/>
              </a:ext>
            </a:extLst>
          </p:cNvPr>
          <p:cNvSpPr/>
          <p:nvPr/>
        </p:nvSpPr>
        <p:spPr>
          <a:xfrm>
            <a:off x="5878308" y="3529170"/>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7" name="Oval 66">
            <a:extLst>
              <a:ext uri="{FF2B5EF4-FFF2-40B4-BE49-F238E27FC236}">
                <a16:creationId xmlns:a16="http://schemas.microsoft.com/office/drawing/2014/main" id="{9B25E854-EF63-B34C-8B9C-147E94B79442}"/>
              </a:ext>
            </a:extLst>
          </p:cNvPr>
          <p:cNvSpPr/>
          <p:nvPr/>
        </p:nvSpPr>
        <p:spPr>
          <a:xfrm>
            <a:off x="6167560" y="3526803"/>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68" name="Straight Arrow Connector 67">
            <a:extLst>
              <a:ext uri="{FF2B5EF4-FFF2-40B4-BE49-F238E27FC236}">
                <a16:creationId xmlns:a16="http://schemas.microsoft.com/office/drawing/2014/main" id="{A9510001-3108-F440-9A3B-71AC7C6F88B4}"/>
              </a:ext>
            </a:extLst>
          </p:cNvPr>
          <p:cNvCxnSpPr>
            <a:cxnSpLocks/>
          </p:cNvCxnSpPr>
          <p:nvPr/>
        </p:nvCxnSpPr>
        <p:spPr>
          <a:xfrm>
            <a:off x="8323616" y="2948727"/>
            <a:ext cx="0" cy="218677"/>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FFC76AEC-4226-D143-862E-95ED4B822886}"/>
              </a:ext>
            </a:extLst>
          </p:cNvPr>
          <p:cNvCxnSpPr>
            <a:cxnSpLocks/>
          </p:cNvCxnSpPr>
          <p:nvPr/>
        </p:nvCxnSpPr>
        <p:spPr>
          <a:xfrm>
            <a:off x="8288358" y="3950737"/>
            <a:ext cx="0" cy="205680"/>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92A2098-433F-9E4E-A46B-B7820A2A06CA}"/>
              </a:ext>
            </a:extLst>
          </p:cNvPr>
          <p:cNvCxnSpPr>
            <a:cxnSpLocks/>
          </p:cNvCxnSpPr>
          <p:nvPr/>
        </p:nvCxnSpPr>
        <p:spPr>
          <a:xfrm flipV="1">
            <a:off x="816843" y="3203382"/>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4D01CEF-E917-224C-9AAE-649E7326654B}"/>
              </a:ext>
            </a:extLst>
          </p:cNvPr>
          <p:cNvCxnSpPr>
            <a:cxnSpLocks/>
          </p:cNvCxnSpPr>
          <p:nvPr/>
        </p:nvCxnSpPr>
        <p:spPr>
          <a:xfrm>
            <a:off x="2257776" y="3201428"/>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0AA3DC4-7A2F-7D44-990D-CAC3667BF422}"/>
              </a:ext>
            </a:extLst>
          </p:cNvPr>
          <p:cNvCxnSpPr>
            <a:cxnSpLocks/>
          </p:cNvCxnSpPr>
          <p:nvPr/>
        </p:nvCxnSpPr>
        <p:spPr>
          <a:xfrm flipV="1">
            <a:off x="2280279" y="3206259"/>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8500380-EBCD-3945-9709-B59419CD9C1B}"/>
              </a:ext>
            </a:extLst>
          </p:cNvPr>
          <p:cNvCxnSpPr>
            <a:cxnSpLocks/>
          </p:cNvCxnSpPr>
          <p:nvPr/>
        </p:nvCxnSpPr>
        <p:spPr>
          <a:xfrm>
            <a:off x="3744402" y="3194385"/>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20A96C4-16B1-C54D-8DB7-656D3351EE3B}"/>
              </a:ext>
            </a:extLst>
          </p:cNvPr>
          <p:cNvCxnSpPr>
            <a:cxnSpLocks/>
          </p:cNvCxnSpPr>
          <p:nvPr/>
        </p:nvCxnSpPr>
        <p:spPr>
          <a:xfrm flipV="1">
            <a:off x="3766905" y="3199216"/>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358F0CB-C04E-0648-9D45-37D7330EB9CA}"/>
              </a:ext>
            </a:extLst>
          </p:cNvPr>
          <p:cNvCxnSpPr>
            <a:cxnSpLocks/>
          </p:cNvCxnSpPr>
          <p:nvPr/>
        </p:nvCxnSpPr>
        <p:spPr>
          <a:xfrm>
            <a:off x="6620434" y="3192817"/>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0F64E7E-FE77-A046-A366-349CBB059A3A}"/>
              </a:ext>
            </a:extLst>
          </p:cNvPr>
          <p:cNvCxnSpPr>
            <a:cxnSpLocks/>
          </p:cNvCxnSpPr>
          <p:nvPr/>
        </p:nvCxnSpPr>
        <p:spPr>
          <a:xfrm flipV="1">
            <a:off x="6642937" y="3192173"/>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D5DC91D8-8ECC-124D-845A-0D75CF77A5B0}"/>
              </a:ext>
            </a:extLst>
          </p:cNvPr>
          <p:cNvSpPr/>
          <p:nvPr/>
        </p:nvSpPr>
        <p:spPr>
          <a:xfrm>
            <a:off x="1506910" y="354025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CE6D944D-785F-2C43-8C8D-14EFD454F627}"/>
              </a:ext>
            </a:extLst>
          </p:cNvPr>
          <p:cNvSpPr/>
          <p:nvPr/>
        </p:nvSpPr>
        <p:spPr>
          <a:xfrm>
            <a:off x="2239022" y="317028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2A9C641-3B92-664B-B765-E07ECFB562F9}"/>
              </a:ext>
            </a:extLst>
          </p:cNvPr>
          <p:cNvSpPr/>
          <p:nvPr/>
        </p:nvSpPr>
        <p:spPr>
          <a:xfrm>
            <a:off x="6597242" y="317554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D45C81DD-5B2D-3B4C-BF94-A8FF1FF81A49}"/>
              </a:ext>
            </a:extLst>
          </p:cNvPr>
          <p:cNvSpPr/>
          <p:nvPr/>
        </p:nvSpPr>
        <p:spPr>
          <a:xfrm>
            <a:off x="8036345" y="316459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95DE1A14-2D56-5842-9280-A135E020507F}"/>
              </a:ext>
            </a:extLst>
          </p:cNvPr>
          <p:cNvSpPr/>
          <p:nvPr/>
        </p:nvSpPr>
        <p:spPr>
          <a:xfrm>
            <a:off x="2234508" y="391211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79B0C69C-72E1-C645-BF0C-FC0A4CE4715D}"/>
              </a:ext>
            </a:extLst>
          </p:cNvPr>
          <p:cNvSpPr/>
          <p:nvPr/>
        </p:nvSpPr>
        <p:spPr>
          <a:xfrm>
            <a:off x="6581778" y="391190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30C51D0B-163E-6245-AF56-DECDE3273A62}"/>
              </a:ext>
            </a:extLst>
          </p:cNvPr>
          <p:cNvSpPr/>
          <p:nvPr/>
        </p:nvSpPr>
        <p:spPr>
          <a:xfrm>
            <a:off x="2973998" y="354177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C3DC4901-DF68-3F4C-8609-6D553413425A}"/>
              </a:ext>
            </a:extLst>
          </p:cNvPr>
          <p:cNvSpPr/>
          <p:nvPr/>
        </p:nvSpPr>
        <p:spPr>
          <a:xfrm>
            <a:off x="8049258" y="390095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0468AB04-758E-404D-A87F-183A016C97FC}"/>
              </a:ext>
            </a:extLst>
          </p:cNvPr>
          <p:cNvSpPr/>
          <p:nvPr/>
        </p:nvSpPr>
        <p:spPr>
          <a:xfrm>
            <a:off x="7317903" y="353713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D3C2EA3D-769A-8445-86A9-C33284A94A47}"/>
              </a:ext>
            </a:extLst>
          </p:cNvPr>
          <p:cNvSpPr/>
          <p:nvPr/>
        </p:nvSpPr>
        <p:spPr>
          <a:xfrm>
            <a:off x="5164004" y="317097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B3A02E7C-83A3-1F4D-B698-C3CE83E0334F}"/>
              </a:ext>
            </a:extLst>
          </p:cNvPr>
          <p:cNvSpPr/>
          <p:nvPr/>
        </p:nvSpPr>
        <p:spPr>
          <a:xfrm>
            <a:off x="5171442" y="390185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0BD73C62-70B6-AF47-B6CC-DF11D7058271}"/>
              </a:ext>
            </a:extLst>
          </p:cNvPr>
          <p:cNvSpPr/>
          <p:nvPr/>
        </p:nvSpPr>
        <p:spPr>
          <a:xfrm>
            <a:off x="4456512" y="353902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B7F30720-0D3D-B045-B846-43B2DB85BB5D}"/>
              </a:ext>
            </a:extLst>
          </p:cNvPr>
          <p:cNvSpPr/>
          <p:nvPr/>
        </p:nvSpPr>
        <p:spPr>
          <a:xfrm>
            <a:off x="3714340" y="317576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5CCFB15D-7E82-F84D-8B5B-4C3873140B31}"/>
              </a:ext>
            </a:extLst>
          </p:cNvPr>
          <p:cNvSpPr/>
          <p:nvPr/>
        </p:nvSpPr>
        <p:spPr>
          <a:xfrm>
            <a:off x="3716303" y="391211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3E6106FC-A12B-754A-BECC-3B364A094869}"/>
              </a:ext>
            </a:extLst>
          </p:cNvPr>
          <p:cNvSpPr/>
          <p:nvPr/>
        </p:nvSpPr>
        <p:spPr>
          <a:xfrm>
            <a:off x="776991" y="317724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Connector 100">
            <a:extLst>
              <a:ext uri="{FF2B5EF4-FFF2-40B4-BE49-F238E27FC236}">
                <a16:creationId xmlns:a16="http://schemas.microsoft.com/office/drawing/2014/main" id="{ABBCD732-8833-AF4A-910D-61DBAE244216}"/>
              </a:ext>
            </a:extLst>
          </p:cNvPr>
          <p:cNvCxnSpPr/>
          <p:nvPr/>
        </p:nvCxnSpPr>
        <p:spPr>
          <a:xfrm flipV="1">
            <a:off x="771375" y="3122588"/>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3F9A0CEB-DCD7-1E4C-B9EA-224A89E6703D}"/>
              </a:ext>
            </a:extLst>
          </p:cNvPr>
          <p:cNvCxnSpPr/>
          <p:nvPr/>
        </p:nvCxnSpPr>
        <p:spPr>
          <a:xfrm>
            <a:off x="679575" y="3120537"/>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CE5CE38-6F2F-7D4C-AD66-CF175D58B452}"/>
              </a:ext>
            </a:extLst>
          </p:cNvPr>
          <p:cNvCxnSpPr/>
          <p:nvPr/>
        </p:nvCxnSpPr>
        <p:spPr>
          <a:xfrm>
            <a:off x="676405" y="321235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665F38D-6E03-A247-8FDF-8258C6CE148C}"/>
              </a:ext>
            </a:extLst>
          </p:cNvPr>
          <p:cNvCxnSpPr/>
          <p:nvPr/>
        </p:nvCxnSpPr>
        <p:spPr>
          <a:xfrm>
            <a:off x="681891" y="3301483"/>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0347E95-C32A-8A41-BD2A-C40B9FF28D45}"/>
              </a:ext>
            </a:extLst>
          </p:cNvPr>
          <p:cNvCxnSpPr/>
          <p:nvPr/>
        </p:nvCxnSpPr>
        <p:spPr>
          <a:xfrm>
            <a:off x="668199" y="3852969"/>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7F825C4B-3A74-0C4A-9D40-EE94A358300F}"/>
              </a:ext>
            </a:extLst>
          </p:cNvPr>
          <p:cNvCxnSpPr/>
          <p:nvPr/>
        </p:nvCxnSpPr>
        <p:spPr>
          <a:xfrm>
            <a:off x="665029" y="3944782"/>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72A58DDB-5D3B-A440-9306-DD5FD2CD5DA0}"/>
              </a:ext>
            </a:extLst>
          </p:cNvPr>
          <p:cNvCxnSpPr/>
          <p:nvPr/>
        </p:nvCxnSpPr>
        <p:spPr>
          <a:xfrm>
            <a:off x="670515" y="403391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Oval 107">
            <a:extLst>
              <a:ext uri="{FF2B5EF4-FFF2-40B4-BE49-F238E27FC236}">
                <a16:creationId xmlns:a16="http://schemas.microsoft.com/office/drawing/2014/main" id="{FC576A17-DBF4-D24F-98B0-FE6F08C745C6}"/>
              </a:ext>
            </a:extLst>
          </p:cNvPr>
          <p:cNvSpPr/>
          <p:nvPr/>
        </p:nvSpPr>
        <p:spPr>
          <a:xfrm>
            <a:off x="772978" y="390114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9" name="Straight Connector 108">
            <a:extLst>
              <a:ext uri="{FF2B5EF4-FFF2-40B4-BE49-F238E27FC236}">
                <a16:creationId xmlns:a16="http://schemas.microsoft.com/office/drawing/2014/main" id="{328A3D2B-6520-DB41-8819-B9FDAE0B2DF3}"/>
              </a:ext>
            </a:extLst>
          </p:cNvPr>
          <p:cNvCxnSpPr/>
          <p:nvPr/>
        </p:nvCxnSpPr>
        <p:spPr>
          <a:xfrm flipV="1">
            <a:off x="759999" y="3855020"/>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0E793EFE-81A0-B344-9E39-DD0DD0F19CB7}"/>
              </a:ext>
            </a:extLst>
          </p:cNvPr>
          <p:cNvSpPr txBox="1"/>
          <p:nvPr/>
        </p:nvSpPr>
        <p:spPr>
          <a:xfrm>
            <a:off x="8087079" y="2578668"/>
            <a:ext cx="536444"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sp>
        <p:nvSpPr>
          <p:cNvPr id="48" name="TextBox 47">
            <a:extLst>
              <a:ext uri="{FF2B5EF4-FFF2-40B4-BE49-F238E27FC236}">
                <a16:creationId xmlns:a16="http://schemas.microsoft.com/office/drawing/2014/main" id="{C20F42DC-CDF2-7D4E-8B56-E47807E42340}"/>
              </a:ext>
            </a:extLst>
          </p:cNvPr>
          <p:cNvSpPr txBox="1"/>
          <p:nvPr/>
        </p:nvSpPr>
        <p:spPr>
          <a:xfrm>
            <a:off x="8050508" y="4183172"/>
            <a:ext cx="546216"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grpSp>
        <p:nvGrpSpPr>
          <p:cNvPr id="49" name="Group 48">
            <a:extLst>
              <a:ext uri="{FF2B5EF4-FFF2-40B4-BE49-F238E27FC236}">
                <a16:creationId xmlns:a16="http://schemas.microsoft.com/office/drawing/2014/main" id="{A185BA33-FE0E-C247-85EE-1B2056230223}"/>
              </a:ext>
            </a:extLst>
          </p:cNvPr>
          <p:cNvGrpSpPr/>
          <p:nvPr/>
        </p:nvGrpSpPr>
        <p:grpSpPr>
          <a:xfrm>
            <a:off x="476246" y="5399780"/>
            <a:ext cx="924602" cy="1058574"/>
            <a:chOff x="536432" y="5376415"/>
            <a:chExt cx="924602" cy="1058574"/>
          </a:xfrm>
        </p:grpSpPr>
        <p:cxnSp>
          <p:nvCxnSpPr>
            <p:cNvPr id="50" name="Straight Arrow Connector 49">
              <a:extLst>
                <a:ext uri="{FF2B5EF4-FFF2-40B4-BE49-F238E27FC236}">
                  <a16:creationId xmlns:a16="http://schemas.microsoft.com/office/drawing/2014/main" id="{96A5F63D-2500-E64C-B321-5FA6B0551932}"/>
                </a:ext>
              </a:extLst>
            </p:cNvPr>
            <p:cNvCxnSpPr/>
            <p:nvPr/>
          </p:nvCxnSpPr>
          <p:spPr>
            <a:xfrm>
              <a:off x="655200" y="6285600"/>
              <a:ext cx="469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78A9C91-EB3A-3E41-8E37-DC07CF5650A2}"/>
                </a:ext>
              </a:extLst>
            </p:cNvPr>
            <p:cNvSpPr txBox="1"/>
            <p:nvPr/>
          </p:nvSpPr>
          <p:spPr>
            <a:xfrm>
              <a:off x="1180298" y="6065657"/>
              <a:ext cx="280736" cy="369332"/>
            </a:xfrm>
            <a:prstGeom prst="rect">
              <a:avLst/>
            </a:prstGeom>
            <a:noFill/>
          </p:spPr>
          <p:txBody>
            <a:bodyPr wrap="square" rtlCol="0">
              <a:spAutoFit/>
            </a:bodyPr>
            <a:lstStyle/>
            <a:p>
              <a:r>
                <a:rPr lang="en-US" dirty="0"/>
                <a:t>x</a:t>
              </a:r>
            </a:p>
          </p:txBody>
        </p:sp>
        <p:cxnSp>
          <p:nvCxnSpPr>
            <p:cNvPr id="52" name="Straight Arrow Connector 51">
              <a:extLst>
                <a:ext uri="{FF2B5EF4-FFF2-40B4-BE49-F238E27FC236}">
                  <a16:creationId xmlns:a16="http://schemas.microsoft.com/office/drawing/2014/main" id="{D49FF610-4456-F243-BEA9-FC4BEAE6A0F9}"/>
                </a:ext>
              </a:extLst>
            </p:cNvPr>
            <p:cNvCxnSpPr>
              <a:cxnSpLocks/>
            </p:cNvCxnSpPr>
            <p:nvPr/>
          </p:nvCxnSpPr>
          <p:spPr>
            <a:xfrm flipV="1">
              <a:off x="656400" y="5803200"/>
              <a:ext cx="0" cy="482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94DA4516-5A71-9E4E-A7AB-0428CD2240FE}"/>
                </a:ext>
              </a:extLst>
            </p:cNvPr>
            <p:cNvSpPr txBox="1"/>
            <p:nvPr/>
          </p:nvSpPr>
          <p:spPr>
            <a:xfrm>
              <a:off x="536432" y="5376415"/>
              <a:ext cx="280736" cy="369332"/>
            </a:xfrm>
            <a:prstGeom prst="rect">
              <a:avLst/>
            </a:prstGeom>
            <a:noFill/>
          </p:spPr>
          <p:txBody>
            <a:bodyPr wrap="square" rtlCol="0">
              <a:spAutoFit/>
            </a:bodyPr>
            <a:lstStyle/>
            <a:p>
              <a:r>
                <a:rPr lang="en-US" dirty="0"/>
                <a:t>y</a:t>
              </a:r>
            </a:p>
          </p:txBody>
        </p:sp>
      </p:grpSp>
      <p:sp>
        <p:nvSpPr>
          <p:cNvPr id="55" name="Rectangle 54">
            <a:extLst>
              <a:ext uri="{FF2B5EF4-FFF2-40B4-BE49-F238E27FC236}">
                <a16:creationId xmlns:a16="http://schemas.microsoft.com/office/drawing/2014/main" id="{7335098A-101D-AE41-92EC-E71181CE6BAA}"/>
              </a:ext>
            </a:extLst>
          </p:cNvPr>
          <p:cNvSpPr/>
          <p:nvPr/>
        </p:nvSpPr>
        <p:spPr>
          <a:xfrm>
            <a:off x="285564"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2" name="Straight Connector 61">
            <a:extLst>
              <a:ext uri="{FF2B5EF4-FFF2-40B4-BE49-F238E27FC236}">
                <a16:creationId xmlns:a16="http://schemas.microsoft.com/office/drawing/2014/main" id="{4AD8502B-C6EB-6B42-8BD9-EE5FB8C1F130}"/>
              </a:ext>
            </a:extLst>
          </p:cNvPr>
          <p:cNvCxnSpPr/>
          <p:nvPr/>
        </p:nvCxnSpPr>
        <p:spPr>
          <a:xfrm>
            <a:off x="285564" y="1172049"/>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B0B3C81E-CF24-8244-B0F3-B098720151B0}"/>
              </a:ext>
            </a:extLst>
          </p:cNvPr>
          <p:cNvSpPr txBox="1"/>
          <p:nvPr/>
        </p:nvSpPr>
        <p:spPr>
          <a:xfrm>
            <a:off x="2185650" y="226609"/>
            <a:ext cx="5201897"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Lattice Truss Beam Designs with   </a:t>
            </a:r>
          </a:p>
          <a:p>
            <a:r>
              <a:rPr lang="en-US" sz="2800" dirty="0">
                <a:latin typeface="Times New Roman" panose="02020603050405020304" pitchFamily="18" charset="0"/>
                <a:cs typeface="Times New Roman" panose="02020603050405020304" pitchFamily="18" charset="0"/>
              </a:rPr>
              <a:t> Five Joints per Unit, Design #14          </a:t>
            </a:r>
          </a:p>
        </p:txBody>
      </p:sp>
      <p:grpSp>
        <p:nvGrpSpPr>
          <p:cNvPr id="60" name="Group 59">
            <a:extLst>
              <a:ext uri="{FF2B5EF4-FFF2-40B4-BE49-F238E27FC236}">
                <a16:creationId xmlns:a16="http://schemas.microsoft.com/office/drawing/2014/main" id="{0216449C-2A31-2E4A-8E3B-F6310104AEB6}"/>
              </a:ext>
            </a:extLst>
          </p:cNvPr>
          <p:cNvGrpSpPr/>
          <p:nvPr/>
        </p:nvGrpSpPr>
        <p:grpSpPr>
          <a:xfrm>
            <a:off x="7070243" y="6050502"/>
            <a:ext cx="1678033" cy="481586"/>
            <a:chOff x="1032936" y="5890542"/>
            <a:chExt cx="1678033" cy="481586"/>
          </a:xfrm>
        </p:grpSpPr>
        <p:sp>
          <p:nvSpPr>
            <p:cNvPr id="63" name="TextBox 62">
              <a:extLst>
                <a:ext uri="{FF2B5EF4-FFF2-40B4-BE49-F238E27FC236}">
                  <a16:creationId xmlns:a16="http://schemas.microsoft.com/office/drawing/2014/main" id="{A4268470-51A3-8C40-A9C3-8AC1C81ADD3A}"/>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85" name="TextBox 84">
              <a:extLst>
                <a:ext uri="{FF2B5EF4-FFF2-40B4-BE49-F238E27FC236}">
                  <a16:creationId xmlns:a16="http://schemas.microsoft.com/office/drawing/2014/main" id="{4A727AAB-DEE4-4342-821B-38D39B592921}"/>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1157514207"/>
      </p:ext>
    </p:extLst>
  </p:cSld>
  <p:clrMapOvr>
    <a:masterClrMapping/>
  </p:clrMapOvr>
  <p:transition advClick="0" advTm="70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Straight Arrow Connector 67">
            <a:extLst>
              <a:ext uri="{FF2B5EF4-FFF2-40B4-BE49-F238E27FC236}">
                <a16:creationId xmlns:a16="http://schemas.microsoft.com/office/drawing/2014/main" id="{A9510001-3108-F440-9A3B-71AC7C6F88B4}"/>
              </a:ext>
            </a:extLst>
          </p:cNvPr>
          <p:cNvCxnSpPr>
            <a:cxnSpLocks/>
          </p:cNvCxnSpPr>
          <p:nvPr/>
        </p:nvCxnSpPr>
        <p:spPr>
          <a:xfrm>
            <a:off x="8352175" y="2154859"/>
            <a:ext cx="0" cy="218677"/>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FFC76AEC-4226-D143-862E-95ED4B822886}"/>
              </a:ext>
            </a:extLst>
          </p:cNvPr>
          <p:cNvCxnSpPr>
            <a:cxnSpLocks/>
          </p:cNvCxnSpPr>
          <p:nvPr/>
        </p:nvCxnSpPr>
        <p:spPr>
          <a:xfrm>
            <a:off x="8316917" y="3156869"/>
            <a:ext cx="0" cy="205680"/>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CE2F5304-3C4A-A64C-9393-48221FD9202D}"/>
              </a:ext>
            </a:extLst>
          </p:cNvPr>
          <p:cNvGrpSpPr/>
          <p:nvPr/>
        </p:nvGrpSpPr>
        <p:grpSpPr>
          <a:xfrm>
            <a:off x="693588" y="2326669"/>
            <a:ext cx="7475669" cy="917363"/>
            <a:chOff x="693588" y="2646709"/>
            <a:chExt cx="7475669" cy="917363"/>
          </a:xfrm>
        </p:grpSpPr>
        <p:cxnSp>
          <p:nvCxnSpPr>
            <p:cNvPr id="110" name="Straight Connector 109">
              <a:extLst>
                <a:ext uri="{FF2B5EF4-FFF2-40B4-BE49-F238E27FC236}">
                  <a16:creationId xmlns:a16="http://schemas.microsoft.com/office/drawing/2014/main" id="{3F6441F4-A93C-224C-A872-DFB2DBF17302}"/>
                </a:ext>
              </a:extLst>
            </p:cNvPr>
            <p:cNvCxnSpPr>
              <a:cxnSpLocks/>
            </p:cNvCxnSpPr>
            <p:nvPr/>
          </p:nvCxnSpPr>
          <p:spPr>
            <a:xfrm>
              <a:off x="8114666" y="2753153"/>
              <a:ext cx="2498" cy="6883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7C64E56-651B-B249-8F2F-E0BC01FD355B}"/>
                </a:ext>
              </a:extLst>
            </p:cNvPr>
            <p:cNvCxnSpPr>
              <a:cxnSpLocks/>
            </p:cNvCxnSpPr>
            <p:nvPr/>
          </p:nvCxnSpPr>
          <p:spPr>
            <a:xfrm>
              <a:off x="2306715" y="2759722"/>
              <a:ext cx="2498" cy="6883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F10BC5FC-6128-414A-9ACA-24BBC04C6B7D}"/>
                </a:ext>
              </a:extLst>
            </p:cNvPr>
            <p:cNvCxnSpPr>
              <a:cxnSpLocks/>
            </p:cNvCxnSpPr>
            <p:nvPr/>
          </p:nvCxnSpPr>
          <p:spPr>
            <a:xfrm>
              <a:off x="3789779" y="2755720"/>
              <a:ext cx="2498" cy="6883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40C80F6-E921-F041-8839-09A711ABC415}"/>
                </a:ext>
              </a:extLst>
            </p:cNvPr>
            <p:cNvCxnSpPr>
              <a:cxnSpLocks/>
            </p:cNvCxnSpPr>
            <p:nvPr/>
          </p:nvCxnSpPr>
          <p:spPr>
            <a:xfrm>
              <a:off x="5240281" y="2752928"/>
              <a:ext cx="2498" cy="6883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8FFBB28-EC26-834F-A565-7043C7A8D4F0}"/>
                </a:ext>
              </a:extLst>
            </p:cNvPr>
            <p:cNvCxnSpPr>
              <a:cxnSpLocks/>
            </p:cNvCxnSpPr>
            <p:nvPr/>
          </p:nvCxnSpPr>
          <p:spPr>
            <a:xfrm>
              <a:off x="822899" y="2724723"/>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6C057FD-5EF0-A447-901E-600B2CB83618}"/>
                </a:ext>
              </a:extLst>
            </p:cNvPr>
            <p:cNvCxnSpPr/>
            <p:nvPr/>
          </p:nvCxnSpPr>
          <p:spPr>
            <a:xfrm>
              <a:off x="2294210" y="3480657"/>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17A945F-0469-0A46-BE06-F55FAC2A015E}"/>
                </a:ext>
              </a:extLst>
            </p:cNvPr>
            <p:cNvCxnSpPr/>
            <p:nvPr/>
          </p:nvCxnSpPr>
          <p:spPr>
            <a:xfrm>
              <a:off x="840606" y="3478275"/>
              <a:ext cx="15070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0932E77-CC9A-E84A-B6E8-213CB7067077}"/>
                </a:ext>
              </a:extLst>
            </p:cNvPr>
            <p:cNvCxnSpPr/>
            <p:nvPr/>
          </p:nvCxnSpPr>
          <p:spPr>
            <a:xfrm>
              <a:off x="6646955" y="3485915"/>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79AEDD1-B089-EB4C-98BF-D02D3D31085C}"/>
                </a:ext>
              </a:extLst>
            </p:cNvPr>
            <p:cNvCxnSpPr/>
            <p:nvPr/>
          </p:nvCxnSpPr>
          <p:spPr>
            <a:xfrm>
              <a:off x="3763664" y="3470392"/>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81EFABB6-008A-8842-B0D1-EBF3123C40BE}"/>
                </a:ext>
              </a:extLst>
            </p:cNvPr>
            <p:cNvSpPr/>
            <p:nvPr/>
          </p:nvSpPr>
          <p:spPr>
            <a:xfrm>
              <a:off x="5584892" y="3056090"/>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6" name="Oval 65">
              <a:extLst>
                <a:ext uri="{FF2B5EF4-FFF2-40B4-BE49-F238E27FC236}">
                  <a16:creationId xmlns:a16="http://schemas.microsoft.com/office/drawing/2014/main" id="{2E88328A-88B2-1E48-92BF-2DCF3AD0E149}"/>
                </a:ext>
              </a:extLst>
            </p:cNvPr>
            <p:cNvSpPr/>
            <p:nvPr/>
          </p:nvSpPr>
          <p:spPr>
            <a:xfrm>
              <a:off x="5906867" y="3055342"/>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7" name="Oval 66">
              <a:extLst>
                <a:ext uri="{FF2B5EF4-FFF2-40B4-BE49-F238E27FC236}">
                  <a16:creationId xmlns:a16="http://schemas.microsoft.com/office/drawing/2014/main" id="{9B25E854-EF63-B34C-8B9C-147E94B79442}"/>
                </a:ext>
              </a:extLst>
            </p:cNvPr>
            <p:cNvSpPr/>
            <p:nvPr/>
          </p:nvSpPr>
          <p:spPr>
            <a:xfrm>
              <a:off x="6196119" y="3052975"/>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70" name="Straight Connector 69">
              <a:extLst>
                <a:ext uri="{FF2B5EF4-FFF2-40B4-BE49-F238E27FC236}">
                  <a16:creationId xmlns:a16="http://schemas.microsoft.com/office/drawing/2014/main" id="{F92A2098-433F-9E4E-A46B-B7820A2A06CA}"/>
                </a:ext>
              </a:extLst>
            </p:cNvPr>
            <p:cNvCxnSpPr>
              <a:cxnSpLocks/>
            </p:cNvCxnSpPr>
            <p:nvPr/>
          </p:nvCxnSpPr>
          <p:spPr>
            <a:xfrm flipV="1">
              <a:off x="845402" y="2729554"/>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4D01CEF-E917-224C-9AAE-649E7326654B}"/>
                </a:ext>
              </a:extLst>
            </p:cNvPr>
            <p:cNvCxnSpPr>
              <a:cxnSpLocks/>
            </p:cNvCxnSpPr>
            <p:nvPr/>
          </p:nvCxnSpPr>
          <p:spPr>
            <a:xfrm>
              <a:off x="2286335" y="2727600"/>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0AA3DC4-7A2F-7D44-990D-CAC3667BF422}"/>
                </a:ext>
              </a:extLst>
            </p:cNvPr>
            <p:cNvCxnSpPr>
              <a:cxnSpLocks/>
            </p:cNvCxnSpPr>
            <p:nvPr/>
          </p:nvCxnSpPr>
          <p:spPr>
            <a:xfrm flipV="1">
              <a:off x="2308838" y="2732431"/>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8500380-EBCD-3945-9709-B59419CD9C1B}"/>
                </a:ext>
              </a:extLst>
            </p:cNvPr>
            <p:cNvCxnSpPr>
              <a:cxnSpLocks/>
            </p:cNvCxnSpPr>
            <p:nvPr/>
          </p:nvCxnSpPr>
          <p:spPr>
            <a:xfrm>
              <a:off x="3772961" y="2720557"/>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20A96C4-16B1-C54D-8DB7-656D3351EE3B}"/>
                </a:ext>
              </a:extLst>
            </p:cNvPr>
            <p:cNvCxnSpPr>
              <a:cxnSpLocks/>
            </p:cNvCxnSpPr>
            <p:nvPr/>
          </p:nvCxnSpPr>
          <p:spPr>
            <a:xfrm flipV="1">
              <a:off x="3795464" y="2725388"/>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358F0CB-C04E-0648-9D45-37D7330EB9CA}"/>
                </a:ext>
              </a:extLst>
            </p:cNvPr>
            <p:cNvCxnSpPr>
              <a:cxnSpLocks/>
            </p:cNvCxnSpPr>
            <p:nvPr/>
          </p:nvCxnSpPr>
          <p:spPr>
            <a:xfrm>
              <a:off x="6648993" y="2718989"/>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0F64E7E-FE77-A046-A366-349CBB059A3A}"/>
                </a:ext>
              </a:extLst>
            </p:cNvPr>
            <p:cNvCxnSpPr>
              <a:cxnSpLocks/>
            </p:cNvCxnSpPr>
            <p:nvPr/>
          </p:nvCxnSpPr>
          <p:spPr>
            <a:xfrm flipV="1">
              <a:off x="6671496" y="2718345"/>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D5DC91D8-8ECC-124D-845A-0D75CF77A5B0}"/>
                </a:ext>
              </a:extLst>
            </p:cNvPr>
            <p:cNvSpPr/>
            <p:nvPr/>
          </p:nvSpPr>
          <p:spPr>
            <a:xfrm>
              <a:off x="1535469" y="306642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CE6D944D-785F-2C43-8C8D-14EFD454F627}"/>
                </a:ext>
              </a:extLst>
            </p:cNvPr>
            <p:cNvSpPr/>
            <p:nvPr/>
          </p:nvSpPr>
          <p:spPr>
            <a:xfrm>
              <a:off x="2267581" y="269645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2A9C641-3B92-664B-B765-E07ECFB562F9}"/>
                </a:ext>
              </a:extLst>
            </p:cNvPr>
            <p:cNvSpPr/>
            <p:nvPr/>
          </p:nvSpPr>
          <p:spPr>
            <a:xfrm>
              <a:off x="6625801" y="270171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D45C81DD-5B2D-3B4C-BF94-A8FF1FF81A49}"/>
                </a:ext>
              </a:extLst>
            </p:cNvPr>
            <p:cNvSpPr/>
            <p:nvPr/>
          </p:nvSpPr>
          <p:spPr>
            <a:xfrm>
              <a:off x="8064904" y="269076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95DE1A14-2D56-5842-9280-A135E020507F}"/>
                </a:ext>
              </a:extLst>
            </p:cNvPr>
            <p:cNvSpPr/>
            <p:nvPr/>
          </p:nvSpPr>
          <p:spPr>
            <a:xfrm>
              <a:off x="2263067" y="343829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79B0C69C-72E1-C645-BF0C-FC0A4CE4715D}"/>
                </a:ext>
              </a:extLst>
            </p:cNvPr>
            <p:cNvSpPr/>
            <p:nvPr/>
          </p:nvSpPr>
          <p:spPr>
            <a:xfrm>
              <a:off x="6610337" y="343807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30C51D0B-163E-6245-AF56-DECDE3273A62}"/>
                </a:ext>
              </a:extLst>
            </p:cNvPr>
            <p:cNvSpPr/>
            <p:nvPr/>
          </p:nvSpPr>
          <p:spPr>
            <a:xfrm>
              <a:off x="3002557" y="306794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C3DC4901-DF68-3F4C-8609-6D553413425A}"/>
                </a:ext>
              </a:extLst>
            </p:cNvPr>
            <p:cNvSpPr/>
            <p:nvPr/>
          </p:nvSpPr>
          <p:spPr>
            <a:xfrm>
              <a:off x="8077817" y="342712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0468AB04-758E-404D-A87F-183A016C97FC}"/>
                </a:ext>
              </a:extLst>
            </p:cNvPr>
            <p:cNvSpPr/>
            <p:nvPr/>
          </p:nvSpPr>
          <p:spPr>
            <a:xfrm>
              <a:off x="7346462" y="306330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D3C2EA3D-769A-8445-86A9-C33284A94A47}"/>
                </a:ext>
              </a:extLst>
            </p:cNvPr>
            <p:cNvSpPr/>
            <p:nvPr/>
          </p:nvSpPr>
          <p:spPr>
            <a:xfrm>
              <a:off x="5192563" y="269714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B3A02E7C-83A3-1F4D-B698-C3CE83E0334F}"/>
                </a:ext>
              </a:extLst>
            </p:cNvPr>
            <p:cNvSpPr/>
            <p:nvPr/>
          </p:nvSpPr>
          <p:spPr>
            <a:xfrm>
              <a:off x="5200001" y="342802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0BD73C62-70B6-AF47-B6CC-DF11D7058271}"/>
                </a:ext>
              </a:extLst>
            </p:cNvPr>
            <p:cNvSpPr/>
            <p:nvPr/>
          </p:nvSpPr>
          <p:spPr>
            <a:xfrm>
              <a:off x="4485071" y="306519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B7F30720-0D3D-B045-B846-43B2DB85BB5D}"/>
                </a:ext>
              </a:extLst>
            </p:cNvPr>
            <p:cNvSpPr/>
            <p:nvPr/>
          </p:nvSpPr>
          <p:spPr>
            <a:xfrm>
              <a:off x="3742899" y="270193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5CCFB15D-7E82-F84D-8B5B-4C3873140B31}"/>
                </a:ext>
              </a:extLst>
            </p:cNvPr>
            <p:cNvSpPr/>
            <p:nvPr/>
          </p:nvSpPr>
          <p:spPr>
            <a:xfrm>
              <a:off x="3744862" y="343829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3E6106FC-A12B-754A-BECC-3B364A094869}"/>
                </a:ext>
              </a:extLst>
            </p:cNvPr>
            <p:cNvSpPr/>
            <p:nvPr/>
          </p:nvSpPr>
          <p:spPr>
            <a:xfrm>
              <a:off x="805550" y="270341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Connector 100">
              <a:extLst>
                <a:ext uri="{FF2B5EF4-FFF2-40B4-BE49-F238E27FC236}">
                  <a16:creationId xmlns:a16="http://schemas.microsoft.com/office/drawing/2014/main" id="{ABBCD732-8833-AF4A-910D-61DBAE244216}"/>
                </a:ext>
              </a:extLst>
            </p:cNvPr>
            <p:cNvCxnSpPr/>
            <p:nvPr/>
          </p:nvCxnSpPr>
          <p:spPr>
            <a:xfrm flipV="1">
              <a:off x="799934" y="2648760"/>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3F9A0CEB-DCD7-1E4C-B9EA-224A89E6703D}"/>
                </a:ext>
              </a:extLst>
            </p:cNvPr>
            <p:cNvCxnSpPr/>
            <p:nvPr/>
          </p:nvCxnSpPr>
          <p:spPr>
            <a:xfrm>
              <a:off x="708134" y="2646709"/>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CE5CE38-6F2F-7D4C-AD66-CF175D58B452}"/>
                </a:ext>
              </a:extLst>
            </p:cNvPr>
            <p:cNvCxnSpPr/>
            <p:nvPr/>
          </p:nvCxnSpPr>
          <p:spPr>
            <a:xfrm>
              <a:off x="704964" y="2738522"/>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665F38D-6E03-A247-8FDF-8258C6CE148C}"/>
                </a:ext>
              </a:extLst>
            </p:cNvPr>
            <p:cNvCxnSpPr/>
            <p:nvPr/>
          </p:nvCxnSpPr>
          <p:spPr>
            <a:xfrm>
              <a:off x="710450" y="282765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0347E95-C32A-8A41-BD2A-C40B9FF28D45}"/>
                </a:ext>
              </a:extLst>
            </p:cNvPr>
            <p:cNvCxnSpPr/>
            <p:nvPr/>
          </p:nvCxnSpPr>
          <p:spPr>
            <a:xfrm>
              <a:off x="696758" y="3379141"/>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7F825C4B-3A74-0C4A-9D40-EE94A358300F}"/>
                </a:ext>
              </a:extLst>
            </p:cNvPr>
            <p:cNvCxnSpPr/>
            <p:nvPr/>
          </p:nvCxnSpPr>
          <p:spPr>
            <a:xfrm>
              <a:off x="693588" y="3470954"/>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72A58DDB-5D3B-A440-9306-DD5FD2CD5DA0}"/>
                </a:ext>
              </a:extLst>
            </p:cNvPr>
            <p:cNvCxnSpPr/>
            <p:nvPr/>
          </p:nvCxnSpPr>
          <p:spPr>
            <a:xfrm>
              <a:off x="699074" y="3560087"/>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Oval 107">
              <a:extLst>
                <a:ext uri="{FF2B5EF4-FFF2-40B4-BE49-F238E27FC236}">
                  <a16:creationId xmlns:a16="http://schemas.microsoft.com/office/drawing/2014/main" id="{FC576A17-DBF4-D24F-98B0-FE6F08C745C6}"/>
                </a:ext>
              </a:extLst>
            </p:cNvPr>
            <p:cNvSpPr/>
            <p:nvPr/>
          </p:nvSpPr>
          <p:spPr>
            <a:xfrm>
              <a:off x="801537" y="342731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9" name="Straight Connector 108">
              <a:extLst>
                <a:ext uri="{FF2B5EF4-FFF2-40B4-BE49-F238E27FC236}">
                  <a16:creationId xmlns:a16="http://schemas.microsoft.com/office/drawing/2014/main" id="{328A3D2B-6520-DB41-8819-B9FDAE0B2DF3}"/>
                </a:ext>
              </a:extLst>
            </p:cNvPr>
            <p:cNvCxnSpPr/>
            <p:nvPr/>
          </p:nvCxnSpPr>
          <p:spPr>
            <a:xfrm flipV="1">
              <a:off x="788558" y="3381192"/>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TextBox 46">
            <a:extLst>
              <a:ext uri="{FF2B5EF4-FFF2-40B4-BE49-F238E27FC236}">
                <a16:creationId xmlns:a16="http://schemas.microsoft.com/office/drawing/2014/main" id="{0E793EFE-81A0-B344-9E39-DD0DD0F19CB7}"/>
              </a:ext>
            </a:extLst>
          </p:cNvPr>
          <p:cNvSpPr txBox="1"/>
          <p:nvPr/>
        </p:nvSpPr>
        <p:spPr>
          <a:xfrm>
            <a:off x="8115638" y="1784800"/>
            <a:ext cx="536444"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sp>
        <p:nvSpPr>
          <p:cNvPr id="48" name="TextBox 47">
            <a:extLst>
              <a:ext uri="{FF2B5EF4-FFF2-40B4-BE49-F238E27FC236}">
                <a16:creationId xmlns:a16="http://schemas.microsoft.com/office/drawing/2014/main" id="{C20F42DC-CDF2-7D4E-8B56-E47807E42340}"/>
              </a:ext>
            </a:extLst>
          </p:cNvPr>
          <p:cNvSpPr txBox="1"/>
          <p:nvPr/>
        </p:nvSpPr>
        <p:spPr>
          <a:xfrm>
            <a:off x="8079067" y="3389304"/>
            <a:ext cx="546216"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grpSp>
        <p:nvGrpSpPr>
          <p:cNvPr id="49" name="Group 48">
            <a:extLst>
              <a:ext uri="{FF2B5EF4-FFF2-40B4-BE49-F238E27FC236}">
                <a16:creationId xmlns:a16="http://schemas.microsoft.com/office/drawing/2014/main" id="{A185BA33-FE0E-C247-85EE-1B2056230223}"/>
              </a:ext>
            </a:extLst>
          </p:cNvPr>
          <p:cNvGrpSpPr/>
          <p:nvPr/>
        </p:nvGrpSpPr>
        <p:grpSpPr>
          <a:xfrm>
            <a:off x="494907" y="5399779"/>
            <a:ext cx="924602" cy="1058574"/>
            <a:chOff x="536432" y="5376415"/>
            <a:chExt cx="924602" cy="1058574"/>
          </a:xfrm>
        </p:grpSpPr>
        <p:cxnSp>
          <p:nvCxnSpPr>
            <p:cNvPr id="50" name="Straight Arrow Connector 49">
              <a:extLst>
                <a:ext uri="{FF2B5EF4-FFF2-40B4-BE49-F238E27FC236}">
                  <a16:creationId xmlns:a16="http://schemas.microsoft.com/office/drawing/2014/main" id="{96A5F63D-2500-E64C-B321-5FA6B0551932}"/>
                </a:ext>
              </a:extLst>
            </p:cNvPr>
            <p:cNvCxnSpPr/>
            <p:nvPr/>
          </p:nvCxnSpPr>
          <p:spPr>
            <a:xfrm>
              <a:off x="655200" y="6285600"/>
              <a:ext cx="469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78A9C91-EB3A-3E41-8E37-DC07CF5650A2}"/>
                </a:ext>
              </a:extLst>
            </p:cNvPr>
            <p:cNvSpPr txBox="1"/>
            <p:nvPr/>
          </p:nvSpPr>
          <p:spPr>
            <a:xfrm>
              <a:off x="1180298" y="6065657"/>
              <a:ext cx="280736" cy="369332"/>
            </a:xfrm>
            <a:prstGeom prst="rect">
              <a:avLst/>
            </a:prstGeom>
            <a:noFill/>
          </p:spPr>
          <p:txBody>
            <a:bodyPr wrap="square" rtlCol="0">
              <a:spAutoFit/>
            </a:bodyPr>
            <a:lstStyle/>
            <a:p>
              <a:r>
                <a:rPr lang="en-US" dirty="0"/>
                <a:t>x</a:t>
              </a:r>
            </a:p>
          </p:txBody>
        </p:sp>
        <p:cxnSp>
          <p:nvCxnSpPr>
            <p:cNvPr id="52" name="Straight Arrow Connector 51">
              <a:extLst>
                <a:ext uri="{FF2B5EF4-FFF2-40B4-BE49-F238E27FC236}">
                  <a16:creationId xmlns:a16="http://schemas.microsoft.com/office/drawing/2014/main" id="{D49FF610-4456-F243-BEA9-FC4BEAE6A0F9}"/>
                </a:ext>
              </a:extLst>
            </p:cNvPr>
            <p:cNvCxnSpPr>
              <a:cxnSpLocks/>
            </p:cNvCxnSpPr>
            <p:nvPr/>
          </p:nvCxnSpPr>
          <p:spPr>
            <a:xfrm flipV="1">
              <a:off x="656400" y="5803200"/>
              <a:ext cx="0" cy="482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94DA4516-5A71-9E4E-A7AB-0428CD2240FE}"/>
                </a:ext>
              </a:extLst>
            </p:cNvPr>
            <p:cNvSpPr txBox="1"/>
            <p:nvPr/>
          </p:nvSpPr>
          <p:spPr>
            <a:xfrm>
              <a:off x="536432" y="5376415"/>
              <a:ext cx="280736" cy="369332"/>
            </a:xfrm>
            <a:prstGeom prst="rect">
              <a:avLst/>
            </a:prstGeom>
            <a:noFill/>
          </p:spPr>
          <p:txBody>
            <a:bodyPr wrap="square" rtlCol="0">
              <a:spAutoFit/>
            </a:bodyPr>
            <a:lstStyle/>
            <a:p>
              <a:r>
                <a:rPr lang="en-US" dirty="0"/>
                <a:t>y</a:t>
              </a:r>
            </a:p>
          </p:txBody>
        </p:sp>
      </p:grpSp>
      <p:sp>
        <p:nvSpPr>
          <p:cNvPr id="55" name="Rectangle 54">
            <a:extLst>
              <a:ext uri="{FF2B5EF4-FFF2-40B4-BE49-F238E27FC236}">
                <a16:creationId xmlns:a16="http://schemas.microsoft.com/office/drawing/2014/main" id="{7335098A-101D-AE41-92EC-E71181CE6BAA}"/>
              </a:ext>
            </a:extLst>
          </p:cNvPr>
          <p:cNvSpPr/>
          <p:nvPr/>
        </p:nvSpPr>
        <p:spPr>
          <a:xfrm>
            <a:off x="285564"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17781F80-46FB-964B-9B21-A68F4D74E1A9}"/>
              </a:ext>
            </a:extLst>
          </p:cNvPr>
          <p:cNvGrpSpPr/>
          <p:nvPr/>
        </p:nvGrpSpPr>
        <p:grpSpPr>
          <a:xfrm>
            <a:off x="4487718" y="4475232"/>
            <a:ext cx="3142714" cy="917363"/>
            <a:chOff x="4684359" y="4475232"/>
            <a:chExt cx="3142714" cy="917363"/>
          </a:xfrm>
        </p:grpSpPr>
        <p:cxnSp>
          <p:nvCxnSpPr>
            <p:cNvPr id="60" name="Straight Connector 59">
              <a:extLst>
                <a:ext uri="{FF2B5EF4-FFF2-40B4-BE49-F238E27FC236}">
                  <a16:creationId xmlns:a16="http://schemas.microsoft.com/office/drawing/2014/main" id="{67FC48E7-E206-AA4D-A40C-55083F3234DD}"/>
                </a:ext>
              </a:extLst>
            </p:cNvPr>
            <p:cNvCxnSpPr>
              <a:cxnSpLocks/>
            </p:cNvCxnSpPr>
            <p:nvPr/>
          </p:nvCxnSpPr>
          <p:spPr>
            <a:xfrm>
              <a:off x="6297486" y="4588245"/>
              <a:ext cx="2498" cy="6883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AA5AE20-A4A3-9D48-A031-3FF0B1C35A3C}"/>
                </a:ext>
              </a:extLst>
            </p:cNvPr>
            <p:cNvCxnSpPr>
              <a:cxnSpLocks/>
            </p:cNvCxnSpPr>
            <p:nvPr/>
          </p:nvCxnSpPr>
          <p:spPr>
            <a:xfrm>
              <a:off x="7780550" y="4584243"/>
              <a:ext cx="2498" cy="6883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5D04BA8-A6C1-BF4A-97E3-5B3C131D6561}"/>
                </a:ext>
              </a:extLst>
            </p:cNvPr>
            <p:cNvCxnSpPr>
              <a:cxnSpLocks/>
            </p:cNvCxnSpPr>
            <p:nvPr/>
          </p:nvCxnSpPr>
          <p:spPr>
            <a:xfrm>
              <a:off x="4813670" y="4553246"/>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301F85E-D9A5-0441-8A42-1FBF958225E5}"/>
                </a:ext>
              </a:extLst>
            </p:cNvPr>
            <p:cNvCxnSpPr/>
            <p:nvPr/>
          </p:nvCxnSpPr>
          <p:spPr>
            <a:xfrm>
              <a:off x="6284981" y="5309180"/>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E23B14C-E0A6-D14F-A979-06CF84CB51F4}"/>
                </a:ext>
              </a:extLst>
            </p:cNvPr>
            <p:cNvCxnSpPr/>
            <p:nvPr/>
          </p:nvCxnSpPr>
          <p:spPr>
            <a:xfrm>
              <a:off x="4831377" y="5306798"/>
              <a:ext cx="15070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20E06D54-8A3E-9843-8732-91184E887D05}"/>
                </a:ext>
              </a:extLst>
            </p:cNvPr>
            <p:cNvCxnSpPr>
              <a:cxnSpLocks/>
            </p:cNvCxnSpPr>
            <p:nvPr/>
          </p:nvCxnSpPr>
          <p:spPr>
            <a:xfrm flipV="1">
              <a:off x="4836173" y="4558077"/>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0FC9317-6899-184D-A942-BCC450C8A86E}"/>
                </a:ext>
              </a:extLst>
            </p:cNvPr>
            <p:cNvCxnSpPr>
              <a:cxnSpLocks/>
            </p:cNvCxnSpPr>
            <p:nvPr/>
          </p:nvCxnSpPr>
          <p:spPr>
            <a:xfrm>
              <a:off x="6277106" y="4556123"/>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3E68B1ED-BC27-554B-909E-4EF3A0434AA5}"/>
                </a:ext>
              </a:extLst>
            </p:cNvPr>
            <p:cNvCxnSpPr>
              <a:cxnSpLocks/>
            </p:cNvCxnSpPr>
            <p:nvPr/>
          </p:nvCxnSpPr>
          <p:spPr>
            <a:xfrm flipV="1">
              <a:off x="6299609" y="4560954"/>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E9D11C0A-E67E-6747-A54A-00418C141C29}"/>
                </a:ext>
              </a:extLst>
            </p:cNvPr>
            <p:cNvSpPr/>
            <p:nvPr/>
          </p:nvSpPr>
          <p:spPr>
            <a:xfrm>
              <a:off x="5526240" y="489495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1D1E5104-72BC-FB47-BDC7-A517B850C99E}"/>
                </a:ext>
              </a:extLst>
            </p:cNvPr>
            <p:cNvSpPr/>
            <p:nvPr/>
          </p:nvSpPr>
          <p:spPr>
            <a:xfrm>
              <a:off x="6258352" y="452498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1E22BC1D-AC53-8E40-ACEE-3DC0EB7BF2C6}"/>
                </a:ext>
              </a:extLst>
            </p:cNvPr>
            <p:cNvSpPr/>
            <p:nvPr/>
          </p:nvSpPr>
          <p:spPr>
            <a:xfrm>
              <a:off x="6253838" y="526681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192AB109-401D-7F44-979A-4258AFE147D5}"/>
                </a:ext>
              </a:extLst>
            </p:cNvPr>
            <p:cNvSpPr/>
            <p:nvPr/>
          </p:nvSpPr>
          <p:spPr>
            <a:xfrm>
              <a:off x="6993328" y="489646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542C9C03-7EAB-884D-9685-23D97A867272}"/>
                </a:ext>
              </a:extLst>
            </p:cNvPr>
            <p:cNvSpPr/>
            <p:nvPr/>
          </p:nvSpPr>
          <p:spPr>
            <a:xfrm>
              <a:off x="7733670" y="453045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2A69AEEA-78A9-6744-A040-9E4A3B201D48}"/>
                </a:ext>
              </a:extLst>
            </p:cNvPr>
            <p:cNvSpPr/>
            <p:nvPr/>
          </p:nvSpPr>
          <p:spPr>
            <a:xfrm>
              <a:off x="7735633" y="526681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23141C65-B742-404A-8393-3A781A3951CD}"/>
                </a:ext>
              </a:extLst>
            </p:cNvPr>
            <p:cNvSpPr/>
            <p:nvPr/>
          </p:nvSpPr>
          <p:spPr>
            <a:xfrm>
              <a:off x="4796321" y="453193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7" name="Straight Connector 116">
              <a:extLst>
                <a:ext uri="{FF2B5EF4-FFF2-40B4-BE49-F238E27FC236}">
                  <a16:creationId xmlns:a16="http://schemas.microsoft.com/office/drawing/2014/main" id="{DDFA43D7-A64A-514E-A281-024E662CFC79}"/>
                </a:ext>
              </a:extLst>
            </p:cNvPr>
            <p:cNvCxnSpPr/>
            <p:nvPr/>
          </p:nvCxnSpPr>
          <p:spPr>
            <a:xfrm flipV="1">
              <a:off x="4790705" y="4477283"/>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A0289056-82D7-274A-A5A2-72E537381E2E}"/>
                </a:ext>
              </a:extLst>
            </p:cNvPr>
            <p:cNvCxnSpPr/>
            <p:nvPr/>
          </p:nvCxnSpPr>
          <p:spPr>
            <a:xfrm>
              <a:off x="4698905" y="4475232"/>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35783230-3D2E-8342-BE7F-E393EF9BBDEA}"/>
                </a:ext>
              </a:extLst>
            </p:cNvPr>
            <p:cNvCxnSpPr/>
            <p:nvPr/>
          </p:nvCxnSpPr>
          <p:spPr>
            <a:xfrm>
              <a:off x="4695735" y="456704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9B8F323-9986-204B-AE68-778FAF3A33B5}"/>
                </a:ext>
              </a:extLst>
            </p:cNvPr>
            <p:cNvCxnSpPr/>
            <p:nvPr/>
          </p:nvCxnSpPr>
          <p:spPr>
            <a:xfrm>
              <a:off x="4701221" y="4656178"/>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6AB51867-1BF2-8C4B-9881-ABA9DCB7770E}"/>
                </a:ext>
              </a:extLst>
            </p:cNvPr>
            <p:cNvCxnSpPr/>
            <p:nvPr/>
          </p:nvCxnSpPr>
          <p:spPr>
            <a:xfrm>
              <a:off x="4687529" y="5207664"/>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5E8A58B7-C7F7-2643-BFB5-35FB46A6D8A9}"/>
                </a:ext>
              </a:extLst>
            </p:cNvPr>
            <p:cNvCxnSpPr/>
            <p:nvPr/>
          </p:nvCxnSpPr>
          <p:spPr>
            <a:xfrm>
              <a:off x="4684359" y="5299477"/>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BB522E1C-1242-F64E-8B6A-A7EBE959079B}"/>
                </a:ext>
              </a:extLst>
            </p:cNvPr>
            <p:cNvCxnSpPr/>
            <p:nvPr/>
          </p:nvCxnSpPr>
          <p:spPr>
            <a:xfrm>
              <a:off x="4689845" y="538861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Oval 123">
              <a:extLst>
                <a:ext uri="{FF2B5EF4-FFF2-40B4-BE49-F238E27FC236}">
                  <a16:creationId xmlns:a16="http://schemas.microsoft.com/office/drawing/2014/main" id="{021BB3AE-1EC9-0445-B7C4-9690738A77E9}"/>
                </a:ext>
              </a:extLst>
            </p:cNvPr>
            <p:cNvSpPr/>
            <p:nvPr/>
          </p:nvSpPr>
          <p:spPr>
            <a:xfrm>
              <a:off x="4792308" y="525584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Connector 124">
              <a:extLst>
                <a:ext uri="{FF2B5EF4-FFF2-40B4-BE49-F238E27FC236}">
                  <a16:creationId xmlns:a16="http://schemas.microsoft.com/office/drawing/2014/main" id="{36FDA16D-4B78-1D48-A5A8-389F17BB86BF}"/>
                </a:ext>
              </a:extLst>
            </p:cNvPr>
            <p:cNvCxnSpPr/>
            <p:nvPr/>
          </p:nvCxnSpPr>
          <p:spPr>
            <a:xfrm flipV="1">
              <a:off x="4779329" y="5209715"/>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6" name="TextBox 125">
            <a:extLst>
              <a:ext uri="{FF2B5EF4-FFF2-40B4-BE49-F238E27FC236}">
                <a16:creationId xmlns:a16="http://schemas.microsoft.com/office/drawing/2014/main" id="{7D70E4AC-A46B-AF40-B1B0-1FAB15228378}"/>
              </a:ext>
            </a:extLst>
          </p:cNvPr>
          <p:cNvSpPr txBox="1"/>
          <p:nvPr/>
        </p:nvSpPr>
        <p:spPr>
          <a:xfrm>
            <a:off x="5727046" y="5422560"/>
            <a:ext cx="101511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n = 2 </a:t>
            </a:r>
            <a:r>
              <a:rPr lang="en-US" dirty="0">
                <a:latin typeface="Times New Roman" panose="02020603050405020304" pitchFamily="18" charset="0"/>
                <a:cs typeface="Times New Roman" panose="02020603050405020304" pitchFamily="18" charset="0"/>
              </a:rPr>
              <a:t>   </a:t>
            </a:r>
          </a:p>
        </p:txBody>
      </p:sp>
      <p:sp>
        <p:nvSpPr>
          <p:cNvPr id="127" name="TextBox 126">
            <a:extLst>
              <a:ext uri="{FF2B5EF4-FFF2-40B4-BE49-F238E27FC236}">
                <a16:creationId xmlns:a16="http://schemas.microsoft.com/office/drawing/2014/main" id="{104DF0D5-C0B1-3142-858D-A0691CAAD444}"/>
              </a:ext>
            </a:extLst>
          </p:cNvPr>
          <p:cNvSpPr txBox="1"/>
          <p:nvPr/>
        </p:nvSpPr>
        <p:spPr>
          <a:xfrm>
            <a:off x="2280568" y="5335277"/>
            <a:ext cx="802854"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n = 1 </a:t>
            </a:r>
            <a:r>
              <a:rPr lang="en-US" dirty="0">
                <a:latin typeface="Times New Roman" panose="02020603050405020304" pitchFamily="18" charset="0"/>
                <a:cs typeface="Times New Roman" panose="02020603050405020304" pitchFamily="18" charset="0"/>
              </a:rPr>
              <a:t>   </a:t>
            </a:r>
          </a:p>
        </p:txBody>
      </p:sp>
      <p:sp>
        <p:nvSpPr>
          <p:cNvPr id="129" name="TextBox 128">
            <a:extLst>
              <a:ext uri="{FF2B5EF4-FFF2-40B4-BE49-F238E27FC236}">
                <a16:creationId xmlns:a16="http://schemas.microsoft.com/office/drawing/2014/main" id="{DFB94356-B744-D744-81CC-53577AE26CBD}"/>
              </a:ext>
            </a:extLst>
          </p:cNvPr>
          <p:cNvSpPr txBox="1"/>
          <p:nvPr/>
        </p:nvSpPr>
        <p:spPr>
          <a:xfrm>
            <a:off x="3638511" y="6154027"/>
            <a:ext cx="1692381" cy="307777"/>
          </a:xfrm>
          <a:prstGeom prst="rect">
            <a:avLst/>
          </a:prstGeom>
          <a:noFill/>
          <a:ln>
            <a:noFill/>
          </a:ln>
        </p:spPr>
        <p:txBody>
          <a:bodyPr wrap="square" rtlCol="0">
            <a:spAutoFit/>
          </a:bodyPr>
          <a:lstStyle/>
          <a:p>
            <a:r>
              <a:rPr lang="en-US" sz="1400" dirty="0">
                <a:latin typeface="Times New Roman" panose="02020603050405020304" pitchFamily="18" charset="0"/>
                <a:cs typeface="Times New Roman" panose="02020603050405020304" pitchFamily="18" charset="0"/>
              </a:rPr>
              <a:t>Lattice truss units, </a:t>
            </a:r>
            <a:r>
              <a:rPr lang="en-US" sz="1400" dirty="0">
                <a:solidFill>
                  <a:srgbClr val="FF0000"/>
                </a:solidFill>
                <a:latin typeface="Times New Roman" panose="02020603050405020304" pitchFamily="18" charset="0"/>
                <a:cs typeface="Times New Roman" panose="02020603050405020304" pitchFamily="18" charset="0"/>
              </a:rPr>
              <a:t>n</a:t>
            </a:r>
          </a:p>
        </p:txBody>
      </p:sp>
      <p:grpSp>
        <p:nvGrpSpPr>
          <p:cNvPr id="3" name="Group 2">
            <a:extLst>
              <a:ext uri="{FF2B5EF4-FFF2-40B4-BE49-F238E27FC236}">
                <a16:creationId xmlns:a16="http://schemas.microsoft.com/office/drawing/2014/main" id="{B47CE684-A4DA-0F49-8990-B93D4CA3CC5D}"/>
              </a:ext>
            </a:extLst>
          </p:cNvPr>
          <p:cNvGrpSpPr/>
          <p:nvPr/>
        </p:nvGrpSpPr>
        <p:grpSpPr>
          <a:xfrm>
            <a:off x="1703460" y="4454915"/>
            <a:ext cx="1665433" cy="917363"/>
            <a:chOff x="1356468" y="4036254"/>
            <a:chExt cx="1665433" cy="917363"/>
          </a:xfrm>
        </p:grpSpPr>
        <p:cxnSp>
          <p:nvCxnSpPr>
            <p:cNvPr id="130" name="Straight Connector 129">
              <a:extLst>
                <a:ext uri="{FF2B5EF4-FFF2-40B4-BE49-F238E27FC236}">
                  <a16:creationId xmlns:a16="http://schemas.microsoft.com/office/drawing/2014/main" id="{27BD83D4-4ABB-5742-A561-3AED6DC8702E}"/>
                </a:ext>
              </a:extLst>
            </p:cNvPr>
            <p:cNvCxnSpPr>
              <a:cxnSpLocks/>
            </p:cNvCxnSpPr>
            <p:nvPr/>
          </p:nvCxnSpPr>
          <p:spPr>
            <a:xfrm>
              <a:off x="2969595" y="4149267"/>
              <a:ext cx="2498" cy="6883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8DF2FEF-AAD6-6542-9E49-DD4877673B52}"/>
                </a:ext>
              </a:extLst>
            </p:cNvPr>
            <p:cNvCxnSpPr>
              <a:cxnSpLocks/>
            </p:cNvCxnSpPr>
            <p:nvPr/>
          </p:nvCxnSpPr>
          <p:spPr>
            <a:xfrm>
              <a:off x="1485779" y="4114268"/>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E4E63183-A7FD-6647-916A-34F0B684438A}"/>
                </a:ext>
              </a:extLst>
            </p:cNvPr>
            <p:cNvCxnSpPr/>
            <p:nvPr/>
          </p:nvCxnSpPr>
          <p:spPr>
            <a:xfrm>
              <a:off x="1503486" y="4867820"/>
              <a:ext cx="15070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DFF680F-B272-5C4A-B956-9A8532352A23}"/>
                </a:ext>
              </a:extLst>
            </p:cNvPr>
            <p:cNvCxnSpPr>
              <a:cxnSpLocks/>
            </p:cNvCxnSpPr>
            <p:nvPr/>
          </p:nvCxnSpPr>
          <p:spPr>
            <a:xfrm flipV="1">
              <a:off x="1508282" y="4119099"/>
              <a:ext cx="1479748" cy="75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Oval 133">
              <a:extLst>
                <a:ext uri="{FF2B5EF4-FFF2-40B4-BE49-F238E27FC236}">
                  <a16:creationId xmlns:a16="http://schemas.microsoft.com/office/drawing/2014/main" id="{4B357535-1A1E-3B4F-BDCD-5B10E98DD3CC}"/>
                </a:ext>
              </a:extLst>
            </p:cNvPr>
            <p:cNvSpPr/>
            <p:nvPr/>
          </p:nvSpPr>
          <p:spPr>
            <a:xfrm>
              <a:off x="2198349" y="445597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4BC4D218-DF00-4E46-89DF-BADEA1B51DAB}"/>
                </a:ext>
              </a:extLst>
            </p:cNvPr>
            <p:cNvSpPr/>
            <p:nvPr/>
          </p:nvSpPr>
          <p:spPr>
            <a:xfrm>
              <a:off x="2930461" y="408600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9C73AE0A-D138-4F40-9E15-9B7A3ACDD061}"/>
                </a:ext>
              </a:extLst>
            </p:cNvPr>
            <p:cNvSpPr/>
            <p:nvPr/>
          </p:nvSpPr>
          <p:spPr>
            <a:xfrm>
              <a:off x="2925947" y="482783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0BA3F92B-43F9-A846-993B-3F42CD10A9E7}"/>
                </a:ext>
              </a:extLst>
            </p:cNvPr>
            <p:cNvSpPr/>
            <p:nvPr/>
          </p:nvSpPr>
          <p:spPr>
            <a:xfrm>
              <a:off x="1468430" y="409296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8" name="Straight Connector 137">
              <a:extLst>
                <a:ext uri="{FF2B5EF4-FFF2-40B4-BE49-F238E27FC236}">
                  <a16:creationId xmlns:a16="http://schemas.microsoft.com/office/drawing/2014/main" id="{768BB973-53D0-EB4F-B4BB-22E9A986AD0D}"/>
                </a:ext>
              </a:extLst>
            </p:cNvPr>
            <p:cNvCxnSpPr/>
            <p:nvPr/>
          </p:nvCxnSpPr>
          <p:spPr>
            <a:xfrm flipV="1">
              <a:off x="1462814" y="4038305"/>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720C11A9-0657-BA4C-A359-03B2A5879C62}"/>
                </a:ext>
              </a:extLst>
            </p:cNvPr>
            <p:cNvCxnSpPr/>
            <p:nvPr/>
          </p:nvCxnSpPr>
          <p:spPr>
            <a:xfrm>
              <a:off x="1371014" y="4036254"/>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F7D70ECE-6F4F-3041-8EC4-80468D42ED4F}"/>
                </a:ext>
              </a:extLst>
            </p:cNvPr>
            <p:cNvCxnSpPr/>
            <p:nvPr/>
          </p:nvCxnSpPr>
          <p:spPr>
            <a:xfrm>
              <a:off x="1367844" y="4128067"/>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88B3E0AC-B11F-214C-8BD7-160E4F13E707}"/>
                </a:ext>
              </a:extLst>
            </p:cNvPr>
            <p:cNvCxnSpPr/>
            <p:nvPr/>
          </p:nvCxnSpPr>
          <p:spPr>
            <a:xfrm>
              <a:off x="1373330" y="421720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A66D2FA0-41A7-2F48-AE04-9221D4EF28A6}"/>
                </a:ext>
              </a:extLst>
            </p:cNvPr>
            <p:cNvCxnSpPr/>
            <p:nvPr/>
          </p:nvCxnSpPr>
          <p:spPr>
            <a:xfrm>
              <a:off x="1359638" y="4768686"/>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C367901E-291E-A840-B76A-B87F32DBAE8F}"/>
                </a:ext>
              </a:extLst>
            </p:cNvPr>
            <p:cNvCxnSpPr/>
            <p:nvPr/>
          </p:nvCxnSpPr>
          <p:spPr>
            <a:xfrm>
              <a:off x="1356468" y="4860499"/>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012EBB04-5545-CE40-A363-28ADBC9F6136}"/>
                </a:ext>
              </a:extLst>
            </p:cNvPr>
            <p:cNvCxnSpPr/>
            <p:nvPr/>
          </p:nvCxnSpPr>
          <p:spPr>
            <a:xfrm>
              <a:off x="1361954" y="4949632"/>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Oval 144">
              <a:extLst>
                <a:ext uri="{FF2B5EF4-FFF2-40B4-BE49-F238E27FC236}">
                  <a16:creationId xmlns:a16="http://schemas.microsoft.com/office/drawing/2014/main" id="{36148E43-21B7-2E4F-A6CB-BAB32042F6EA}"/>
                </a:ext>
              </a:extLst>
            </p:cNvPr>
            <p:cNvSpPr/>
            <p:nvPr/>
          </p:nvSpPr>
          <p:spPr>
            <a:xfrm>
              <a:off x="1464417" y="481686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6" name="Straight Connector 145">
              <a:extLst>
                <a:ext uri="{FF2B5EF4-FFF2-40B4-BE49-F238E27FC236}">
                  <a16:creationId xmlns:a16="http://schemas.microsoft.com/office/drawing/2014/main" id="{FBDC0C9E-2062-624D-A300-5395CEAB1BE2}"/>
                </a:ext>
              </a:extLst>
            </p:cNvPr>
            <p:cNvCxnSpPr/>
            <p:nvPr/>
          </p:nvCxnSpPr>
          <p:spPr>
            <a:xfrm flipV="1">
              <a:off x="1451438" y="4770737"/>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7" name="Straight Connector 146">
            <a:extLst>
              <a:ext uri="{FF2B5EF4-FFF2-40B4-BE49-F238E27FC236}">
                <a16:creationId xmlns:a16="http://schemas.microsoft.com/office/drawing/2014/main" id="{378A9B1D-7954-3D46-B81E-8DAE6C480C53}"/>
              </a:ext>
            </a:extLst>
          </p:cNvPr>
          <p:cNvCxnSpPr/>
          <p:nvPr/>
        </p:nvCxnSpPr>
        <p:spPr>
          <a:xfrm>
            <a:off x="285564" y="1140245"/>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6BCC2935-1F5C-D640-9814-5C349A92D23A}"/>
              </a:ext>
            </a:extLst>
          </p:cNvPr>
          <p:cNvSpPr txBox="1"/>
          <p:nvPr/>
        </p:nvSpPr>
        <p:spPr>
          <a:xfrm>
            <a:off x="2185650" y="218658"/>
            <a:ext cx="5201897"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Lattice Truss Beam Designs with   </a:t>
            </a:r>
          </a:p>
          <a:p>
            <a:r>
              <a:rPr lang="en-US" sz="2800" dirty="0">
                <a:latin typeface="Times New Roman" panose="02020603050405020304" pitchFamily="18" charset="0"/>
                <a:cs typeface="Times New Roman" panose="02020603050405020304" pitchFamily="18" charset="0"/>
              </a:rPr>
              <a:t> Five Joints per Unit, Design #14          </a:t>
            </a:r>
          </a:p>
        </p:txBody>
      </p:sp>
      <p:grpSp>
        <p:nvGrpSpPr>
          <p:cNvPr id="128" name="Group 127">
            <a:extLst>
              <a:ext uri="{FF2B5EF4-FFF2-40B4-BE49-F238E27FC236}">
                <a16:creationId xmlns:a16="http://schemas.microsoft.com/office/drawing/2014/main" id="{4587D840-7426-FA49-A179-4275F42AE04E}"/>
              </a:ext>
            </a:extLst>
          </p:cNvPr>
          <p:cNvGrpSpPr/>
          <p:nvPr/>
        </p:nvGrpSpPr>
        <p:grpSpPr>
          <a:xfrm>
            <a:off x="7011373" y="6023563"/>
            <a:ext cx="1678033" cy="481586"/>
            <a:chOff x="1032936" y="5890542"/>
            <a:chExt cx="1678033" cy="481586"/>
          </a:xfrm>
        </p:grpSpPr>
        <p:sp>
          <p:nvSpPr>
            <p:cNvPr id="148" name="TextBox 147">
              <a:extLst>
                <a:ext uri="{FF2B5EF4-FFF2-40B4-BE49-F238E27FC236}">
                  <a16:creationId xmlns:a16="http://schemas.microsoft.com/office/drawing/2014/main" id="{D2E5427B-4393-DD49-A1F7-DA308567CC3F}"/>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50" name="TextBox 149">
              <a:extLst>
                <a:ext uri="{FF2B5EF4-FFF2-40B4-BE49-F238E27FC236}">
                  <a16:creationId xmlns:a16="http://schemas.microsoft.com/office/drawing/2014/main" id="{87622205-F691-4847-8F43-497EB54015DE}"/>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147807893"/>
      </p:ext>
    </p:extLst>
  </p:cSld>
  <p:clrMapOvr>
    <a:masterClrMapping/>
  </p:clrMapOvr>
  <p:transition advClick="0" advTm="9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0C8E76-2C45-C14A-9219-ADCD682D509F}"/>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F46FED7-3FF3-CD43-91F4-569E1A722FA8}"/>
              </a:ext>
            </a:extLst>
          </p:cNvPr>
          <p:cNvSpPr/>
          <p:nvPr/>
        </p:nvSpPr>
        <p:spPr>
          <a:xfrm>
            <a:off x="2151330" y="2034069"/>
            <a:ext cx="4884701" cy="265142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5439D4D-676E-E248-91F3-EF0D45775EB9}"/>
              </a:ext>
            </a:extLst>
          </p:cNvPr>
          <p:cNvSpPr txBox="1"/>
          <p:nvPr/>
        </p:nvSpPr>
        <p:spPr>
          <a:xfrm>
            <a:off x="3407963" y="3703568"/>
            <a:ext cx="2723896"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Thank you </a:t>
            </a:r>
          </a:p>
        </p:txBody>
      </p:sp>
      <p:cxnSp>
        <p:nvCxnSpPr>
          <p:cNvPr id="12" name="Straight Connector 11">
            <a:extLst>
              <a:ext uri="{FF2B5EF4-FFF2-40B4-BE49-F238E27FC236}">
                <a16:creationId xmlns:a16="http://schemas.microsoft.com/office/drawing/2014/main" id="{024C5AF8-B8B9-9540-84B3-C121E094682F}"/>
              </a:ext>
            </a:extLst>
          </p:cNvPr>
          <p:cNvCxnSpPr>
            <a:cxnSpLocks/>
          </p:cNvCxnSpPr>
          <p:nvPr/>
        </p:nvCxnSpPr>
        <p:spPr>
          <a:xfrm>
            <a:off x="2986215" y="3501443"/>
            <a:ext cx="32614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7909DD25-9683-6A4D-AC10-2B7084CAEB4B}"/>
              </a:ext>
            </a:extLst>
          </p:cNvPr>
          <p:cNvGrpSpPr/>
          <p:nvPr/>
        </p:nvGrpSpPr>
        <p:grpSpPr>
          <a:xfrm>
            <a:off x="2313316" y="2222600"/>
            <a:ext cx="4857203" cy="1107996"/>
            <a:chOff x="2131418" y="1934112"/>
            <a:chExt cx="4857203" cy="1107996"/>
          </a:xfrm>
        </p:grpSpPr>
        <p:sp>
          <p:nvSpPr>
            <p:cNvPr id="14" name="TextBox 13">
              <a:extLst>
                <a:ext uri="{FF2B5EF4-FFF2-40B4-BE49-F238E27FC236}">
                  <a16:creationId xmlns:a16="http://schemas.microsoft.com/office/drawing/2014/main" id="{B312B67C-2E5F-4C4A-AE43-77B1C6B51CEC}"/>
                </a:ext>
              </a:extLst>
            </p:cNvPr>
            <p:cNvSpPr txBox="1"/>
            <p:nvPr/>
          </p:nvSpPr>
          <p:spPr>
            <a:xfrm>
              <a:off x="2131418" y="1934112"/>
              <a:ext cx="4857203" cy="1107996"/>
            </a:xfrm>
            <a:prstGeom prst="rect">
              <a:avLst/>
            </a:prstGeom>
            <a:noFill/>
          </p:spPr>
          <p:txBody>
            <a:bodyPr wrap="square" rtlCol="0">
              <a:spAutoFit/>
            </a:bodyPr>
            <a:lstStyle/>
            <a:p>
              <a:r>
                <a:rPr lang="en-US" sz="6600" dirty="0">
                  <a:latin typeface="Times New Roman" panose="02020603050405020304" pitchFamily="18" charset="0"/>
                  <a:cs typeface="Times New Roman" panose="02020603050405020304" pitchFamily="18" charset="0"/>
                </a:rPr>
                <a:t> </a:t>
              </a:r>
              <a:r>
                <a:rPr lang="en-US" sz="5400" dirty="0">
                  <a:latin typeface="Times New Roman" panose="02020603050405020304" pitchFamily="18" charset="0"/>
                  <a:cs typeface="Times New Roman" panose="02020603050405020304" pitchFamily="18" charset="0"/>
                </a:rPr>
                <a:t>LATTOGLE</a:t>
              </a:r>
              <a:endParaRPr lang="en-US" sz="5400" baseline="300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26F61F3B-1B21-3448-BFD3-E3BDE63B6D5A}"/>
                </a:ext>
              </a:extLst>
            </p:cNvPr>
            <p:cNvSpPr txBox="1"/>
            <p:nvPr/>
          </p:nvSpPr>
          <p:spPr>
            <a:xfrm>
              <a:off x="5881908" y="2037000"/>
              <a:ext cx="782681"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a:t>
              </a:r>
              <a:endParaRPr lang="en-US" sz="3600" dirty="0"/>
            </a:p>
          </p:txBody>
        </p:sp>
      </p:grpSp>
    </p:spTree>
    <p:extLst>
      <p:ext uri="{BB962C8B-B14F-4D97-AF65-F5344CB8AC3E}">
        <p14:creationId xmlns:p14="http://schemas.microsoft.com/office/powerpoint/2010/main" val="1236544852"/>
      </p:ext>
    </p:extLst>
  </p:cSld>
  <p:clrMapOvr>
    <a:masterClrMapping/>
  </p:clrMapOvr>
  <p:transition advClick="0" advTm="9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81571BD6-3273-4948-BF1A-1D59FA8D6726}"/>
              </a:ext>
            </a:extLst>
          </p:cNvPr>
          <p:cNvGrpSpPr/>
          <p:nvPr/>
        </p:nvGrpSpPr>
        <p:grpSpPr>
          <a:xfrm>
            <a:off x="600626" y="3174289"/>
            <a:ext cx="7364642" cy="917363"/>
            <a:chOff x="693588" y="2666014"/>
            <a:chExt cx="7364642" cy="917363"/>
          </a:xfrm>
        </p:grpSpPr>
        <p:cxnSp>
          <p:nvCxnSpPr>
            <p:cNvPr id="2" name="Straight Connector 1">
              <a:extLst>
                <a:ext uri="{FF2B5EF4-FFF2-40B4-BE49-F238E27FC236}">
                  <a16:creationId xmlns:a16="http://schemas.microsoft.com/office/drawing/2014/main" id="{811014E3-70E2-3A4C-AC32-BB8D58F8FC45}"/>
                </a:ext>
              </a:extLst>
            </p:cNvPr>
            <p:cNvCxnSpPr/>
            <p:nvPr/>
          </p:nvCxnSpPr>
          <p:spPr>
            <a:xfrm rot="16200000">
              <a:off x="1941711" y="3135173"/>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C2960D02-BC70-C44B-8BA8-246378C4CE02}"/>
                </a:ext>
              </a:extLst>
            </p:cNvPr>
            <p:cNvCxnSpPr/>
            <p:nvPr/>
          </p:nvCxnSpPr>
          <p:spPr>
            <a:xfrm rot="16200000">
              <a:off x="3406483" y="3123291"/>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883F4C5-B5DC-994E-9DD6-6381409B12FC}"/>
                </a:ext>
              </a:extLst>
            </p:cNvPr>
            <p:cNvCxnSpPr/>
            <p:nvPr/>
          </p:nvCxnSpPr>
          <p:spPr>
            <a:xfrm>
              <a:off x="1572126" y="2771904"/>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55F6B8D-188D-1D4A-9578-DA3883A699A5}"/>
                </a:ext>
              </a:extLst>
            </p:cNvPr>
            <p:cNvCxnSpPr/>
            <p:nvPr/>
          </p:nvCxnSpPr>
          <p:spPr>
            <a:xfrm>
              <a:off x="2298928" y="2767119"/>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8D1153E-DBA2-FA4B-8ED0-CC59BE44E017}"/>
                </a:ext>
              </a:extLst>
            </p:cNvPr>
            <p:cNvCxnSpPr/>
            <p:nvPr/>
          </p:nvCxnSpPr>
          <p:spPr>
            <a:xfrm>
              <a:off x="3025730" y="2768310"/>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8F656CE-0018-A341-B738-41015A26E1B2}"/>
                </a:ext>
              </a:extLst>
            </p:cNvPr>
            <p:cNvCxnSpPr/>
            <p:nvPr/>
          </p:nvCxnSpPr>
          <p:spPr>
            <a:xfrm>
              <a:off x="845324" y="2764737"/>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D063F75-CF6E-0243-93CE-F90211C12DEF}"/>
                </a:ext>
              </a:extLst>
            </p:cNvPr>
            <p:cNvCxnSpPr/>
            <p:nvPr/>
          </p:nvCxnSpPr>
          <p:spPr>
            <a:xfrm flipH="1" flipV="1">
              <a:off x="1581189" y="2764051"/>
              <a:ext cx="767843" cy="7785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ACE7A578-27D3-6341-ABBD-1057DB18386E}"/>
                </a:ext>
              </a:extLst>
            </p:cNvPr>
            <p:cNvSpPr/>
            <p:nvPr/>
          </p:nvSpPr>
          <p:spPr>
            <a:xfrm>
              <a:off x="805550" y="272272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B8BD97AF-F73C-9048-B23E-EED98B1CB417}"/>
                </a:ext>
              </a:extLst>
            </p:cNvPr>
            <p:cNvCxnSpPr/>
            <p:nvPr/>
          </p:nvCxnSpPr>
          <p:spPr>
            <a:xfrm flipV="1">
              <a:off x="847662" y="2768841"/>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4A3FCCEB-D6C9-674F-B44F-B3B625887940}"/>
                </a:ext>
              </a:extLst>
            </p:cNvPr>
            <p:cNvSpPr/>
            <p:nvPr/>
          </p:nvSpPr>
          <p:spPr>
            <a:xfrm>
              <a:off x="1535469" y="272472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31700D04-3C3B-2840-A76F-AE1FD4B6CF11}"/>
                </a:ext>
              </a:extLst>
            </p:cNvPr>
            <p:cNvCxnSpPr/>
            <p:nvPr/>
          </p:nvCxnSpPr>
          <p:spPr>
            <a:xfrm flipV="1">
              <a:off x="799934" y="2668065"/>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CE48F85-1DD7-C14D-B1B8-74D003AF0CD1}"/>
                </a:ext>
              </a:extLst>
            </p:cNvPr>
            <p:cNvCxnSpPr/>
            <p:nvPr/>
          </p:nvCxnSpPr>
          <p:spPr>
            <a:xfrm>
              <a:off x="708134" y="2666014"/>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A42D013-CBCB-0243-BEF7-922AE640A2DA}"/>
                </a:ext>
              </a:extLst>
            </p:cNvPr>
            <p:cNvCxnSpPr/>
            <p:nvPr/>
          </p:nvCxnSpPr>
          <p:spPr>
            <a:xfrm>
              <a:off x="704964" y="2757827"/>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55F9999-B820-F346-B7FF-63743534C077}"/>
                </a:ext>
              </a:extLst>
            </p:cNvPr>
            <p:cNvCxnSpPr/>
            <p:nvPr/>
          </p:nvCxnSpPr>
          <p:spPr>
            <a:xfrm>
              <a:off x="710450" y="284696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3925D1B-5259-C14A-9CE6-8F35E58F7562}"/>
                </a:ext>
              </a:extLst>
            </p:cNvPr>
            <p:cNvCxnSpPr/>
            <p:nvPr/>
          </p:nvCxnSpPr>
          <p:spPr>
            <a:xfrm>
              <a:off x="696758" y="3398446"/>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47225CA-1A08-D944-969B-40FF0EF6D277}"/>
                </a:ext>
              </a:extLst>
            </p:cNvPr>
            <p:cNvCxnSpPr/>
            <p:nvPr/>
          </p:nvCxnSpPr>
          <p:spPr>
            <a:xfrm>
              <a:off x="693588" y="3490259"/>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222E163-2D25-174D-983B-92D94413BA23}"/>
                </a:ext>
              </a:extLst>
            </p:cNvPr>
            <p:cNvCxnSpPr/>
            <p:nvPr/>
          </p:nvCxnSpPr>
          <p:spPr>
            <a:xfrm>
              <a:off x="699074" y="3579392"/>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FF131C1-09BC-0943-95E9-4F90CEFA8B24}"/>
                </a:ext>
              </a:extLst>
            </p:cNvPr>
            <p:cNvCxnSpPr/>
            <p:nvPr/>
          </p:nvCxnSpPr>
          <p:spPr>
            <a:xfrm flipV="1">
              <a:off x="2293498" y="2768441"/>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B69B198D-4AD7-1E42-8B7C-12D9F231F895}"/>
                </a:ext>
              </a:extLst>
            </p:cNvPr>
            <p:cNvSpPr/>
            <p:nvPr/>
          </p:nvSpPr>
          <p:spPr>
            <a:xfrm>
              <a:off x="2267581" y="271576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640A3403-41E5-7845-8D40-7ED3827023FF}"/>
                </a:ext>
              </a:extLst>
            </p:cNvPr>
            <p:cNvCxnSpPr/>
            <p:nvPr/>
          </p:nvCxnSpPr>
          <p:spPr>
            <a:xfrm>
              <a:off x="2294210" y="3499962"/>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88F64DA-60FE-504D-AFDF-A626B42D4BC3}"/>
                </a:ext>
              </a:extLst>
            </p:cNvPr>
            <p:cNvCxnSpPr/>
            <p:nvPr/>
          </p:nvCxnSpPr>
          <p:spPr>
            <a:xfrm>
              <a:off x="840606" y="3497580"/>
              <a:ext cx="15070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FB7B05C-F4F0-1443-8C4C-8900561E6108}"/>
                </a:ext>
              </a:extLst>
            </p:cNvPr>
            <p:cNvCxnSpPr/>
            <p:nvPr/>
          </p:nvCxnSpPr>
          <p:spPr>
            <a:xfrm rot="16200000">
              <a:off x="7648201" y="3128549"/>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CE0435D-2833-F943-805B-8D39477E2D17}"/>
                </a:ext>
              </a:extLst>
            </p:cNvPr>
            <p:cNvCxnSpPr/>
            <p:nvPr/>
          </p:nvCxnSpPr>
          <p:spPr>
            <a:xfrm>
              <a:off x="6540646" y="2772377"/>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D138737-0392-634D-AC05-A5AFFF2139B9}"/>
                </a:ext>
              </a:extLst>
            </p:cNvPr>
            <p:cNvCxnSpPr/>
            <p:nvPr/>
          </p:nvCxnSpPr>
          <p:spPr>
            <a:xfrm>
              <a:off x="7267448" y="2773568"/>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85C3EE9-2507-304C-A201-1BF21ED13254}"/>
                </a:ext>
              </a:extLst>
            </p:cNvPr>
            <p:cNvCxnSpPr/>
            <p:nvPr/>
          </p:nvCxnSpPr>
          <p:spPr>
            <a:xfrm flipV="1">
              <a:off x="6535216" y="2773699"/>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67358082-9BA4-C143-8CB9-0DA12D13A406}"/>
                </a:ext>
              </a:extLst>
            </p:cNvPr>
            <p:cNvSpPr/>
            <p:nvPr/>
          </p:nvSpPr>
          <p:spPr>
            <a:xfrm>
              <a:off x="6517612" y="273764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92330C2-7815-5C44-9F1C-D7E6949B28B6}"/>
                </a:ext>
              </a:extLst>
            </p:cNvPr>
            <p:cNvSpPr/>
            <p:nvPr/>
          </p:nvSpPr>
          <p:spPr>
            <a:xfrm>
              <a:off x="7964827" y="272102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9A7DB972-349A-D44A-AB6B-C7C716AEEA57}"/>
                </a:ext>
              </a:extLst>
            </p:cNvPr>
            <p:cNvCxnSpPr/>
            <p:nvPr/>
          </p:nvCxnSpPr>
          <p:spPr>
            <a:xfrm>
              <a:off x="6535928" y="3505220"/>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789590A5-E6AB-B44A-9836-5C2C03FF6B78}"/>
                </a:ext>
              </a:extLst>
            </p:cNvPr>
            <p:cNvSpPr/>
            <p:nvPr/>
          </p:nvSpPr>
          <p:spPr>
            <a:xfrm>
              <a:off x="2257592" y="345759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34AA9D8-A950-6D4D-8732-140AE264249F}"/>
                </a:ext>
              </a:extLst>
            </p:cNvPr>
            <p:cNvSpPr/>
            <p:nvPr/>
          </p:nvSpPr>
          <p:spPr>
            <a:xfrm>
              <a:off x="801537" y="344662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BB6D4B9D-04A8-134D-806E-8E4C1ED56D29}"/>
                </a:ext>
              </a:extLst>
            </p:cNvPr>
            <p:cNvCxnSpPr/>
            <p:nvPr/>
          </p:nvCxnSpPr>
          <p:spPr>
            <a:xfrm flipV="1">
              <a:off x="788558" y="3400497"/>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3A11193E-661F-E341-930E-EF643E8E3ADE}"/>
                </a:ext>
              </a:extLst>
            </p:cNvPr>
            <p:cNvSpPr/>
            <p:nvPr/>
          </p:nvSpPr>
          <p:spPr>
            <a:xfrm>
              <a:off x="6499310" y="346285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D912217A-E918-5D47-A7C9-429DD5ACDDF3}"/>
                </a:ext>
              </a:extLst>
            </p:cNvPr>
            <p:cNvCxnSpPr/>
            <p:nvPr/>
          </p:nvCxnSpPr>
          <p:spPr>
            <a:xfrm flipH="1" flipV="1">
              <a:off x="3051667" y="2757825"/>
              <a:ext cx="731790" cy="758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1102CBC-65DF-464B-92C7-F21E6A238756}"/>
                </a:ext>
              </a:extLst>
            </p:cNvPr>
            <p:cNvCxnSpPr/>
            <p:nvPr/>
          </p:nvCxnSpPr>
          <p:spPr>
            <a:xfrm flipH="1" flipV="1">
              <a:off x="7294531" y="2767032"/>
              <a:ext cx="750308" cy="773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8D8975A5-FD93-1F45-B436-2DA3A7234242}"/>
                </a:ext>
              </a:extLst>
            </p:cNvPr>
            <p:cNvSpPr/>
            <p:nvPr/>
          </p:nvSpPr>
          <p:spPr>
            <a:xfrm>
              <a:off x="2993717" y="271278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DF75BDE-4A7E-0049-9219-7CC2BDE86E71}"/>
                </a:ext>
              </a:extLst>
            </p:cNvPr>
            <p:cNvSpPr/>
            <p:nvPr/>
          </p:nvSpPr>
          <p:spPr>
            <a:xfrm>
              <a:off x="7966790" y="346285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AEAE61F-0AFB-C743-B2C3-DECA1EFB37FE}"/>
                </a:ext>
              </a:extLst>
            </p:cNvPr>
            <p:cNvSpPr/>
            <p:nvPr/>
          </p:nvSpPr>
          <p:spPr>
            <a:xfrm>
              <a:off x="7235435" y="271803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FC5B1504-070D-BB45-8610-23F91118405A}"/>
                </a:ext>
              </a:extLst>
            </p:cNvPr>
            <p:cNvCxnSpPr/>
            <p:nvPr/>
          </p:nvCxnSpPr>
          <p:spPr>
            <a:xfrm rot="16200000">
              <a:off x="4875937" y="3113026"/>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159F155-FAF7-5649-A200-470C584D1051}"/>
                </a:ext>
              </a:extLst>
            </p:cNvPr>
            <p:cNvCxnSpPr/>
            <p:nvPr/>
          </p:nvCxnSpPr>
          <p:spPr>
            <a:xfrm>
              <a:off x="3768382" y="2756854"/>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2E08FC7-92CE-9648-B7D4-A966815FCA7E}"/>
                </a:ext>
              </a:extLst>
            </p:cNvPr>
            <p:cNvCxnSpPr/>
            <p:nvPr/>
          </p:nvCxnSpPr>
          <p:spPr>
            <a:xfrm>
              <a:off x="4495184" y="2758045"/>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6C3C3BE-EF8C-5C43-8692-DCD420F521C2}"/>
                </a:ext>
              </a:extLst>
            </p:cNvPr>
            <p:cNvCxnSpPr/>
            <p:nvPr/>
          </p:nvCxnSpPr>
          <p:spPr>
            <a:xfrm flipV="1">
              <a:off x="3762952" y="2758176"/>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1BA9AB47-E424-6942-81D8-385A683E487F}"/>
                </a:ext>
              </a:extLst>
            </p:cNvPr>
            <p:cNvSpPr/>
            <p:nvPr/>
          </p:nvSpPr>
          <p:spPr>
            <a:xfrm>
              <a:off x="5192563" y="272212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0E243E8F-6043-1041-9590-CEA429B74C24}"/>
                </a:ext>
              </a:extLst>
            </p:cNvPr>
            <p:cNvCxnSpPr/>
            <p:nvPr/>
          </p:nvCxnSpPr>
          <p:spPr>
            <a:xfrm>
              <a:off x="3763664" y="3489697"/>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999FC0E-FDDF-F14B-9E61-5F8A1040984E}"/>
                </a:ext>
              </a:extLst>
            </p:cNvPr>
            <p:cNvCxnSpPr/>
            <p:nvPr/>
          </p:nvCxnSpPr>
          <p:spPr>
            <a:xfrm flipH="1" flipV="1">
              <a:off x="4522267" y="2751509"/>
              <a:ext cx="750308" cy="773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0BD9285A-D219-5F4F-B72D-8EC2AD3CB442}"/>
                </a:ext>
              </a:extLst>
            </p:cNvPr>
            <p:cNvSpPr/>
            <p:nvPr/>
          </p:nvSpPr>
          <p:spPr>
            <a:xfrm>
              <a:off x="5194526" y="344733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B7237B17-E084-9A44-AE6C-A049E6F34986}"/>
                </a:ext>
              </a:extLst>
            </p:cNvPr>
            <p:cNvSpPr/>
            <p:nvPr/>
          </p:nvSpPr>
          <p:spPr>
            <a:xfrm>
              <a:off x="4463171" y="270251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AB042E35-3048-A048-9142-5A93A34DFCB8}"/>
                </a:ext>
              </a:extLst>
            </p:cNvPr>
            <p:cNvSpPr/>
            <p:nvPr/>
          </p:nvSpPr>
          <p:spPr>
            <a:xfrm>
              <a:off x="3723109" y="271576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CA93782F-BBC9-1546-910D-977826130B7B}"/>
                </a:ext>
              </a:extLst>
            </p:cNvPr>
            <p:cNvSpPr/>
            <p:nvPr/>
          </p:nvSpPr>
          <p:spPr>
            <a:xfrm>
              <a:off x="3725072" y="345759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6F03A25A-2910-4344-99C0-87EF446AA16E}"/>
                </a:ext>
              </a:extLst>
            </p:cNvPr>
            <p:cNvSpPr/>
            <p:nvPr/>
          </p:nvSpPr>
          <p:spPr>
            <a:xfrm>
              <a:off x="5566355" y="3075395"/>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Oval 50">
              <a:extLst>
                <a:ext uri="{FF2B5EF4-FFF2-40B4-BE49-F238E27FC236}">
                  <a16:creationId xmlns:a16="http://schemas.microsoft.com/office/drawing/2014/main" id="{C2362374-4863-9544-9667-55762BB649B5}"/>
                </a:ext>
              </a:extLst>
            </p:cNvPr>
            <p:cNvSpPr/>
            <p:nvPr/>
          </p:nvSpPr>
          <p:spPr>
            <a:xfrm>
              <a:off x="5857787" y="3069172"/>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Oval 51">
              <a:extLst>
                <a:ext uri="{FF2B5EF4-FFF2-40B4-BE49-F238E27FC236}">
                  <a16:creationId xmlns:a16="http://schemas.microsoft.com/office/drawing/2014/main" id="{870679EE-B46B-3A4E-A0FE-7C2CC3DC7527}"/>
                </a:ext>
              </a:extLst>
            </p:cNvPr>
            <p:cNvSpPr/>
            <p:nvPr/>
          </p:nvSpPr>
          <p:spPr>
            <a:xfrm>
              <a:off x="6156072" y="3065749"/>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cxnSp>
        <p:nvCxnSpPr>
          <p:cNvPr id="53" name="Straight Arrow Connector 52">
            <a:extLst>
              <a:ext uri="{FF2B5EF4-FFF2-40B4-BE49-F238E27FC236}">
                <a16:creationId xmlns:a16="http://schemas.microsoft.com/office/drawing/2014/main" id="{76AECFBE-EC71-4641-9474-164E37D6BA4C}"/>
              </a:ext>
            </a:extLst>
          </p:cNvPr>
          <p:cNvCxnSpPr>
            <a:cxnSpLocks/>
          </p:cNvCxnSpPr>
          <p:nvPr/>
        </p:nvCxnSpPr>
        <p:spPr>
          <a:xfrm>
            <a:off x="8101996" y="3000015"/>
            <a:ext cx="0" cy="226616"/>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F5917396-FFA3-344B-A2FF-C3FFE099FBEA}"/>
              </a:ext>
            </a:extLst>
          </p:cNvPr>
          <p:cNvCxnSpPr>
            <a:cxnSpLocks/>
          </p:cNvCxnSpPr>
          <p:nvPr/>
        </p:nvCxnSpPr>
        <p:spPr>
          <a:xfrm>
            <a:off x="8094113" y="4038517"/>
            <a:ext cx="0" cy="210568"/>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3D2629B8-8792-7347-90C5-6E50AC74CDE8}"/>
              </a:ext>
            </a:extLst>
          </p:cNvPr>
          <p:cNvSpPr/>
          <p:nvPr/>
        </p:nvSpPr>
        <p:spPr>
          <a:xfrm>
            <a:off x="285564"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1E8AFB24-E98A-2848-B6AC-BC9C625A3059}"/>
              </a:ext>
            </a:extLst>
          </p:cNvPr>
          <p:cNvSpPr txBox="1"/>
          <p:nvPr/>
        </p:nvSpPr>
        <p:spPr>
          <a:xfrm>
            <a:off x="7877670" y="2587665"/>
            <a:ext cx="536444"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sp>
        <p:nvSpPr>
          <p:cNvPr id="59" name="TextBox 58">
            <a:extLst>
              <a:ext uri="{FF2B5EF4-FFF2-40B4-BE49-F238E27FC236}">
                <a16:creationId xmlns:a16="http://schemas.microsoft.com/office/drawing/2014/main" id="{D35748AC-431E-F849-B40B-905BC35AF928}"/>
              </a:ext>
            </a:extLst>
          </p:cNvPr>
          <p:cNvSpPr txBox="1"/>
          <p:nvPr/>
        </p:nvSpPr>
        <p:spPr>
          <a:xfrm>
            <a:off x="7852272" y="4343453"/>
            <a:ext cx="546216"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grpSp>
        <p:nvGrpSpPr>
          <p:cNvPr id="60" name="Group 59">
            <a:extLst>
              <a:ext uri="{FF2B5EF4-FFF2-40B4-BE49-F238E27FC236}">
                <a16:creationId xmlns:a16="http://schemas.microsoft.com/office/drawing/2014/main" id="{CFF37912-979D-2146-8EE5-B66B259D5375}"/>
              </a:ext>
            </a:extLst>
          </p:cNvPr>
          <p:cNvGrpSpPr/>
          <p:nvPr/>
        </p:nvGrpSpPr>
        <p:grpSpPr>
          <a:xfrm>
            <a:off x="578884" y="5362456"/>
            <a:ext cx="924602" cy="1058574"/>
            <a:chOff x="536432" y="5376415"/>
            <a:chExt cx="924602" cy="1058574"/>
          </a:xfrm>
        </p:grpSpPr>
        <p:cxnSp>
          <p:nvCxnSpPr>
            <p:cNvPr id="61" name="Straight Arrow Connector 60">
              <a:extLst>
                <a:ext uri="{FF2B5EF4-FFF2-40B4-BE49-F238E27FC236}">
                  <a16:creationId xmlns:a16="http://schemas.microsoft.com/office/drawing/2014/main" id="{FEEE2931-D3FD-0341-811D-60E0054D88B8}"/>
                </a:ext>
              </a:extLst>
            </p:cNvPr>
            <p:cNvCxnSpPr/>
            <p:nvPr/>
          </p:nvCxnSpPr>
          <p:spPr>
            <a:xfrm>
              <a:off x="655200" y="6285600"/>
              <a:ext cx="469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EBD5CE0-E3E8-0647-B488-4D18F571A7CC}"/>
                </a:ext>
              </a:extLst>
            </p:cNvPr>
            <p:cNvSpPr txBox="1"/>
            <p:nvPr/>
          </p:nvSpPr>
          <p:spPr>
            <a:xfrm>
              <a:off x="1180298" y="6065657"/>
              <a:ext cx="280736" cy="369332"/>
            </a:xfrm>
            <a:prstGeom prst="rect">
              <a:avLst/>
            </a:prstGeom>
            <a:noFill/>
          </p:spPr>
          <p:txBody>
            <a:bodyPr wrap="square" rtlCol="0">
              <a:spAutoFit/>
            </a:bodyPr>
            <a:lstStyle/>
            <a:p>
              <a:r>
                <a:rPr lang="en-US" dirty="0"/>
                <a:t>x</a:t>
              </a:r>
            </a:p>
          </p:txBody>
        </p:sp>
        <p:cxnSp>
          <p:nvCxnSpPr>
            <p:cNvPr id="63" name="Straight Arrow Connector 62">
              <a:extLst>
                <a:ext uri="{FF2B5EF4-FFF2-40B4-BE49-F238E27FC236}">
                  <a16:creationId xmlns:a16="http://schemas.microsoft.com/office/drawing/2014/main" id="{1FEAC88D-7D2F-CC48-A9AF-4189E5664286}"/>
                </a:ext>
              </a:extLst>
            </p:cNvPr>
            <p:cNvCxnSpPr>
              <a:cxnSpLocks/>
            </p:cNvCxnSpPr>
            <p:nvPr/>
          </p:nvCxnSpPr>
          <p:spPr>
            <a:xfrm flipV="1">
              <a:off x="656400" y="5803200"/>
              <a:ext cx="0" cy="482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88697FF3-E5E0-1E4B-AE46-60475C83B5E0}"/>
                </a:ext>
              </a:extLst>
            </p:cNvPr>
            <p:cNvSpPr txBox="1"/>
            <p:nvPr/>
          </p:nvSpPr>
          <p:spPr>
            <a:xfrm>
              <a:off x="536432" y="5376415"/>
              <a:ext cx="280736" cy="369332"/>
            </a:xfrm>
            <a:prstGeom prst="rect">
              <a:avLst/>
            </a:prstGeom>
            <a:noFill/>
          </p:spPr>
          <p:txBody>
            <a:bodyPr wrap="square" rtlCol="0">
              <a:spAutoFit/>
            </a:bodyPr>
            <a:lstStyle/>
            <a:p>
              <a:r>
                <a:rPr lang="en-US" dirty="0"/>
                <a:t>y</a:t>
              </a:r>
            </a:p>
          </p:txBody>
        </p:sp>
      </p:grpSp>
      <p:cxnSp>
        <p:nvCxnSpPr>
          <p:cNvPr id="70" name="Straight Connector 69">
            <a:extLst>
              <a:ext uri="{FF2B5EF4-FFF2-40B4-BE49-F238E27FC236}">
                <a16:creationId xmlns:a16="http://schemas.microsoft.com/office/drawing/2014/main" id="{5C8365AC-3282-5243-9EBE-4619FC7CE63A}"/>
              </a:ext>
            </a:extLst>
          </p:cNvPr>
          <p:cNvCxnSpPr/>
          <p:nvPr/>
        </p:nvCxnSpPr>
        <p:spPr>
          <a:xfrm>
            <a:off x="285564" y="1164098"/>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C8F0A853-861A-1C4C-928A-04CB8A83682E}"/>
              </a:ext>
            </a:extLst>
          </p:cNvPr>
          <p:cNvSpPr txBox="1"/>
          <p:nvPr/>
        </p:nvSpPr>
        <p:spPr>
          <a:xfrm>
            <a:off x="2185650" y="226609"/>
            <a:ext cx="5201897"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Lattice Truss Beam Designs with   </a:t>
            </a:r>
          </a:p>
          <a:p>
            <a:r>
              <a:rPr lang="en-US" sz="2800" dirty="0">
                <a:latin typeface="Times New Roman" panose="02020603050405020304" pitchFamily="18" charset="0"/>
                <a:cs typeface="Times New Roman" panose="02020603050405020304" pitchFamily="18" charset="0"/>
              </a:rPr>
              <a:t>  Five Joints per Unit, Design #1         </a:t>
            </a:r>
          </a:p>
        </p:txBody>
      </p:sp>
      <p:grpSp>
        <p:nvGrpSpPr>
          <p:cNvPr id="66" name="Group 65">
            <a:extLst>
              <a:ext uri="{FF2B5EF4-FFF2-40B4-BE49-F238E27FC236}">
                <a16:creationId xmlns:a16="http://schemas.microsoft.com/office/drawing/2014/main" id="{CFBD1F51-DFF6-F84D-BAA4-0F8321A32A9A}"/>
              </a:ext>
            </a:extLst>
          </p:cNvPr>
          <p:cNvGrpSpPr/>
          <p:nvPr/>
        </p:nvGrpSpPr>
        <p:grpSpPr>
          <a:xfrm>
            <a:off x="7152617" y="6098303"/>
            <a:ext cx="1678033" cy="481586"/>
            <a:chOff x="1032936" y="5890542"/>
            <a:chExt cx="1678033" cy="481586"/>
          </a:xfrm>
        </p:grpSpPr>
        <p:sp>
          <p:nvSpPr>
            <p:cNvPr id="68" name="TextBox 67">
              <a:extLst>
                <a:ext uri="{FF2B5EF4-FFF2-40B4-BE49-F238E27FC236}">
                  <a16:creationId xmlns:a16="http://schemas.microsoft.com/office/drawing/2014/main" id="{B25457BB-847E-4C48-9980-F6E93B75273B}"/>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69" name="TextBox 68">
              <a:extLst>
                <a:ext uri="{FF2B5EF4-FFF2-40B4-BE49-F238E27FC236}">
                  <a16:creationId xmlns:a16="http://schemas.microsoft.com/office/drawing/2014/main" id="{5320D0CB-B70C-A74E-9BC6-BFADEA19DC42}"/>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236453270"/>
      </p:ext>
    </p:extLst>
  </p:cSld>
  <p:clrMapOvr>
    <a:masterClrMapping/>
  </p:clrMapOvr>
  <p:transition advClick="0" advTm="7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11014E3-70E2-3A4C-AC32-BB8D58F8FC45}"/>
              </a:ext>
            </a:extLst>
          </p:cNvPr>
          <p:cNvCxnSpPr/>
          <p:nvPr/>
        </p:nvCxnSpPr>
        <p:spPr>
          <a:xfrm rot="16200000">
            <a:off x="1980897" y="2662062"/>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C2960D02-BC70-C44B-8BA8-246378C4CE02}"/>
              </a:ext>
            </a:extLst>
          </p:cNvPr>
          <p:cNvCxnSpPr/>
          <p:nvPr/>
        </p:nvCxnSpPr>
        <p:spPr>
          <a:xfrm rot="16200000">
            <a:off x="3445669" y="2650180"/>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883F4C5-B5DC-994E-9DD6-6381409B12FC}"/>
              </a:ext>
            </a:extLst>
          </p:cNvPr>
          <p:cNvCxnSpPr/>
          <p:nvPr/>
        </p:nvCxnSpPr>
        <p:spPr>
          <a:xfrm>
            <a:off x="1611312" y="2298793"/>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55F6B8D-188D-1D4A-9578-DA3883A699A5}"/>
              </a:ext>
            </a:extLst>
          </p:cNvPr>
          <p:cNvCxnSpPr/>
          <p:nvPr/>
        </p:nvCxnSpPr>
        <p:spPr>
          <a:xfrm>
            <a:off x="2338114" y="2294008"/>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8D1153E-DBA2-FA4B-8ED0-CC59BE44E017}"/>
              </a:ext>
            </a:extLst>
          </p:cNvPr>
          <p:cNvCxnSpPr/>
          <p:nvPr/>
        </p:nvCxnSpPr>
        <p:spPr>
          <a:xfrm>
            <a:off x="3064916" y="2295199"/>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8F656CE-0018-A341-B738-41015A26E1B2}"/>
              </a:ext>
            </a:extLst>
          </p:cNvPr>
          <p:cNvCxnSpPr/>
          <p:nvPr/>
        </p:nvCxnSpPr>
        <p:spPr>
          <a:xfrm>
            <a:off x="884510" y="2291626"/>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D063F75-CF6E-0243-93CE-F90211C12DEF}"/>
              </a:ext>
            </a:extLst>
          </p:cNvPr>
          <p:cNvCxnSpPr/>
          <p:nvPr/>
        </p:nvCxnSpPr>
        <p:spPr>
          <a:xfrm flipH="1" flipV="1">
            <a:off x="1620375" y="2290940"/>
            <a:ext cx="767843" cy="7785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ACE7A578-27D3-6341-ABBD-1057DB18386E}"/>
              </a:ext>
            </a:extLst>
          </p:cNvPr>
          <p:cNvSpPr/>
          <p:nvPr/>
        </p:nvSpPr>
        <p:spPr>
          <a:xfrm>
            <a:off x="844736" y="224961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B8BD97AF-F73C-9048-B23E-EED98B1CB417}"/>
              </a:ext>
            </a:extLst>
          </p:cNvPr>
          <p:cNvCxnSpPr/>
          <p:nvPr/>
        </p:nvCxnSpPr>
        <p:spPr>
          <a:xfrm flipV="1">
            <a:off x="886848" y="2295730"/>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4A3FCCEB-D6C9-674F-B44F-B3B625887940}"/>
              </a:ext>
            </a:extLst>
          </p:cNvPr>
          <p:cNvSpPr/>
          <p:nvPr/>
        </p:nvSpPr>
        <p:spPr>
          <a:xfrm>
            <a:off x="1574655" y="225161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31700D04-3C3B-2840-A76F-AE1FD4B6CF11}"/>
              </a:ext>
            </a:extLst>
          </p:cNvPr>
          <p:cNvCxnSpPr/>
          <p:nvPr/>
        </p:nvCxnSpPr>
        <p:spPr>
          <a:xfrm flipV="1">
            <a:off x="839120" y="2194954"/>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CE48F85-1DD7-C14D-B1B8-74D003AF0CD1}"/>
              </a:ext>
            </a:extLst>
          </p:cNvPr>
          <p:cNvCxnSpPr/>
          <p:nvPr/>
        </p:nvCxnSpPr>
        <p:spPr>
          <a:xfrm>
            <a:off x="747320" y="2192903"/>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A42D013-CBCB-0243-BEF7-922AE640A2DA}"/>
              </a:ext>
            </a:extLst>
          </p:cNvPr>
          <p:cNvCxnSpPr/>
          <p:nvPr/>
        </p:nvCxnSpPr>
        <p:spPr>
          <a:xfrm>
            <a:off x="744150" y="2284716"/>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55F9999-B820-F346-B7FF-63743534C077}"/>
              </a:ext>
            </a:extLst>
          </p:cNvPr>
          <p:cNvCxnSpPr/>
          <p:nvPr/>
        </p:nvCxnSpPr>
        <p:spPr>
          <a:xfrm>
            <a:off x="749636" y="2373849"/>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3925D1B-5259-C14A-9CE6-8F35E58F7562}"/>
              </a:ext>
            </a:extLst>
          </p:cNvPr>
          <p:cNvCxnSpPr/>
          <p:nvPr/>
        </p:nvCxnSpPr>
        <p:spPr>
          <a:xfrm>
            <a:off x="735944" y="292533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47225CA-1A08-D944-969B-40FF0EF6D277}"/>
              </a:ext>
            </a:extLst>
          </p:cNvPr>
          <p:cNvCxnSpPr/>
          <p:nvPr/>
        </p:nvCxnSpPr>
        <p:spPr>
          <a:xfrm>
            <a:off x="732774" y="3017148"/>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222E163-2D25-174D-983B-92D94413BA23}"/>
              </a:ext>
            </a:extLst>
          </p:cNvPr>
          <p:cNvCxnSpPr/>
          <p:nvPr/>
        </p:nvCxnSpPr>
        <p:spPr>
          <a:xfrm>
            <a:off x="738260" y="3106281"/>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FF131C1-09BC-0943-95E9-4F90CEFA8B24}"/>
              </a:ext>
            </a:extLst>
          </p:cNvPr>
          <p:cNvCxnSpPr/>
          <p:nvPr/>
        </p:nvCxnSpPr>
        <p:spPr>
          <a:xfrm flipV="1">
            <a:off x="2332684" y="2295330"/>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B69B198D-4AD7-1E42-8B7C-12D9F231F895}"/>
              </a:ext>
            </a:extLst>
          </p:cNvPr>
          <p:cNvSpPr/>
          <p:nvPr/>
        </p:nvSpPr>
        <p:spPr>
          <a:xfrm>
            <a:off x="2306767" y="224265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640A3403-41E5-7845-8D40-7ED3827023FF}"/>
              </a:ext>
            </a:extLst>
          </p:cNvPr>
          <p:cNvCxnSpPr/>
          <p:nvPr/>
        </p:nvCxnSpPr>
        <p:spPr>
          <a:xfrm>
            <a:off x="2333396" y="3026851"/>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88F64DA-60FE-504D-AFDF-A626B42D4BC3}"/>
              </a:ext>
            </a:extLst>
          </p:cNvPr>
          <p:cNvCxnSpPr/>
          <p:nvPr/>
        </p:nvCxnSpPr>
        <p:spPr>
          <a:xfrm>
            <a:off x="879792" y="3024469"/>
            <a:ext cx="15070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FB7B05C-F4F0-1443-8C4C-8900561E6108}"/>
              </a:ext>
            </a:extLst>
          </p:cNvPr>
          <p:cNvCxnSpPr/>
          <p:nvPr/>
        </p:nvCxnSpPr>
        <p:spPr>
          <a:xfrm rot="16200000">
            <a:off x="7687387" y="2655438"/>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CE0435D-2833-F943-805B-8D39477E2D17}"/>
              </a:ext>
            </a:extLst>
          </p:cNvPr>
          <p:cNvCxnSpPr/>
          <p:nvPr/>
        </p:nvCxnSpPr>
        <p:spPr>
          <a:xfrm>
            <a:off x="6579832" y="2299266"/>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D138737-0392-634D-AC05-A5AFFF2139B9}"/>
              </a:ext>
            </a:extLst>
          </p:cNvPr>
          <p:cNvCxnSpPr/>
          <p:nvPr/>
        </p:nvCxnSpPr>
        <p:spPr>
          <a:xfrm>
            <a:off x="7306634" y="2300457"/>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85C3EE9-2507-304C-A201-1BF21ED13254}"/>
              </a:ext>
            </a:extLst>
          </p:cNvPr>
          <p:cNvCxnSpPr/>
          <p:nvPr/>
        </p:nvCxnSpPr>
        <p:spPr>
          <a:xfrm flipV="1">
            <a:off x="6574402" y="2300588"/>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67358082-9BA4-C143-8CB9-0DA12D13A406}"/>
              </a:ext>
            </a:extLst>
          </p:cNvPr>
          <p:cNvSpPr/>
          <p:nvPr/>
        </p:nvSpPr>
        <p:spPr>
          <a:xfrm>
            <a:off x="6548485" y="224791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92330C2-7815-5C44-9F1C-D7E6949B28B6}"/>
              </a:ext>
            </a:extLst>
          </p:cNvPr>
          <p:cNvSpPr/>
          <p:nvPr/>
        </p:nvSpPr>
        <p:spPr>
          <a:xfrm>
            <a:off x="8004013" y="224791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9A7DB972-349A-D44A-AB6B-C7C716AEEA57}"/>
              </a:ext>
            </a:extLst>
          </p:cNvPr>
          <p:cNvCxnSpPr/>
          <p:nvPr/>
        </p:nvCxnSpPr>
        <p:spPr>
          <a:xfrm>
            <a:off x="6575114" y="3032109"/>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789590A5-E6AB-B44A-9836-5C2C03FF6B78}"/>
              </a:ext>
            </a:extLst>
          </p:cNvPr>
          <p:cNvSpPr/>
          <p:nvPr/>
        </p:nvSpPr>
        <p:spPr>
          <a:xfrm>
            <a:off x="2296778" y="298448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34AA9D8-A950-6D4D-8732-140AE264249F}"/>
              </a:ext>
            </a:extLst>
          </p:cNvPr>
          <p:cNvSpPr/>
          <p:nvPr/>
        </p:nvSpPr>
        <p:spPr>
          <a:xfrm>
            <a:off x="840723" y="297351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BB6D4B9D-04A8-134D-806E-8E4C1ED56D29}"/>
              </a:ext>
            </a:extLst>
          </p:cNvPr>
          <p:cNvCxnSpPr/>
          <p:nvPr/>
        </p:nvCxnSpPr>
        <p:spPr>
          <a:xfrm flipV="1">
            <a:off x="827744" y="2927386"/>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3A11193E-661F-E341-930E-EF643E8E3ADE}"/>
              </a:ext>
            </a:extLst>
          </p:cNvPr>
          <p:cNvSpPr/>
          <p:nvPr/>
        </p:nvSpPr>
        <p:spPr>
          <a:xfrm>
            <a:off x="6538496" y="298974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D912217A-E918-5D47-A7C9-429DD5ACDDF3}"/>
              </a:ext>
            </a:extLst>
          </p:cNvPr>
          <p:cNvCxnSpPr/>
          <p:nvPr/>
        </p:nvCxnSpPr>
        <p:spPr>
          <a:xfrm flipH="1" flipV="1">
            <a:off x="3090853" y="2284714"/>
            <a:ext cx="731790" cy="758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1102CBC-65DF-464B-92C7-F21E6A238756}"/>
              </a:ext>
            </a:extLst>
          </p:cNvPr>
          <p:cNvCxnSpPr/>
          <p:nvPr/>
        </p:nvCxnSpPr>
        <p:spPr>
          <a:xfrm flipH="1" flipV="1">
            <a:off x="7333717" y="2293921"/>
            <a:ext cx="750308" cy="773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8D8975A5-FD93-1F45-B436-2DA3A7234242}"/>
              </a:ext>
            </a:extLst>
          </p:cNvPr>
          <p:cNvSpPr/>
          <p:nvPr/>
        </p:nvSpPr>
        <p:spPr>
          <a:xfrm>
            <a:off x="3032903" y="223966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DF75BDE-4A7E-0049-9219-7CC2BDE86E71}"/>
              </a:ext>
            </a:extLst>
          </p:cNvPr>
          <p:cNvSpPr/>
          <p:nvPr/>
        </p:nvSpPr>
        <p:spPr>
          <a:xfrm>
            <a:off x="8005976" y="298974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AEAE61F-0AFB-C743-B2C3-DECA1EFB37FE}"/>
              </a:ext>
            </a:extLst>
          </p:cNvPr>
          <p:cNvSpPr/>
          <p:nvPr/>
        </p:nvSpPr>
        <p:spPr>
          <a:xfrm>
            <a:off x="7274621" y="224492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FC5B1504-070D-BB45-8610-23F91118405A}"/>
              </a:ext>
            </a:extLst>
          </p:cNvPr>
          <p:cNvCxnSpPr/>
          <p:nvPr/>
        </p:nvCxnSpPr>
        <p:spPr>
          <a:xfrm rot="16200000">
            <a:off x="4915123" y="2639915"/>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159F155-FAF7-5649-A200-470C584D1051}"/>
              </a:ext>
            </a:extLst>
          </p:cNvPr>
          <p:cNvCxnSpPr/>
          <p:nvPr/>
        </p:nvCxnSpPr>
        <p:spPr>
          <a:xfrm>
            <a:off x="3807568" y="2283743"/>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2E08FC7-92CE-9648-B7D4-A966815FCA7E}"/>
              </a:ext>
            </a:extLst>
          </p:cNvPr>
          <p:cNvCxnSpPr/>
          <p:nvPr/>
        </p:nvCxnSpPr>
        <p:spPr>
          <a:xfrm>
            <a:off x="4534370" y="2284934"/>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6C3C3BE-EF8C-5C43-8692-DCD420F521C2}"/>
              </a:ext>
            </a:extLst>
          </p:cNvPr>
          <p:cNvCxnSpPr/>
          <p:nvPr/>
        </p:nvCxnSpPr>
        <p:spPr>
          <a:xfrm flipV="1">
            <a:off x="3802138" y="2285065"/>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1BA9AB47-E424-6942-81D8-385A683E487F}"/>
              </a:ext>
            </a:extLst>
          </p:cNvPr>
          <p:cNvSpPr/>
          <p:nvPr/>
        </p:nvSpPr>
        <p:spPr>
          <a:xfrm>
            <a:off x="5231749" y="223238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0E243E8F-6043-1041-9590-CEA429B74C24}"/>
              </a:ext>
            </a:extLst>
          </p:cNvPr>
          <p:cNvCxnSpPr/>
          <p:nvPr/>
        </p:nvCxnSpPr>
        <p:spPr>
          <a:xfrm>
            <a:off x="3802850" y="3016586"/>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999FC0E-FDDF-F14B-9E61-5F8A1040984E}"/>
              </a:ext>
            </a:extLst>
          </p:cNvPr>
          <p:cNvCxnSpPr/>
          <p:nvPr/>
        </p:nvCxnSpPr>
        <p:spPr>
          <a:xfrm flipH="1" flipV="1">
            <a:off x="4561453" y="2278398"/>
            <a:ext cx="750308" cy="773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0BD9285A-D219-5F4F-B72D-8EC2AD3CB442}"/>
              </a:ext>
            </a:extLst>
          </p:cNvPr>
          <p:cNvSpPr/>
          <p:nvPr/>
        </p:nvSpPr>
        <p:spPr>
          <a:xfrm>
            <a:off x="5233712" y="297421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B7237B17-E084-9A44-AE6C-A049E6F34986}"/>
              </a:ext>
            </a:extLst>
          </p:cNvPr>
          <p:cNvSpPr/>
          <p:nvPr/>
        </p:nvSpPr>
        <p:spPr>
          <a:xfrm>
            <a:off x="4502357" y="222940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AB042E35-3048-A048-9142-5A93A34DFCB8}"/>
              </a:ext>
            </a:extLst>
          </p:cNvPr>
          <p:cNvSpPr/>
          <p:nvPr/>
        </p:nvSpPr>
        <p:spPr>
          <a:xfrm>
            <a:off x="3762295" y="224265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CA93782F-BBC9-1546-910D-977826130B7B}"/>
              </a:ext>
            </a:extLst>
          </p:cNvPr>
          <p:cNvSpPr/>
          <p:nvPr/>
        </p:nvSpPr>
        <p:spPr>
          <a:xfrm>
            <a:off x="3764258" y="298448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6F03A25A-2910-4344-99C0-87EF446AA16E}"/>
              </a:ext>
            </a:extLst>
          </p:cNvPr>
          <p:cNvSpPr/>
          <p:nvPr/>
        </p:nvSpPr>
        <p:spPr>
          <a:xfrm>
            <a:off x="5605541" y="2602284"/>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Oval 50">
            <a:extLst>
              <a:ext uri="{FF2B5EF4-FFF2-40B4-BE49-F238E27FC236}">
                <a16:creationId xmlns:a16="http://schemas.microsoft.com/office/drawing/2014/main" id="{C2362374-4863-9544-9667-55762BB649B5}"/>
              </a:ext>
            </a:extLst>
          </p:cNvPr>
          <p:cNvSpPr/>
          <p:nvPr/>
        </p:nvSpPr>
        <p:spPr>
          <a:xfrm>
            <a:off x="5896973" y="2596061"/>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Oval 51">
            <a:extLst>
              <a:ext uri="{FF2B5EF4-FFF2-40B4-BE49-F238E27FC236}">
                <a16:creationId xmlns:a16="http://schemas.microsoft.com/office/drawing/2014/main" id="{870679EE-B46B-3A4E-A0FE-7C2CC3DC7527}"/>
              </a:ext>
            </a:extLst>
          </p:cNvPr>
          <p:cNvSpPr/>
          <p:nvPr/>
        </p:nvSpPr>
        <p:spPr>
          <a:xfrm>
            <a:off x="6195258" y="2592638"/>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3" name="Straight Arrow Connector 52">
            <a:extLst>
              <a:ext uri="{FF2B5EF4-FFF2-40B4-BE49-F238E27FC236}">
                <a16:creationId xmlns:a16="http://schemas.microsoft.com/office/drawing/2014/main" id="{76AECFBE-EC71-4641-9474-164E37D6BA4C}"/>
              </a:ext>
            </a:extLst>
          </p:cNvPr>
          <p:cNvCxnSpPr>
            <a:cxnSpLocks/>
          </p:cNvCxnSpPr>
          <p:nvPr/>
        </p:nvCxnSpPr>
        <p:spPr>
          <a:xfrm>
            <a:off x="8234144" y="2018629"/>
            <a:ext cx="0" cy="226616"/>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F5917396-FFA3-344B-A2FF-C3FFE099FBEA}"/>
              </a:ext>
            </a:extLst>
          </p:cNvPr>
          <p:cNvCxnSpPr>
            <a:cxnSpLocks/>
          </p:cNvCxnSpPr>
          <p:nvPr/>
        </p:nvCxnSpPr>
        <p:spPr>
          <a:xfrm>
            <a:off x="8226261" y="3057131"/>
            <a:ext cx="0" cy="210568"/>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3D2629B8-8792-7347-90C5-6E50AC74CDE8}"/>
              </a:ext>
            </a:extLst>
          </p:cNvPr>
          <p:cNvSpPr/>
          <p:nvPr/>
        </p:nvSpPr>
        <p:spPr>
          <a:xfrm>
            <a:off x="285564"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1E8AFB24-E98A-2848-B6AC-BC9C625A3059}"/>
              </a:ext>
            </a:extLst>
          </p:cNvPr>
          <p:cNvSpPr txBox="1"/>
          <p:nvPr/>
        </p:nvSpPr>
        <p:spPr>
          <a:xfrm>
            <a:off x="8009818" y="1606279"/>
            <a:ext cx="536444"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sp>
        <p:nvSpPr>
          <p:cNvPr id="59" name="TextBox 58">
            <a:extLst>
              <a:ext uri="{FF2B5EF4-FFF2-40B4-BE49-F238E27FC236}">
                <a16:creationId xmlns:a16="http://schemas.microsoft.com/office/drawing/2014/main" id="{D35748AC-431E-F849-B40B-905BC35AF928}"/>
              </a:ext>
            </a:extLst>
          </p:cNvPr>
          <p:cNvSpPr txBox="1"/>
          <p:nvPr/>
        </p:nvSpPr>
        <p:spPr>
          <a:xfrm>
            <a:off x="7984420" y="3362067"/>
            <a:ext cx="546216"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grpSp>
        <p:nvGrpSpPr>
          <p:cNvPr id="60" name="Group 59">
            <a:extLst>
              <a:ext uri="{FF2B5EF4-FFF2-40B4-BE49-F238E27FC236}">
                <a16:creationId xmlns:a16="http://schemas.microsoft.com/office/drawing/2014/main" id="{CFF37912-979D-2146-8EE5-B66B259D5375}"/>
              </a:ext>
            </a:extLst>
          </p:cNvPr>
          <p:cNvGrpSpPr/>
          <p:nvPr/>
        </p:nvGrpSpPr>
        <p:grpSpPr>
          <a:xfrm>
            <a:off x="438923" y="5446434"/>
            <a:ext cx="924602" cy="1058574"/>
            <a:chOff x="536432" y="5376415"/>
            <a:chExt cx="924602" cy="1058574"/>
          </a:xfrm>
        </p:grpSpPr>
        <p:cxnSp>
          <p:nvCxnSpPr>
            <p:cNvPr id="61" name="Straight Arrow Connector 60">
              <a:extLst>
                <a:ext uri="{FF2B5EF4-FFF2-40B4-BE49-F238E27FC236}">
                  <a16:creationId xmlns:a16="http://schemas.microsoft.com/office/drawing/2014/main" id="{FEEE2931-D3FD-0341-811D-60E0054D88B8}"/>
                </a:ext>
              </a:extLst>
            </p:cNvPr>
            <p:cNvCxnSpPr/>
            <p:nvPr/>
          </p:nvCxnSpPr>
          <p:spPr>
            <a:xfrm>
              <a:off x="655200" y="6285600"/>
              <a:ext cx="469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EBD5CE0-E3E8-0647-B488-4D18F571A7CC}"/>
                </a:ext>
              </a:extLst>
            </p:cNvPr>
            <p:cNvSpPr txBox="1"/>
            <p:nvPr/>
          </p:nvSpPr>
          <p:spPr>
            <a:xfrm>
              <a:off x="1180298" y="6065657"/>
              <a:ext cx="280736" cy="369332"/>
            </a:xfrm>
            <a:prstGeom prst="rect">
              <a:avLst/>
            </a:prstGeom>
            <a:noFill/>
          </p:spPr>
          <p:txBody>
            <a:bodyPr wrap="square" rtlCol="0">
              <a:spAutoFit/>
            </a:bodyPr>
            <a:lstStyle/>
            <a:p>
              <a:r>
                <a:rPr lang="en-US" dirty="0"/>
                <a:t>x</a:t>
              </a:r>
            </a:p>
          </p:txBody>
        </p:sp>
        <p:cxnSp>
          <p:nvCxnSpPr>
            <p:cNvPr id="63" name="Straight Arrow Connector 62">
              <a:extLst>
                <a:ext uri="{FF2B5EF4-FFF2-40B4-BE49-F238E27FC236}">
                  <a16:creationId xmlns:a16="http://schemas.microsoft.com/office/drawing/2014/main" id="{1FEAC88D-7D2F-CC48-A9AF-4189E5664286}"/>
                </a:ext>
              </a:extLst>
            </p:cNvPr>
            <p:cNvCxnSpPr>
              <a:cxnSpLocks/>
            </p:cNvCxnSpPr>
            <p:nvPr/>
          </p:nvCxnSpPr>
          <p:spPr>
            <a:xfrm flipV="1">
              <a:off x="656400" y="5803200"/>
              <a:ext cx="0" cy="482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88697FF3-E5E0-1E4B-AE46-60475C83B5E0}"/>
                </a:ext>
              </a:extLst>
            </p:cNvPr>
            <p:cNvSpPr txBox="1"/>
            <p:nvPr/>
          </p:nvSpPr>
          <p:spPr>
            <a:xfrm>
              <a:off x="536432" y="5376415"/>
              <a:ext cx="280736" cy="369332"/>
            </a:xfrm>
            <a:prstGeom prst="rect">
              <a:avLst/>
            </a:prstGeom>
            <a:noFill/>
          </p:spPr>
          <p:txBody>
            <a:bodyPr wrap="square" rtlCol="0">
              <a:spAutoFit/>
            </a:bodyPr>
            <a:lstStyle/>
            <a:p>
              <a:r>
                <a:rPr lang="en-US" dirty="0"/>
                <a:t>y</a:t>
              </a:r>
            </a:p>
          </p:txBody>
        </p:sp>
      </p:grpSp>
      <p:grpSp>
        <p:nvGrpSpPr>
          <p:cNvPr id="56" name="Group 55">
            <a:extLst>
              <a:ext uri="{FF2B5EF4-FFF2-40B4-BE49-F238E27FC236}">
                <a16:creationId xmlns:a16="http://schemas.microsoft.com/office/drawing/2014/main" id="{06F71B38-EA91-CD4B-BF57-5C6004B9E32E}"/>
              </a:ext>
            </a:extLst>
          </p:cNvPr>
          <p:cNvGrpSpPr/>
          <p:nvPr/>
        </p:nvGrpSpPr>
        <p:grpSpPr>
          <a:xfrm>
            <a:off x="4510117" y="4486603"/>
            <a:ext cx="2795800" cy="821270"/>
            <a:chOff x="4875877" y="4627748"/>
            <a:chExt cx="3122924" cy="917363"/>
          </a:xfrm>
        </p:grpSpPr>
        <p:cxnSp>
          <p:nvCxnSpPr>
            <p:cNvPr id="65" name="Straight Connector 64">
              <a:extLst>
                <a:ext uri="{FF2B5EF4-FFF2-40B4-BE49-F238E27FC236}">
                  <a16:creationId xmlns:a16="http://schemas.microsoft.com/office/drawing/2014/main" id="{D50F76B5-D2F2-964F-B7EC-2B828EA126BA}"/>
                </a:ext>
              </a:extLst>
            </p:cNvPr>
            <p:cNvCxnSpPr/>
            <p:nvPr/>
          </p:nvCxnSpPr>
          <p:spPr>
            <a:xfrm rot="16200000">
              <a:off x="6124000" y="5096907"/>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38A2FE1-5F38-1844-A0AF-D8AE18D8C70F}"/>
                </a:ext>
              </a:extLst>
            </p:cNvPr>
            <p:cNvCxnSpPr/>
            <p:nvPr/>
          </p:nvCxnSpPr>
          <p:spPr>
            <a:xfrm rot="16200000">
              <a:off x="7588772" y="5085025"/>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654AC42-F014-D541-8629-A87B74B99F30}"/>
                </a:ext>
              </a:extLst>
            </p:cNvPr>
            <p:cNvCxnSpPr/>
            <p:nvPr/>
          </p:nvCxnSpPr>
          <p:spPr>
            <a:xfrm>
              <a:off x="5754415" y="4733638"/>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9E47698-DED7-C34D-8436-8D213C13A090}"/>
                </a:ext>
              </a:extLst>
            </p:cNvPr>
            <p:cNvCxnSpPr/>
            <p:nvPr/>
          </p:nvCxnSpPr>
          <p:spPr>
            <a:xfrm>
              <a:off x="6481217" y="4728853"/>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1D1223A-7F60-EF47-AAF5-E0561E3A9A70}"/>
                </a:ext>
              </a:extLst>
            </p:cNvPr>
            <p:cNvCxnSpPr/>
            <p:nvPr/>
          </p:nvCxnSpPr>
          <p:spPr>
            <a:xfrm>
              <a:off x="7208019" y="4730044"/>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B10220D-6CBC-B54D-97B2-7C7137E1E71A}"/>
                </a:ext>
              </a:extLst>
            </p:cNvPr>
            <p:cNvCxnSpPr/>
            <p:nvPr/>
          </p:nvCxnSpPr>
          <p:spPr>
            <a:xfrm>
              <a:off x="5027613" y="4726471"/>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C781D5B-3C7C-8D41-B387-CC29F77DCF42}"/>
                </a:ext>
              </a:extLst>
            </p:cNvPr>
            <p:cNvCxnSpPr/>
            <p:nvPr/>
          </p:nvCxnSpPr>
          <p:spPr>
            <a:xfrm flipH="1" flipV="1">
              <a:off x="5763478" y="4725785"/>
              <a:ext cx="767843" cy="7785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3EEFF76A-8CA2-F748-BAA3-EF6B687FB38E}"/>
                </a:ext>
              </a:extLst>
            </p:cNvPr>
            <p:cNvSpPr/>
            <p:nvPr/>
          </p:nvSpPr>
          <p:spPr>
            <a:xfrm>
              <a:off x="4987839" y="468445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F2BB7BB9-B7E5-DD41-BA6B-23ECF24E2FC1}"/>
                </a:ext>
              </a:extLst>
            </p:cNvPr>
            <p:cNvCxnSpPr/>
            <p:nvPr/>
          </p:nvCxnSpPr>
          <p:spPr>
            <a:xfrm flipV="1">
              <a:off x="5029951" y="4730575"/>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Oval 73">
              <a:extLst>
                <a:ext uri="{FF2B5EF4-FFF2-40B4-BE49-F238E27FC236}">
                  <a16:creationId xmlns:a16="http://schemas.microsoft.com/office/drawing/2014/main" id="{15C374F4-4B46-8F4F-B29D-EF8EABB2589A}"/>
                </a:ext>
              </a:extLst>
            </p:cNvPr>
            <p:cNvSpPr/>
            <p:nvPr/>
          </p:nvSpPr>
          <p:spPr>
            <a:xfrm>
              <a:off x="5717758" y="468645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5B55113E-F5D3-ED45-96FF-BA8EA9AC2A80}"/>
                </a:ext>
              </a:extLst>
            </p:cNvPr>
            <p:cNvCxnSpPr/>
            <p:nvPr/>
          </p:nvCxnSpPr>
          <p:spPr>
            <a:xfrm flipV="1">
              <a:off x="4982223" y="4629799"/>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CDBDF2B-E5FD-BB46-B988-95D975BB904F}"/>
                </a:ext>
              </a:extLst>
            </p:cNvPr>
            <p:cNvCxnSpPr/>
            <p:nvPr/>
          </p:nvCxnSpPr>
          <p:spPr>
            <a:xfrm>
              <a:off x="4890423" y="4627748"/>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57B5915-5BB3-DE45-886E-676A7709AC28}"/>
                </a:ext>
              </a:extLst>
            </p:cNvPr>
            <p:cNvCxnSpPr/>
            <p:nvPr/>
          </p:nvCxnSpPr>
          <p:spPr>
            <a:xfrm>
              <a:off x="4887253" y="4719561"/>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46E3EA9-D9F3-0F43-8266-FF270E31F353}"/>
                </a:ext>
              </a:extLst>
            </p:cNvPr>
            <p:cNvCxnSpPr/>
            <p:nvPr/>
          </p:nvCxnSpPr>
          <p:spPr>
            <a:xfrm>
              <a:off x="4892739" y="4808694"/>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2DD1F0A-3D3A-2E4E-A5D2-DB41CF2053F4}"/>
                </a:ext>
              </a:extLst>
            </p:cNvPr>
            <p:cNvCxnSpPr/>
            <p:nvPr/>
          </p:nvCxnSpPr>
          <p:spPr>
            <a:xfrm>
              <a:off x="4879047" y="536018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C9173229-32EA-0F4B-9BF7-1C40994E40BB}"/>
                </a:ext>
              </a:extLst>
            </p:cNvPr>
            <p:cNvCxnSpPr/>
            <p:nvPr/>
          </p:nvCxnSpPr>
          <p:spPr>
            <a:xfrm>
              <a:off x="4875877" y="5451993"/>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EC8E80D-F512-0E45-897D-383C508912F9}"/>
                </a:ext>
              </a:extLst>
            </p:cNvPr>
            <p:cNvCxnSpPr/>
            <p:nvPr/>
          </p:nvCxnSpPr>
          <p:spPr>
            <a:xfrm>
              <a:off x="4881363" y="5541126"/>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3F25840-2CEB-7747-97F0-8AFDC5B4CF95}"/>
                </a:ext>
              </a:extLst>
            </p:cNvPr>
            <p:cNvCxnSpPr/>
            <p:nvPr/>
          </p:nvCxnSpPr>
          <p:spPr>
            <a:xfrm flipV="1">
              <a:off x="6475787" y="4730175"/>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463FCEA7-DBA4-F449-85F7-9B36BFD26384}"/>
                </a:ext>
              </a:extLst>
            </p:cNvPr>
            <p:cNvSpPr/>
            <p:nvPr/>
          </p:nvSpPr>
          <p:spPr>
            <a:xfrm>
              <a:off x="6449870" y="467749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a:extLst>
                <a:ext uri="{FF2B5EF4-FFF2-40B4-BE49-F238E27FC236}">
                  <a16:creationId xmlns:a16="http://schemas.microsoft.com/office/drawing/2014/main" id="{273804AD-E4A9-E14B-BA5D-6445146D54D9}"/>
                </a:ext>
              </a:extLst>
            </p:cNvPr>
            <p:cNvCxnSpPr/>
            <p:nvPr/>
          </p:nvCxnSpPr>
          <p:spPr>
            <a:xfrm>
              <a:off x="6476499" y="5461696"/>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F869D48-E9A9-1F4F-87AD-E3019F4836FD}"/>
                </a:ext>
              </a:extLst>
            </p:cNvPr>
            <p:cNvCxnSpPr/>
            <p:nvPr/>
          </p:nvCxnSpPr>
          <p:spPr>
            <a:xfrm>
              <a:off x="5022895" y="5459314"/>
              <a:ext cx="15070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E74E8CC6-B66F-004C-ADD5-7D1AB2FD820D}"/>
                </a:ext>
              </a:extLst>
            </p:cNvPr>
            <p:cNvSpPr/>
            <p:nvPr/>
          </p:nvSpPr>
          <p:spPr>
            <a:xfrm>
              <a:off x="6439881" y="541932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F2602D34-C011-9248-A3FA-73B244E7DE64}"/>
                </a:ext>
              </a:extLst>
            </p:cNvPr>
            <p:cNvSpPr/>
            <p:nvPr/>
          </p:nvSpPr>
          <p:spPr>
            <a:xfrm>
              <a:off x="4983826" y="540835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a:extLst>
                <a:ext uri="{FF2B5EF4-FFF2-40B4-BE49-F238E27FC236}">
                  <a16:creationId xmlns:a16="http://schemas.microsoft.com/office/drawing/2014/main" id="{8C0019BC-7817-EA4D-BC54-31E18524C7AB}"/>
                </a:ext>
              </a:extLst>
            </p:cNvPr>
            <p:cNvCxnSpPr/>
            <p:nvPr/>
          </p:nvCxnSpPr>
          <p:spPr>
            <a:xfrm flipV="1">
              <a:off x="4970847" y="5362231"/>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3ECF218-4CCB-1240-A518-D5B558A5095D}"/>
                </a:ext>
              </a:extLst>
            </p:cNvPr>
            <p:cNvCxnSpPr/>
            <p:nvPr/>
          </p:nvCxnSpPr>
          <p:spPr>
            <a:xfrm flipH="1" flipV="1">
              <a:off x="7233956" y="4719559"/>
              <a:ext cx="731790" cy="758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2FC88C3F-51E7-404A-8363-2D0C22F0A0C7}"/>
                </a:ext>
              </a:extLst>
            </p:cNvPr>
            <p:cNvSpPr/>
            <p:nvPr/>
          </p:nvSpPr>
          <p:spPr>
            <a:xfrm>
              <a:off x="7176006" y="467451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49467BF4-B38A-E347-AA61-85DEB88F713B}"/>
                </a:ext>
              </a:extLst>
            </p:cNvPr>
            <p:cNvSpPr/>
            <p:nvPr/>
          </p:nvSpPr>
          <p:spPr>
            <a:xfrm>
              <a:off x="7905398" y="467749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08D1442D-080A-A043-B20E-DE38E02E4A94}"/>
                </a:ext>
              </a:extLst>
            </p:cNvPr>
            <p:cNvSpPr/>
            <p:nvPr/>
          </p:nvSpPr>
          <p:spPr>
            <a:xfrm>
              <a:off x="7907361" y="541932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66126523-A48F-7845-9959-57C21FC9BEFF}"/>
              </a:ext>
            </a:extLst>
          </p:cNvPr>
          <p:cNvGrpSpPr/>
          <p:nvPr/>
        </p:nvGrpSpPr>
        <p:grpSpPr>
          <a:xfrm>
            <a:off x="1658443" y="4478603"/>
            <a:ext cx="1490980" cy="821270"/>
            <a:chOff x="1283939" y="4634915"/>
            <a:chExt cx="1665433" cy="917363"/>
          </a:xfrm>
        </p:grpSpPr>
        <p:cxnSp>
          <p:nvCxnSpPr>
            <p:cNvPr id="96" name="Straight Connector 95">
              <a:extLst>
                <a:ext uri="{FF2B5EF4-FFF2-40B4-BE49-F238E27FC236}">
                  <a16:creationId xmlns:a16="http://schemas.microsoft.com/office/drawing/2014/main" id="{6FB5255F-ED01-E141-B185-BCC783D35167}"/>
                </a:ext>
              </a:extLst>
            </p:cNvPr>
            <p:cNvCxnSpPr/>
            <p:nvPr/>
          </p:nvCxnSpPr>
          <p:spPr>
            <a:xfrm rot="16200000">
              <a:off x="2532062" y="5104074"/>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A0C3E95-CA70-E24F-886D-4354E634FFE4}"/>
                </a:ext>
              </a:extLst>
            </p:cNvPr>
            <p:cNvCxnSpPr/>
            <p:nvPr/>
          </p:nvCxnSpPr>
          <p:spPr>
            <a:xfrm>
              <a:off x="2162477" y="4740805"/>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486E94F3-0003-234F-890A-E67998B1A9EC}"/>
                </a:ext>
              </a:extLst>
            </p:cNvPr>
            <p:cNvCxnSpPr/>
            <p:nvPr/>
          </p:nvCxnSpPr>
          <p:spPr>
            <a:xfrm>
              <a:off x="1435675" y="4733638"/>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7FB656EC-ACCA-B143-8DC7-CBF4B7BFFA6C}"/>
                </a:ext>
              </a:extLst>
            </p:cNvPr>
            <p:cNvCxnSpPr/>
            <p:nvPr/>
          </p:nvCxnSpPr>
          <p:spPr>
            <a:xfrm flipH="1" flipV="1">
              <a:off x="2151947" y="4713359"/>
              <a:ext cx="767843" cy="7785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Oval 102">
              <a:extLst>
                <a:ext uri="{FF2B5EF4-FFF2-40B4-BE49-F238E27FC236}">
                  <a16:creationId xmlns:a16="http://schemas.microsoft.com/office/drawing/2014/main" id="{390A83A0-0892-E14A-BFED-D8A4EA735B65}"/>
                </a:ext>
              </a:extLst>
            </p:cNvPr>
            <p:cNvSpPr/>
            <p:nvPr/>
          </p:nvSpPr>
          <p:spPr>
            <a:xfrm>
              <a:off x="1395901" y="469162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a:extLst>
                <a:ext uri="{FF2B5EF4-FFF2-40B4-BE49-F238E27FC236}">
                  <a16:creationId xmlns:a16="http://schemas.microsoft.com/office/drawing/2014/main" id="{EF9D5BA2-719A-F54B-9F94-77ADFA6CDAE5}"/>
                </a:ext>
              </a:extLst>
            </p:cNvPr>
            <p:cNvCxnSpPr/>
            <p:nvPr/>
          </p:nvCxnSpPr>
          <p:spPr>
            <a:xfrm flipV="1">
              <a:off x="1438013" y="4737742"/>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5F159C10-1162-854C-88A0-A557245314AD}"/>
                </a:ext>
              </a:extLst>
            </p:cNvPr>
            <p:cNvSpPr/>
            <p:nvPr/>
          </p:nvSpPr>
          <p:spPr>
            <a:xfrm>
              <a:off x="2125820" y="469362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B5A66F3E-560C-FB4E-9E28-9C556B866154}"/>
                </a:ext>
              </a:extLst>
            </p:cNvPr>
            <p:cNvCxnSpPr/>
            <p:nvPr/>
          </p:nvCxnSpPr>
          <p:spPr>
            <a:xfrm flipV="1">
              <a:off x="1390285" y="4636966"/>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B3190749-29DA-BD4A-90B6-BE039F1AC3B3}"/>
                </a:ext>
              </a:extLst>
            </p:cNvPr>
            <p:cNvCxnSpPr/>
            <p:nvPr/>
          </p:nvCxnSpPr>
          <p:spPr>
            <a:xfrm>
              <a:off x="1298485" y="463491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5F44ABB-0B96-9D4B-990C-4A943FF99A53}"/>
                </a:ext>
              </a:extLst>
            </p:cNvPr>
            <p:cNvCxnSpPr/>
            <p:nvPr/>
          </p:nvCxnSpPr>
          <p:spPr>
            <a:xfrm>
              <a:off x="1295315" y="4726728"/>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9EF3AB0-98B0-A644-B528-480B02D3D1B8}"/>
                </a:ext>
              </a:extLst>
            </p:cNvPr>
            <p:cNvCxnSpPr/>
            <p:nvPr/>
          </p:nvCxnSpPr>
          <p:spPr>
            <a:xfrm>
              <a:off x="1300801" y="4815861"/>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098AD369-9699-C748-A5CF-A32B82C9070B}"/>
                </a:ext>
              </a:extLst>
            </p:cNvPr>
            <p:cNvCxnSpPr/>
            <p:nvPr/>
          </p:nvCxnSpPr>
          <p:spPr>
            <a:xfrm>
              <a:off x="1287109" y="5367347"/>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672EF0E2-E856-FA49-931E-24678EF48D2D}"/>
                </a:ext>
              </a:extLst>
            </p:cNvPr>
            <p:cNvCxnSpPr/>
            <p:nvPr/>
          </p:nvCxnSpPr>
          <p:spPr>
            <a:xfrm>
              <a:off x="1283939" y="545916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640F8E1-4C6E-FB46-B013-F2E9FB475844}"/>
                </a:ext>
              </a:extLst>
            </p:cNvPr>
            <p:cNvCxnSpPr/>
            <p:nvPr/>
          </p:nvCxnSpPr>
          <p:spPr>
            <a:xfrm>
              <a:off x="1289425" y="5548293"/>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Oval 113">
              <a:extLst>
                <a:ext uri="{FF2B5EF4-FFF2-40B4-BE49-F238E27FC236}">
                  <a16:creationId xmlns:a16="http://schemas.microsoft.com/office/drawing/2014/main" id="{A49EE21A-197E-314B-9AC2-18435B7E6329}"/>
                </a:ext>
              </a:extLst>
            </p:cNvPr>
            <p:cNvSpPr/>
            <p:nvPr/>
          </p:nvSpPr>
          <p:spPr>
            <a:xfrm>
              <a:off x="2857932" y="468466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6" name="Straight Connector 115">
              <a:extLst>
                <a:ext uri="{FF2B5EF4-FFF2-40B4-BE49-F238E27FC236}">
                  <a16:creationId xmlns:a16="http://schemas.microsoft.com/office/drawing/2014/main" id="{E12E284F-A096-624D-8799-57CF24AE9EC2}"/>
                </a:ext>
              </a:extLst>
            </p:cNvPr>
            <p:cNvCxnSpPr/>
            <p:nvPr/>
          </p:nvCxnSpPr>
          <p:spPr>
            <a:xfrm>
              <a:off x="1430957" y="5466481"/>
              <a:ext cx="15070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Oval 116">
              <a:extLst>
                <a:ext uri="{FF2B5EF4-FFF2-40B4-BE49-F238E27FC236}">
                  <a16:creationId xmlns:a16="http://schemas.microsoft.com/office/drawing/2014/main" id="{D0FA8E01-2F94-2C43-AC63-1115A8D3FF67}"/>
                </a:ext>
              </a:extLst>
            </p:cNvPr>
            <p:cNvSpPr/>
            <p:nvPr/>
          </p:nvSpPr>
          <p:spPr>
            <a:xfrm>
              <a:off x="2847943" y="542649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B553D24D-1ADA-6E46-AEB9-18A5870F86CD}"/>
                </a:ext>
              </a:extLst>
            </p:cNvPr>
            <p:cNvSpPr/>
            <p:nvPr/>
          </p:nvSpPr>
          <p:spPr>
            <a:xfrm>
              <a:off x="1391888" y="541552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Connector 118">
              <a:extLst>
                <a:ext uri="{FF2B5EF4-FFF2-40B4-BE49-F238E27FC236}">
                  <a16:creationId xmlns:a16="http://schemas.microsoft.com/office/drawing/2014/main" id="{9992D97D-F041-4F44-B0BD-EE400910972F}"/>
                </a:ext>
              </a:extLst>
            </p:cNvPr>
            <p:cNvCxnSpPr/>
            <p:nvPr/>
          </p:nvCxnSpPr>
          <p:spPr>
            <a:xfrm flipV="1">
              <a:off x="1378909" y="5369398"/>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22" name="Picture 121">
            <a:extLst>
              <a:ext uri="{FF2B5EF4-FFF2-40B4-BE49-F238E27FC236}">
                <a16:creationId xmlns:a16="http://schemas.microsoft.com/office/drawing/2014/main" id="{8F32FEA7-BF55-0B49-BE7D-89107F0E45E8}"/>
              </a:ext>
            </a:extLst>
          </p:cNvPr>
          <p:cNvPicPr>
            <a:picLocks noChangeAspect="1"/>
          </p:cNvPicPr>
          <p:nvPr/>
        </p:nvPicPr>
        <p:blipFill>
          <a:blip r:embed="rId2"/>
          <a:stretch>
            <a:fillRect/>
          </a:stretch>
        </p:blipFill>
        <p:spPr>
          <a:xfrm>
            <a:off x="1076948" y="1629478"/>
            <a:ext cx="368685" cy="368685"/>
          </a:xfrm>
          <a:prstGeom prst="rect">
            <a:avLst/>
          </a:prstGeom>
        </p:spPr>
      </p:pic>
      <p:cxnSp>
        <p:nvCxnSpPr>
          <p:cNvPr id="123" name="Straight Arrow Connector 122">
            <a:extLst>
              <a:ext uri="{FF2B5EF4-FFF2-40B4-BE49-F238E27FC236}">
                <a16:creationId xmlns:a16="http://schemas.microsoft.com/office/drawing/2014/main" id="{4AD4CAA4-88F1-C744-9A75-2CF1118963A6}"/>
              </a:ext>
            </a:extLst>
          </p:cNvPr>
          <p:cNvCxnSpPr>
            <a:cxnSpLocks/>
          </p:cNvCxnSpPr>
          <p:nvPr/>
        </p:nvCxnSpPr>
        <p:spPr>
          <a:xfrm>
            <a:off x="1239879" y="2018629"/>
            <a:ext cx="0" cy="1895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209DEBD9-FB31-0A4B-A7F4-A938D6CD8F32}"/>
              </a:ext>
            </a:extLst>
          </p:cNvPr>
          <p:cNvSpPr txBox="1"/>
          <p:nvPr/>
        </p:nvSpPr>
        <p:spPr>
          <a:xfrm>
            <a:off x="5582220" y="5283881"/>
            <a:ext cx="101511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n = 2 </a:t>
            </a:r>
            <a:r>
              <a:rPr lang="en-US" dirty="0">
                <a:latin typeface="Times New Roman" panose="02020603050405020304" pitchFamily="18" charset="0"/>
                <a:cs typeface="Times New Roman" panose="02020603050405020304" pitchFamily="18" charset="0"/>
              </a:rPr>
              <a:t>   </a:t>
            </a:r>
          </a:p>
        </p:txBody>
      </p:sp>
      <p:sp>
        <p:nvSpPr>
          <p:cNvPr id="126" name="TextBox 125">
            <a:extLst>
              <a:ext uri="{FF2B5EF4-FFF2-40B4-BE49-F238E27FC236}">
                <a16:creationId xmlns:a16="http://schemas.microsoft.com/office/drawing/2014/main" id="{A9B88456-F5A3-0840-B05E-FB84410D4A01}"/>
              </a:ext>
            </a:extLst>
          </p:cNvPr>
          <p:cNvSpPr txBox="1"/>
          <p:nvPr/>
        </p:nvSpPr>
        <p:spPr>
          <a:xfrm>
            <a:off x="2139362" y="5265233"/>
            <a:ext cx="802854"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n = 1 </a:t>
            </a:r>
            <a:r>
              <a:rPr lang="en-US" dirty="0">
                <a:latin typeface="Times New Roman" panose="02020603050405020304" pitchFamily="18" charset="0"/>
                <a:cs typeface="Times New Roman" panose="02020603050405020304" pitchFamily="18" charset="0"/>
              </a:rPr>
              <a:t>   </a:t>
            </a:r>
          </a:p>
        </p:txBody>
      </p:sp>
      <p:sp>
        <p:nvSpPr>
          <p:cNvPr id="128" name="TextBox 127">
            <a:extLst>
              <a:ext uri="{FF2B5EF4-FFF2-40B4-BE49-F238E27FC236}">
                <a16:creationId xmlns:a16="http://schemas.microsoft.com/office/drawing/2014/main" id="{74223EAE-FA9D-5740-BA85-D73A98FE0533}"/>
              </a:ext>
            </a:extLst>
          </p:cNvPr>
          <p:cNvSpPr txBox="1"/>
          <p:nvPr/>
        </p:nvSpPr>
        <p:spPr>
          <a:xfrm>
            <a:off x="3750479" y="6191351"/>
            <a:ext cx="1692381" cy="307777"/>
          </a:xfrm>
          <a:prstGeom prst="rect">
            <a:avLst/>
          </a:prstGeom>
          <a:noFill/>
          <a:ln>
            <a:noFill/>
          </a:ln>
        </p:spPr>
        <p:txBody>
          <a:bodyPr wrap="square" rtlCol="0">
            <a:spAutoFit/>
          </a:bodyPr>
          <a:lstStyle/>
          <a:p>
            <a:r>
              <a:rPr lang="en-US" sz="1400" dirty="0">
                <a:latin typeface="Times New Roman" panose="02020603050405020304" pitchFamily="18" charset="0"/>
                <a:cs typeface="Times New Roman" panose="02020603050405020304" pitchFamily="18" charset="0"/>
              </a:rPr>
              <a:t>Lattice truss units, </a:t>
            </a:r>
            <a:r>
              <a:rPr lang="en-US" sz="1400" dirty="0">
                <a:solidFill>
                  <a:srgbClr val="FF0000"/>
                </a:solidFill>
                <a:latin typeface="Times New Roman" panose="02020603050405020304" pitchFamily="18" charset="0"/>
                <a:cs typeface="Times New Roman" panose="02020603050405020304" pitchFamily="18" charset="0"/>
              </a:rPr>
              <a:t>n</a:t>
            </a:r>
          </a:p>
        </p:txBody>
      </p:sp>
      <p:cxnSp>
        <p:nvCxnSpPr>
          <p:cNvPr id="121" name="Straight Connector 120">
            <a:extLst>
              <a:ext uri="{FF2B5EF4-FFF2-40B4-BE49-F238E27FC236}">
                <a16:creationId xmlns:a16="http://schemas.microsoft.com/office/drawing/2014/main" id="{911EC260-0AD7-114E-B2FB-D849F60371FA}"/>
              </a:ext>
            </a:extLst>
          </p:cNvPr>
          <p:cNvCxnSpPr/>
          <p:nvPr/>
        </p:nvCxnSpPr>
        <p:spPr>
          <a:xfrm>
            <a:off x="285564" y="1204547"/>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616493FD-919F-3C47-83E6-AD2532C59638}"/>
              </a:ext>
            </a:extLst>
          </p:cNvPr>
          <p:cNvSpPr txBox="1"/>
          <p:nvPr/>
        </p:nvSpPr>
        <p:spPr>
          <a:xfrm>
            <a:off x="2185650" y="234560"/>
            <a:ext cx="5201897"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Lattice Truss Beam Designs with   </a:t>
            </a:r>
          </a:p>
          <a:p>
            <a:r>
              <a:rPr lang="en-US" sz="2800" dirty="0">
                <a:latin typeface="Times New Roman" panose="02020603050405020304" pitchFamily="18" charset="0"/>
                <a:cs typeface="Times New Roman" panose="02020603050405020304" pitchFamily="18" charset="0"/>
              </a:rPr>
              <a:t>  Five Joints per Unit, Design #1         </a:t>
            </a:r>
          </a:p>
        </p:txBody>
      </p:sp>
      <p:grpSp>
        <p:nvGrpSpPr>
          <p:cNvPr id="120" name="Group 119">
            <a:extLst>
              <a:ext uri="{FF2B5EF4-FFF2-40B4-BE49-F238E27FC236}">
                <a16:creationId xmlns:a16="http://schemas.microsoft.com/office/drawing/2014/main" id="{4D5C6C8A-0C8C-7841-9EF9-BA5A2848950F}"/>
              </a:ext>
            </a:extLst>
          </p:cNvPr>
          <p:cNvGrpSpPr/>
          <p:nvPr/>
        </p:nvGrpSpPr>
        <p:grpSpPr>
          <a:xfrm>
            <a:off x="7110226" y="6085784"/>
            <a:ext cx="1678033" cy="481586"/>
            <a:chOff x="1032936" y="5890542"/>
            <a:chExt cx="1678033" cy="481586"/>
          </a:xfrm>
        </p:grpSpPr>
        <p:sp>
          <p:nvSpPr>
            <p:cNvPr id="124" name="TextBox 123">
              <a:extLst>
                <a:ext uri="{FF2B5EF4-FFF2-40B4-BE49-F238E27FC236}">
                  <a16:creationId xmlns:a16="http://schemas.microsoft.com/office/drawing/2014/main" id="{BE03DA39-ADD9-2B43-9BFB-92B41ABAFC30}"/>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29" name="TextBox 128">
              <a:extLst>
                <a:ext uri="{FF2B5EF4-FFF2-40B4-BE49-F238E27FC236}">
                  <a16:creationId xmlns:a16="http://schemas.microsoft.com/office/drawing/2014/main" id="{CE30203F-E13A-EB4A-A217-8EAEC79406E0}"/>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053425441"/>
      </p:ext>
    </p:extLst>
  </p:cSld>
  <p:clrMapOvr>
    <a:masterClrMapping/>
  </p:clrMapOvr>
  <p:transition advClick="0" advTm="9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FA8A2CC-4DEF-FB4D-8CB3-676426B614FD}"/>
              </a:ext>
            </a:extLst>
          </p:cNvPr>
          <p:cNvCxnSpPr/>
          <p:nvPr/>
        </p:nvCxnSpPr>
        <p:spPr>
          <a:xfrm rot="16200000">
            <a:off x="1980451" y="3616553"/>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18C74443-C13D-6A49-A36F-6A1A2AEF18DE}"/>
              </a:ext>
            </a:extLst>
          </p:cNvPr>
          <p:cNvCxnSpPr/>
          <p:nvPr/>
        </p:nvCxnSpPr>
        <p:spPr>
          <a:xfrm rot="16200000">
            <a:off x="3445223" y="3604671"/>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C0EA876-FA4C-E243-A011-720D5AF08DBF}"/>
              </a:ext>
            </a:extLst>
          </p:cNvPr>
          <p:cNvCxnSpPr/>
          <p:nvPr/>
        </p:nvCxnSpPr>
        <p:spPr>
          <a:xfrm>
            <a:off x="1610866" y="3253284"/>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74582CA-683F-B543-936B-423640B785C9}"/>
              </a:ext>
            </a:extLst>
          </p:cNvPr>
          <p:cNvCxnSpPr/>
          <p:nvPr/>
        </p:nvCxnSpPr>
        <p:spPr>
          <a:xfrm>
            <a:off x="2337668" y="3248499"/>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8078727-0525-034A-B021-E20059F897AB}"/>
              </a:ext>
            </a:extLst>
          </p:cNvPr>
          <p:cNvCxnSpPr/>
          <p:nvPr/>
        </p:nvCxnSpPr>
        <p:spPr>
          <a:xfrm>
            <a:off x="3064470" y="3249690"/>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3A31675-5D2F-8F42-95E7-0C1BD6608C86}"/>
              </a:ext>
            </a:extLst>
          </p:cNvPr>
          <p:cNvCxnSpPr/>
          <p:nvPr/>
        </p:nvCxnSpPr>
        <p:spPr>
          <a:xfrm>
            <a:off x="884064" y="3246117"/>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3B29AE6-FC04-E94E-8487-F0BA5B9D7EE9}"/>
              </a:ext>
            </a:extLst>
          </p:cNvPr>
          <p:cNvCxnSpPr/>
          <p:nvPr/>
        </p:nvCxnSpPr>
        <p:spPr>
          <a:xfrm flipH="1">
            <a:off x="883511" y="3275193"/>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1D231317-07B3-4B4D-9346-66A696BA4463}"/>
              </a:ext>
            </a:extLst>
          </p:cNvPr>
          <p:cNvSpPr/>
          <p:nvPr/>
        </p:nvSpPr>
        <p:spPr>
          <a:xfrm>
            <a:off x="844290" y="320410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9D7B1865-9928-934A-A289-7D2479A88413}"/>
              </a:ext>
            </a:extLst>
          </p:cNvPr>
          <p:cNvCxnSpPr/>
          <p:nvPr/>
        </p:nvCxnSpPr>
        <p:spPr>
          <a:xfrm flipV="1">
            <a:off x="886402" y="3250221"/>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3223625-571C-0242-8601-B2AEA0CBB1D5}"/>
              </a:ext>
            </a:extLst>
          </p:cNvPr>
          <p:cNvSpPr/>
          <p:nvPr/>
        </p:nvSpPr>
        <p:spPr>
          <a:xfrm>
            <a:off x="1574209" y="320610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3BA76DBD-0B6E-274B-BE4A-CBB2186659F9}"/>
              </a:ext>
            </a:extLst>
          </p:cNvPr>
          <p:cNvCxnSpPr/>
          <p:nvPr/>
        </p:nvCxnSpPr>
        <p:spPr>
          <a:xfrm flipV="1">
            <a:off x="838674" y="3149445"/>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7B4B7D3-8AFD-4B43-A0A5-11E039E8D970}"/>
              </a:ext>
            </a:extLst>
          </p:cNvPr>
          <p:cNvCxnSpPr/>
          <p:nvPr/>
        </p:nvCxnSpPr>
        <p:spPr>
          <a:xfrm>
            <a:off x="746874" y="3147394"/>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3402F94-DCDB-C04F-BD05-9E5B473A5C91}"/>
              </a:ext>
            </a:extLst>
          </p:cNvPr>
          <p:cNvCxnSpPr/>
          <p:nvPr/>
        </p:nvCxnSpPr>
        <p:spPr>
          <a:xfrm>
            <a:off x="743704" y="3239207"/>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34252A8-721D-0C46-84EC-3271B756305E}"/>
              </a:ext>
            </a:extLst>
          </p:cNvPr>
          <p:cNvCxnSpPr/>
          <p:nvPr/>
        </p:nvCxnSpPr>
        <p:spPr>
          <a:xfrm>
            <a:off x="749190" y="332834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F237FA9-8245-6544-AB80-F804A3426231}"/>
              </a:ext>
            </a:extLst>
          </p:cNvPr>
          <p:cNvCxnSpPr/>
          <p:nvPr/>
        </p:nvCxnSpPr>
        <p:spPr>
          <a:xfrm>
            <a:off x="735498" y="3879826"/>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9B07FE-FD52-AB41-9A9B-FD1AA8AD6A54}"/>
              </a:ext>
            </a:extLst>
          </p:cNvPr>
          <p:cNvCxnSpPr/>
          <p:nvPr/>
        </p:nvCxnSpPr>
        <p:spPr>
          <a:xfrm>
            <a:off x="732328" y="3971639"/>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3B31DE0-CE52-954D-8B53-9EC5ABFE9392}"/>
              </a:ext>
            </a:extLst>
          </p:cNvPr>
          <p:cNvCxnSpPr/>
          <p:nvPr/>
        </p:nvCxnSpPr>
        <p:spPr>
          <a:xfrm>
            <a:off x="737814" y="4060772"/>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A0AAD85-ED95-F84C-9034-B813841AA59E}"/>
              </a:ext>
            </a:extLst>
          </p:cNvPr>
          <p:cNvCxnSpPr/>
          <p:nvPr/>
        </p:nvCxnSpPr>
        <p:spPr>
          <a:xfrm flipV="1">
            <a:off x="2332238" y="3249821"/>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657B73E0-8EC5-D544-83FD-6810A8FD6519}"/>
              </a:ext>
            </a:extLst>
          </p:cNvPr>
          <p:cNvSpPr/>
          <p:nvPr/>
        </p:nvSpPr>
        <p:spPr>
          <a:xfrm>
            <a:off x="2306321" y="319714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5AAF7A0-B25D-BF45-810A-F77077795127}"/>
              </a:ext>
            </a:extLst>
          </p:cNvPr>
          <p:cNvSpPr/>
          <p:nvPr/>
        </p:nvSpPr>
        <p:spPr>
          <a:xfrm>
            <a:off x="3032457" y="319416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85A78E96-89F6-0145-BD36-B3FF28F2E822}"/>
              </a:ext>
            </a:extLst>
          </p:cNvPr>
          <p:cNvCxnSpPr/>
          <p:nvPr/>
        </p:nvCxnSpPr>
        <p:spPr>
          <a:xfrm>
            <a:off x="2332950" y="3981342"/>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10921BF-2F7B-7647-A3EE-F0E16807E2E3}"/>
              </a:ext>
            </a:extLst>
          </p:cNvPr>
          <p:cNvCxnSpPr/>
          <p:nvPr/>
        </p:nvCxnSpPr>
        <p:spPr>
          <a:xfrm>
            <a:off x="879346" y="3978960"/>
            <a:ext cx="15070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1BE0C2F-2E80-474B-A163-B44FE0DEFEFC}"/>
              </a:ext>
            </a:extLst>
          </p:cNvPr>
          <p:cNvCxnSpPr/>
          <p:nvPr/>
        </p:nvCxnSpPr>
        <p:spPr>
          <a:xfrm flipH="1">
            <a:off x="2361730" y="3269426"/>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F9531AE-24F3-4442-967E-A4F3C6DE6FAF}"/>
              </a:ext>
            </a:extLst>
          </p:cNvPr>
          <p:cNvCxnSpPr/>
          <p:nvPr/>
        </p:nvCxnSpPr>
        <p:spPr>
          <a:xfrm rot="16200000">
            <a:off x="4888822" y="3606464"/>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CED910D-A3B4-2F4C-8070-EF2185990DD5}"/>
              </a:ext>
            </a:extLst>
          </p:cNvPr>
          <p:cNvCxnSpPr/>
          <p:nvPr/>
        </p:nvCxnSpPr>
        <p:spPr>
          <a:xfrm>
            <a:off x="3781267" y="3250292"/>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D666F8B-615D-AF44-B752-881EFC5A42AF}"/>
              </a:ext>
            </a:extLst>
          </p:cNvPr>
          <p:cNvCxnSpPr/>
          <p:nvPr/>
        </p:nvCxnSpPr>
        <p:spPr>
          <a:xfrm>
            <a:off x="4508069" y="3251483"/>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26E56FD-F3BC-1645-B709-034D052EB5FF}"/>
              </a:ext>
            </a:extLst>
          </p:cNvPr>
          <p:cNvCxnSpPr/>
          <p:nvPr/>
        </p:nvCxnSpPr>
        <p:spPr>
          <a:xfrm flipV="1">
            <a:off x="3775837" y="3251614"/>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08CD77DF-EEF4-3F43-B5BD-2169C298C287}"/>
              </a:ext>
            </a:extLst>
          </p:cNvPr>
          <p:cNvSpPr/>
          <p:nvPr/>
        </p:nvSpPr>
        <p:spPr>
          <a:xfrm>
            <a:off x="4476056" y="319595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FF55E3D6-D056-BA44-856E-6ADAEF83D062}"/>
              </a:ext>
            </a:extLst>
          </p:cNvPr>
          <p:cNvCxnSpPr/>
          <p:nvPr/>
        </p:nvCxnSpPr>
        <p:spPr>
          <a:xfrm>
            <a:off x="3776549" y="3983135"/>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E7F1897-7767-254E-9432-ABB29D45CFE3}"/>
              </a:ext>
            </a:extLst>
          </p:cNvPr>
          <p:cNvCxnSpPr/>
          <p:nvPr/>
        </p:nvCxnSpPr>
        <p:spPr>
          <a:xfrm flipH="1">
            <a:off x="3805329" y="3271219"/>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085EB95F-ACE8-0D47-A9BB-F911398AAAAD}"/>
              </a:ext>
            </a:extLst>
          </p:cNvPr>
          <p:cNvSpPr/>
          <p:nvPr/>
        </p:nvSpPr>
        <p:spPr>
          <a:xfrm>
            <a:off x="2296332" y="393897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6F36666-FEC1-3A43-8FA0-1DB55A1CE07C}"/>
              </a:ext>
            </a:extLst>
          </p:cNvPr>
          <p:cNvSpPr/>
          <p:nvPr/>
        </p:nvSpPr>
        <p:spPr>
          <a:xfrm>
            <a:off x="3763812" y="393897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3206B6E2-12BC-8943-B781-6E5A853884EF}"/>
              </a:ext>
            </a:extLst>
          </p:cNvPr>
          <p:cNvSpPr/>
          <p:nvPr/>
        </p:nvSpPr>
        <p:spPr>
          <a:xfrm>
            <a:off x="840277" y="392800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90B478F3-4F8E-D749-A76F-85BDEDBB7AAC}"/>
              </a:ext>
            </a:extLst>
          </p:cNvPr>
          <p:cNvCxnSpPr/>
          <p:nvPr/>
        </p:nvCxnSpPr>
        <p:spPr>
          <a:xfrm flipV="1">
            <a:off x="827298" y="3881877"/>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07BC438F-6ABC-184F-A556-2DEE42AF94F2}"/>
              </a:ext>
            </a:extLst>
          </p:cNvPr>
          <p:cNvSpPr/>
          <p:nvPr/>
        </p:nvSpPr>
        <p:spPr>
          <a:xfrm>
            <a:off x="5207411" y="394076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82644A58-4E5F-5642-A3B9-DEFBB06C3ACA}"/>
              </a:ext>
            </a:extLst>
          </p:cNvPr>
          <p:cNvSpPr/>
          <p:nvPr/>
        </p:nvSpPr>
        <p:spPr>
          <a:xfrm>
            <a:off x="3761849" y="319714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2DF0FD4-1F75-3743-B355-FB452D5AB73E}"/>
              </a:ext>
            </a:extLst>
          </p:cNvPr>
          <p:cNvSpPr/>
          <p:nvPr/>
        </p:nvSpPr>
        <p:spPr>
          <a:xfrm>
            <a:off x="5205448" y="319893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421C4EAD-347F-3B43-B860-9FAC2DA36F07}"/>
              </a:ext>
            </a:extLst>
          </p:cNvPr>
          <p:cNvCxnSpPr/>
          <p:nvPr/>
        </p:nvCxnSpPr>
        <p:spPr>
          <a:xfrm rot="16200000">
            <a:off x="7663273" y="3601263"/>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FEC6CB9-2EC3-7246-8E8F-1CED8D5D27E1}"/>
              </a:ext>
            </a:extLst>
          </p:cNvPr>
          <p:cNvCxnSpPr/>
          <p:nvPr/>
        </p:nvCxnSpPr>
        <p:spPr>
          <a:xfrm>
            <a:off x="6555718" y="3245091"/>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4386CB4-99FD-2444-B677-80206F793847}"/>
              </a:ext>
            </a:extLst>
          </p:cNvPr>
          <p:cNvCxnSpPr/>
          <p:nvPr/>
        </p:nvCxnSpPr>
        <p:spPr>
          <a:xfrm>
            <a:off x="7282520" y="3246282"/>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075FA8B-4356-C849-8688-32BCA3CD143F}"/>
              </a:ext>
            </a:extLst>
          </p:cNvPr>
          <p:cNvCxnSpPr/>
          <p:nvPr/>
        </p:nvCxnSpPr>
        <p:spPr>
          <a:xfrm flipV="1">
            <a:off x="6556819" y="3252944"/>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A59DFE18-61A1-594B-B77B-D99D50C127BC}"/>
              </a:ext>
            </a:extLst>
          </p:cNvPr>
          <p:cNvSpPr/>
          <p:nvPr/>
        </p:nvSpPr>
        <p:spPr>
          <a:xfrm>
            <a:off x="7250507" y="319728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0140B814-D9D3-6049-A24A-0447E16673D9}"/>
              </a:ext>
            </a:extLst>
          </p:cNvPr>
          <p:cNvCxnSpPr/>
          <p:nvPr/>
        </p:nvCxnSpPr>
        <p:spPr>
          <a:xfrm>
            <a:off x="6551000" y="3977934"/>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8B6B714-2756-BE4C-B7C5-059CA41EC45C}"/>
              </a:ext>
            </a:extLst>
          </p:cNvPr>
          <p:cNvCxnSpPr>
            <a:cxnSpLocks/>
          </p:cNvCxnSpPr>
          <p:nvPr/>
        </p:nvCxnSpPr>
        <p:spPr>
          <a:xfrm flipH="1">
            <a:off x="6553657" y="3252518"/>
            <a:ext cx="1504620" cy="7423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DCE7AF1B-2EA9-254A-8E11-83D22BB66312}"/>
              </a:ext>
            </a:extLst>
          </p:cNvPr>
          <p:cNvSpPr/>
          <p:nvPr/>
        </p:nvSpPr>
        <p:spPr>
          <a:xfrm>
            <a:off x="6538263" y="393377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4F2CD50-F9B0-534A-B7DC-567D5F487539}"/>
              </a:ext>
            </a:extLst>
          </p:cNvPr>
          <p:cNvSpPr/>
          <p:nvPr/>
        </p:nvSpPr>
        <p:spPr>
          <a:xfrm>
            <a:off x="7981862" y="393556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75C9A13-A3E5-D547-A507-9FF2108024FB}"/>
              </a:ext>
            </a:extLst>
          </p:cNvPr>
          <p:cNvSpPr/>
          <p:nvPr/>
        </p:nvSpPr>
        <p:spPr>
          <a:xfrm>
            <a:off x="6542831" y="319847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8AC69C42-5F48-1B42-9586-6CF403455922}"/>
              </a:ext>
            </a:extLst>
          </p:cNvPr>
          <p:cNvSpPr/>
          <p:nvPr/>
        </p:nvSpPr>
        <p:spPr>
          <a:xfrm>
            <a:off x="7979899" y="320679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0E84918-158A-B944-ACA2-F78048A8A103}"/>
              </a:ext>
            </a:extLst>
          </p:cNvPr>
          <p:cNvSpPr/>
          <p:nvPr/>
        </p:nvSpPr>
        <p:spPr>
          <a:xfrm>
            <a:off x="5582784" y="3571791"/>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Oval 50">
            <a:extLst>
              <a:ext uri="{FF2B5EF4-FFF2-40B4-BE49-F238E27FC236}">
                <a16:creationId xmlns:a16="http://schemas.microsoft.com/office/drawing/2014/main" id="{561AEBA6-27FD-6144-80EA-74183C2770AD}"/>
              </a:ext>
            </a:extLst>
          </p:cNvPr>
          <p:cNvSpPr/>
          <p:nvPr/>
        </p:nvSpPr>
        <p:spPr>
          <a:xfrm>
            <a:off x="5874216" y="3565568"/>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Oval 51">
            <a:extLst>
              <a:ext uri="{FF2B5EF4-FFF2-40B4-BE49-F238E27FC236}">
                <a16:creationId xmlns:a16="http://schemas.microsoft.com/office/drawing/2014/main" id="{95AFEE03-84DF-DC4C-B3BD-1EB874B13FF7}"/>
              </a:ext>
            </a:extLst>
          </p:cNvPr>
          <p:cNvSpPr/>
          <p:nvPr/>
        </p:nvSpPr>
        <p:spPr>
          <a:xfrm>
            <a:off x="6179032" y="3568676"/>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3" name="Straight Arrow Connector 52">
            <a:extLst>
              <a:ext uri="{FF2B5EF4-FFF2-40B4-BE49-F238E27FC236}">
                <a16:creationId xmlns:a16="http://schemas.microsoft.com/office/drawing/2014/main" id="{0AAE9F92-551A-5446-A626-F0BF29E6A7AC}"/>
              </a:ext>
            </a:extLst>
          </p:cNvPr>
          <p:cNvCxnSpPr>
            <a:cxnSpLocks/>
          </p:cNvCxnSpPr>
          <p:nvPr/>
        </p:nvCxnSpPr>
        <p:spPr>
          <a:xfrm>
            <a:off x="8238859" y="3020726"/>
            <a:ext cx="0" cy="200557"/>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239A8A3-B7B3-3549-9E2C-2BD5E655EA2B}"/>
              </a:ext>
            </a:extLst>
          </p:cNvPr>
          <p:cNvCxnSpPr>
            <a:cxnSpLocks/>
          </p:cNvCxnSpPr>
          <p:nvPr/>
        </p:nvCxnSpPr>
        <p:spPr>
          <a:xfrm>
            <a:off x="8224445" y="3981288"/>
            <a:ext cx="0" cy="216730"/>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E6672A97-ABB7-A844-9A32-1844FD0614AA}"/>
              </a:ext>
            </a:extLst>
          </p:cNvPr>
          <p:cNvSpPr/>
          <p:nvPr/>
        </p:nvSpPr>
        <p:spPr>
          <a:xfrm>
            <a:off x="285564"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8D5DD02B-31CA-9E40-901C-4E8C19537BBA}"/>
              </a:ext>
            </a:extLst>
          </p:cNvPr>
          <p:cNvSpPr txBox="1"/>
          <p:nvPr/>
        </p:nvSpPr>
        <p:spPr>
          <a:xfrm>
            <a:off x="7989671" y="2632506"/>
            <a:ext cx="536444"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sp>
        <p:nvSpPr>
          <p:cNvPr id="58" name="TextBox 57">
            <a:extLst>
              <a:ext uri="{FF2B5EF4-FFF2-40B4-BE49-F238E27FC236}">
                <a16:creationId xmlns:a16="http://schemas.microsoft.com/office/drawing/2014/main" id="{D3B345A3-A112-864D-9C79-79862EBA6EEF}"/>
              </a:ext>
            </a:extLst>
          </p:cNvPr>
          <p:cNvSpPr txBox="1"/>
          <p:nvPr/>
        </p:nvSpPr>
        <p:spPr>
          <a:xfrm>
            <a:off x="7986430" y="4268926"/>
            <a:ext cx="546216"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grpSp>
        <p:nvGrpSpPr>
          <p:cNvPr id="59" name="Group 58">
            <a:extLst>
              <a:ext uri="{FF2B5EF4-FFF2-40B4-BE49-F238E27FC236}">
                <a16:creationId xmlns:a16="http://schemas.microsoft.com/office/drawing/2014/main" id="{C6CD029A-30B3-F041-A533-5C6F53D19E00}"/>
              </a:ext>
            </a:extLst>
          </p:cNvPr>
          <p:cNvGrpSpPr/>
          <p:nvPr/>
        </p:nvGrpSpPr>
        <p:grpSpPr>
          <a:xfrm>
            <a:off x="448254" y="5447365"/>
            <a:ext cx="924602" cy="1058574"/>
            <a:chOff x="536432" y="5376415"/>
            <a:chExt cx="924602" cy="1058574"/>
          </a:xfrm>
        </p:grpSpPr>
        <p:cxnSp>
          <p:nvCxnSpPr>
            <p:cNvPr id="60" name="Straight Arrow Connector 59">
              <a:extLst>
                <a:ext uri="{FF2B5EF4-FFF2-40B4-BE49-F238E27FC236}">
                  <a16:creationId xmlns:a16="http://schemas.microsoft.com/office/drawing/2014/main" id="{F8406857-4322-0843-8FF7-D041E236C447}"/>
                </a:ext>
              </a:extLst>
            </p:cNvPr>
            <p:cNvCxnSpPr/>
            <p:nvPr/>
          </p:nvCxnSpPr>
          <p:spPr>
            <a:xfrm>
              <a:off x="655200" y="6285600"/>
              <a:ext cx="469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E9AC2C37-35B6-804E-BE5A-600E9CB3A7FB}"/>
                </a:ext>
              </a:extLst>
            </p:cNvPr>
            <p:cNvSpPr txBox="1"/>
            <p:nvPr/>
          </p:nvSpPr>
          <p:spPr>
            <a:xfrm>
              <a:off x="1180298" y="6065657"/>
              <a:ext cx="280736" cy="369332"/>
            </a:xfrm>
            <a:prstGeom prst="rect">
              <a:avLst/>
            </a:prstGeom>
            <a:noFill/>
          </p:spPr>
          <p:txBody>
            <a:bodyPr wrap="square" rtlCol="0">
              <a:spAutoFit/>
            </a:bodyPr>
            <a:lstStyle/>
            <a:p>
              <a:r>
                <a:rPr lang="en-US" dirty="0"/>
                <a:t>x</a:t>
              </a:r>
            </a:p>
          </p:txBody>
        </p:sp>
        <p:cxnSp>
          <p:nvCxnSpPr>
            <p:cNvPr id="62" name="Straight Arrow Connector 61">
              <a:extLst>
                <a:ext uri="{FF2B5EF4-FFF2-40B4-BE49-F238E27FC236}">
                  <a16:creationId xmlns:a16="http://schemas.microsoft.com/office/drawing/2014/main" id="{29818273-2E40-2F46-AF8C-9520BB55FBB5}"/>
                </a:ext>
              </a:extLst>
            </p:cNvPr>
            <p:cNvCxnSpPr>
              <a:cxnSpLocks/>
            </p:cNvCxnSpPr>
            <p:nvPr/>
          </p:nvCxnSpPr>
          <p:spPr>
            <a:xfrm flipV="1">
              <a:off x="656400" y="5803200"/>
              <a:ext cx="0" cy="482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B651A7F8-A077-FA48-82C4-D51363AA9746}"/>
                </a:ext>
              </a:extLst>
            </p:cNvPr>
            <p:cNvSpPr txBox="1"/>
            <p:nvPr/>
          </p:nvSpPr>
          <p:spPr>
            <a:xfrm>
              <a:off x="536432" y="5376415"/>
              <a:ext cx="280736" cy="369332"/>
            </a:xfrm>
            <a:prstGeom prst="rect">
              <a:avLst/>
            </a:prstGeom>
            <a:noFill/>
          </p:spPr>
          <p:txBody>
            <a:bodyPr wrap="square" rtlCol="0">
              <a:spAutoFit/>
            </a:bodyPr>
            <a:lstStyle/>
            <a:p>
              <a:r>
                <a:rPr lang="en-US" dirty="0"/>
                <a:t>y</a:t>
              </a:r>
            </a:p>
          </p:txBody>
        </p:sp>
      </p:grpSp>
      <p:cxnSp>
        <p:nvCxnSpPr>
          <p:cNvPr id="69" name="Straight Connector 68">
            <a:extLst>
              <a:ext uri="{FF2B5EF4-FFF2-40B4-BE49-F238E27FC236}">
                <a16:creationId xmlns:a16="http://schemas.microsoft.com/office/drawing/2014/main" id="{A7AB62CB-98D5-9447-A30A-4EE647B59A3A}"/>
              </a:ext>
            </a:extLst>
          </p:cNvPr>
          <p:cNvCxnSpPr/>
          <p:nvPr/>
        </p:nvCxnSpPr>
        <p:spPr>
          <a:xfrm>
            <a:off x="285564" y="1164905"/>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55A087D6-1171-4E4E-92D2-C755C438CABD}"/>
              </a:ext>
            </a:extLst>
          </p:cNvPr>
          <p:cNvSpPr txBox="1"/>
          <p:nvPr/>
        </p:nvSpPr>
        <p:spPr>
          <a:xfrm>
            <a:off x="2185650" y="234560"/>
            <a:ext cx="5201897"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Lattice Truss Beam Designs with   </a:t>
            </a:r>
          </a:p>
          <a:p>
            <a:r>
              <a:rPr lang="en-US" sz="2800" dirty="0">
                <a:latin typeface="Times New Roman" panose="02020603050405020304" pitchFamily="18" charset="0"/>
                <a:cs typeface="Times New Roman" panose="02020603050405020304" pitchFamily="18" charset="0"/>
              </a:rPr>
              <a:t>  Five Joints per Unit, Design #2          </a:t>
            </a:r>
          </a:p>
        </p:txBody>
      </p:sp>
      <p:grpSp>
        <p:nvGrpSpPr>
          <p:cNvPr id="65" name="Group 64">
            <a:extLst>
              <a:ext uri="{FF2B5EF4-FFF2-40B4-BE49-F238E27FC236}">
                <a16:creationId xmlns:a16="http://schemas.microsoft.com/office/drawing/2014/main" id="{085C2E0E-F6E8-DD47-8E84-C571B39307B2}"/>
              </a:ext>
            </a:extLst>
          </p:cNvPr>
          <p:cNvGrpSpPr/>
          <p:nvPr/>
        </p:nvGrpSpPr>
        <p:grpSpPr>
          <a:xfrm>
            <a:off x="7150213" y="6115189"/>
            <a:ext cx="1678033" cy="481586"/>
            <a:chOff x="1032936" y="5890542"/>
            <a:chExt cx="1678033" cy="481586"/>
          </a:xfrm>
        </p:grpSpPr>
        <p:sp>
          <p:nvSpPr>
            <p:cNvPr id="67" name="TextBox 66">
              <a:extLst>
                <a:ext uri="{FF2B5EF4-FFF2-40B4-BE49-F238E27FC236}">
                  <a16:creationId xmlns:a16="http://schemas.microsoft.com/office/drawing/2014/main" id="{85FBAD6B-39FE-EA4D-B04C-8AC388F4F38C}"/>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68" name="TextBox 67">
              <a:extLst>
                <a:ext uri="{FF2B5EF4-FFF2-40B4-BE49-F238E27FC236}">
                  <a16:creationId xmlns:a16="http://schemas.microsoft.com/office/drawing/2014/main" id="{425BF002-BFC1-6040-90E1-435BE1BC382F}"/>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1475630749"/>
      </p:ext>
    </p:extLst>
  </p:cSld>
  <p:clrMapOvr>
    <a:masterClrMapping/>
  </p:clrMapOvr>
  <p:transition advClick="0" advTm="7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FA8A2CC-4DEF-FB4D-8CB3-676426B614FD}"/>
              </a:ext>
            </a:extLst>
          </p:cNvPr>
          <p:cNvCxnSpPr/>
          <p:nvPr/>
        </p:nvCxnSpPr>
        <p:spPr>
          <a:xfrm rot="16200000">
            <a:off x="2045630" y="2629939"/>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18C74443-C13D-6A49-A36F-6A1A2AEF18DE}"/>
              </a:ext>
            </a:extLst>
          </p:cNvPr>
          <p:cNvCxnSpPr/>
          <p:nvPr/>
        </p:nvCxnSpPr>
        <p:spPr>
          <a:xfrm rot="16200000">
            <a:off x="3510402" y="2618057"/>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C0EA876-FA4C-E243-A011-720D5AF08DBF}"/>
              </a:ext>
            </a:extLst>
          </p:cNvPr>
          <p:cNvCxnSpPr/>
          <p:nvPr/>
        </p:nvCxnSpPr>
        <p:spPr>
          <a:xfrm>
            <a:off x="1676045" y="2266670"/>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74582CA-683F-B543-936B-423640B785C9}"/>
              </a:ext>
            </a:extLst>
          </p:cNvPr>
          <p:cNvCxnSpPr/>
          <p:nvPr/>
        </p:nvCxnSpPr>
        <p:spPr>
          <a:xfrm>
            <a:off x="2402847" y="2261885"/>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8078727-0525-034A-B021-E20059F897AB}"/>
              </a:ext>
            </a:extLst>
          </p:cNvPr>
          <p:cNvCxnSpPr/>
          <p:nvPr/>
        </p:nvCxnSpPr>
        <p:spPr>
          <a:xfrm>
            <a:off x="3129649" y="2263076"/>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3A31675-5D2F-8F42-95E7-0C1BD6608C86}"/>
              </a:ext>
            </a:extLst>
          </p:cNvPr>
          <p:cNvCxnSpPr/>
          <p:nvPr/>
        </p:nvCxnSpPr>
        <p:spPr>
          <a:xfrm>
            <a:off x="949243" y="2259503"/>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3B29AE6-FC04-E94E-8487-F0BA5B9D7EE9}"/>
              </a:ext>
            </a:extLst>
          </p:cNvPr>
          <p:cNvCxnSpPr/>
          <p:nvPr/>
        </p:nvCxnSpPr>
        <p:spPr>
          <a:xfrm flipH="1">
            <a:off x="948690" y="2288579"/>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1D231317-07B3-4B4D-9346-66A696BA4463}"/>
              </a:ext>
            </a:extLst>
          </p:cNvPr>
          <p:cNvSpPr/>
          <p:nvPr/>
        </p:nvSpPr>
        <p:spPr>
          <a:xfrm>
            <a:off x="909469" y="221748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9D7B1865-9928-934A-A289-7D2479A88413}"/>
              </a:ext>
            </a:extLst>
          </p:cNvPr>
          <p:cNvCxnSpPr/>
          <p:nvPr/>
        </p:nvCxnSpPr>
        <p:spPr>
          <a:xfrm flipV="1">
            <a:off x="951581" y="2263607"/>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3223625-571C-0242-8601-B2AEA0CBB1D5}"/>
              </a:ext>
            </a:extLst>
          </p:cNvPr>
          <p:cNvSpPr/>
          <p:nvPr/>
        </p:nvSpPr>
        <p:spPr>
          <a:xfrm>
            <a:off x="1639388" y="221948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3BA76DBD-0B6E-274B-BE4A-CBB2186659F9}"/>
              </a:ext>
            </a:extLst>
          </p:cNvPr>
          <p:cNvCxnSpPr/>
          <p:nvPr/>
        </p:nvCxnSpPr>
        <p:spPr>
          <a:xfrm flipV="1">
            <a:off x="903853" y="2162831"/>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7B4B7D3-8AFD-4B43-A0A5-11E039E8D970}"/>
              </a:ext>
            </a:extLst>
          </p:cNvPr>
          <p:cNvCxnSpPr/>
          <p:nvPr/>
        </p:nvCxnSpPr>
        <p:spPr>
          <a:xfrm>
            <a:off x="812053" y="216078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3402F94-DCDB-C04F-BD05-9E5B473A5C91}"/>
              </a:ext>
            </a:extLst>
          </p:cNvPr>
          <p:cNvCxnSpPr/>
          <p:nvPr/>
        </p:nvCxnSpPr>
        <p:spPr>
          <a:xfrm>
            <a:off x="808883" y="2252593"/>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34252A8-721D-0C46-84EC-3271B756305E}"/>
              </a:ext>
            </a:extLst>
          </p:cNvPr>
          <p:cNvCxnSpPr/>
          <p:nvPr/>
        </p:nvCxnSpPr>
        <p:spPr>
          <a:xfrm>
            <a:off x="814369" y="2341726"/>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F237FA9-8245-6544-AB80-F804A3426231}"/>
              </a:ext>
            </a:extLst>
          </p:cNvPr>
          <p:cNvCxnSpPr/>
          <p:nvPr/>
        </p:nvCxnSpPr>
        <p:spPr>
          <a:xfrm>
            <a:off x="800677" y="2893212"/>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9B07FE-FD52-AB41-9A9B-FD1AA8AD6A54}"/>
              </a:ext>
            </a:extLst>
          </p:cNvPr>
          <p:cNvCxnSpPr/>
          <p:nvPr/>
        </p:nvCxnSpPr>
        <p:spPr>
          <a:xfrm>
            <a:off x="797507" y="298502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3B31DE0-CE52-954D-8B53-9EC5ABFE9392}"/>
              </a:ext>
            </a:extLst>
          </p:cNvPr>
          <p:cNvCxnSpPr/>
          <p:nvPr/>
        </p:nvCxnSpPr>
        <p:spPr>
          <a:xfrm>
            <a:off x="802993" y="3074158"/>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A0AAD85-ED95-F84C-9034-B813841AA59E}"/>
              </a:ext>
            </a:extLst>
          </p:cNvPr>
          <p:cNvCxnSpPr/>
          <p:nvPr/>
        </p:nvCxnSpPr>
        <p:spPr>
          <a:xfrm flipV="1">
            <a:off x="2397417" y="2263207"/>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657B73E0-8EC5-D544-83FD-6810A8FD6519}"/>
              </a:ext>
            </a:extLst>
          </p:cNvPr>
          <p:cNvSpPr/>
          <p:nvPr/>
        </p:nvSpPr>
        <p:spPr>
          <a:xfrm>
            <a:off x="2371500" y="221053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5AAF7A0-B25D-BF45-810A-F77077795127}"/>
              </a:ext>
            </a:extLst>
          </p:cNvPr>
          <p:cNvSpPr/>
          <p:nvPr/>
        </p:nvSpPr>
        <p:spPr>
          <a:xfrm>
            <a:off x="3097636" y="220754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85A78E96-89F6-0145-BD36-B3FF28F2E822}"/>
              </a:ext>
            </a:extLst>
          </p:cNvPr>
          <p:cNvCxnSpPr/>
          <p:nvPr/>
        </p:nvCxnSpPr>
        <p:spPr>
          <a:xfrm>
            <a:off x="2398129" y="2994728"/>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10921BF-2F7B-7647-A3EE-F0E16807E2E3}"/>
              </a:ext>
            </a:extLst>
          </p:cNvPr>
          <p:cNvCxnSpPr/>
          <p:nvPr/>
        </p:nvCxnSpPr>
        <p:spPr>
          <a:xfrm>
            <a:off x="944525" y="2992346"/>
            <a:ext cx="15070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1BE0C2F-2E80-474B-A163-B44FE0DEFEFC}"/>
              </a:ext>
            </a:extLst>
          </p:cNvPr>
          <p:cNvCxnSpPr/>
          <p:nvPr/>
        </p:nvCxnSpPr>
        <p:spPr>
          <a:xfrm flipH="1">
            <a:off x="2426909" y="2282812"/>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F9531AE-24F3-4442-967E-A4F3C6DE6FAF}"/>
              </a:ext>
            </a:extLst>
          </p:cNvPr>
          <p:cNvCxnSpPr/>
          <p:nvPr/>
        </p:nvCxnSpPr>
        <p:spPr>
          <a:xfrm rot="16200000">
            <a:off x="4954001" y="2619850"/>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CED910D-A3B4-2F4C-8070-EF2185990DD5}"/>
              </a:ext>
            </a:extLst>
          </p:cNvPr>
          <p:cNvCxnSpPr/>
          <p:nvPr/>
        </p:nvCxnSpPr>
        <p:spPr>
          <a:xfrm>
            <a:off x="3846446" y="2263678"/>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D666F8B-615D-AF44-B752-881EFC5A42AF}"/>
              </a:ext>
            </a:extLst>
          </p:cNvPr>
          <p:cNvCxnSpPr/>
          <p:nvPr/>
        </p:nvCxnSpPr>
        <p:spPr>
          <a:xfrm>
            <a:off x="4573248" y="2264869"/>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26E56FD-F3BC-1645-B709-034D052EB5FF}"/>
              </a:ext>
            </a:extLst>
          </p:cNvPr>
          <p:cNvCxnSpPr/>
          <p:nvPr/>
        </p:nvCxnSpPr>
        <p:spPr>
          <a:xfrm flipV="1">
            <a:off x="3841016" y="2265000"/>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08CD77DF-EEF4-3F43-B5BD-2169C298C287}"/>
              </a:ext>
            </a:extLst>
          </p:cNvPr>
          <p:cNvSpPr/>
          <p:nvPr/>
        </p:nvSpPr>
        <p:spPr>
          <a:xfrm>
            <a:off x="4541235" y="220933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FF55E3D6-D056-BA44-856E-6ADAEF83D062}"/>
              </a:ext>
            </a:extLst>
          </p:cNvPr>
          <p:cNvCxnSpPr/>
          <p:nvPr/>
        </p:nvCxnSpPr>
        <p:spPr>
          <a:xfrm>
            <a:off x="3841728" y="2996521"/>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E7F1897-7767-254E-9432-ABB29D45CFE3}"/>
              </a:ext>
            </a:extLst>
          </p:cNvPr>
          <p:cNvCxnSpPr/>
          <p:nvPr/>
        </p:nvCxnSpPr>
        <p:spPr>
          <a:xfrm flipH="1">
            <a:off x="3870508" y="2284605"/>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085EB95F-ACE8-0D47-A9BB-F911398AAAAD}"/>
              </a:ext>
            </a:extLst>
          </p:cNvPr>
          <p:cNvSpPr/>
          <p:nvPr/>
        </p:nvSpPr>
        <p:spPr>
          <a:xfrm>
            <a:off x="2361511" y="295236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6F36666-FEC1-3A43-8FA0-1DB55A1CE07C}"/>
              </a:ext>
            </a:extLst>
          </p:cNvPr>
          <p:cNvSpPr/>
          <p:nvPr/>
        </p:nvSpPr>
        <p:spPr>
          <a:xfrm>
            <a:off x="3828991" y="295236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3206B6E2-12BC-8943-B781-6E5A853884EF}"/>
              </a:ext>
            </a:extLst>
          </p:cNvPr>
          <p:cNvSpPr/>
          <p:nvPr/>
        </p:nvSpPr>
        <p:spPr>
          <a:xfrm>
            <a:off x="905456" y="294139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90B478F3-4F8E-D749-A76F-85BDEDBB7AAC}"/>
              </a:ext>
            </a:extLst>
          </p:cNvPr>
          <p:cNvCxnSpPr/>
          <p:nvPr/>
        </p:nvCxnSpPr>
        <p:spPr>
          <a:xfrm flipV="1">
            <a:off x="892477" y="2895263"/>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07BC438F-6ABC-184F-A556-2DEE42AF94F2}"/>
              </a:ext>
            </a:extLst>
          </p:cNvPr>
          <p:cNvSpPr/>
          <p:nvPr/>
        </p:nvSpPr>
        <p:spPr>
          <a:xfrm>
            <a:off x="5272590" y="295415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82644A58-4E5F-5642-A3B9-DEFBB06C3ACA}"/>
              </a:ext>
            </a:extLst>
          </p:cNvPr>
          <p:cNvSpPr/>
          <p:nvPr/>
        </p:nvSpPr>
        <p:spPr>
          <a:xfrm>
            <a:off x="3827028" y="221053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2DF0FD4-1F75-3743-B355-FB452D5AB73E}"/>
              </a:ext>
            </a:extLst>
          </p:cNvPr>
          <p:cNvSpPr/>
          <p:nvPr/>
        </p:nvSpPr>
        <p:spPr>
          <a:xfrm>
            <a:off x="5270627" y="221232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421C4EAD-347F-3B43-B860-9FAC2DA36F07}"/>
              </a:ext>
            </a:extLst>
          </p:cNvPr>
          <p:cNvCxnSpPr/>
          <p:nvPr/>
        </p:nvCxnSpPr>
        <p:spPr>
          <a:xfrm rot="16200000">
            <a:off x="7728452" y="2614649"/>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FEC6CB9-2EC3-7246-8E8F-1CED8D5D27E1}"/>
              </a:ext>
            </a:extLst>
          </p:cNvPr>
          <p:cNvCxnSpPr/>
          <p:nvPr/>
        </p:nvCxnSpPr>
        <p:spPr>
          <a:xfrm>
            <a:off x="6620897" y="2258477"/>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4386CB4-99FD-2444-B677-80206F793847}"/>
              </a:ext>
            </a:extLst>
          </p:cNvPr>
          <p:cNvCxnSpPr/>
          <p:nvPr/>
        </p:nvCxnSpPr>
        <p:spPr>
          <a:xfrm>
            <a:off x="7347699" y="2259668"/>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075FA8B-4356-C849-8688-32BCA3CD143F}"/>
              </a:ext>
            </a:extLst>
          </p:cNvPr>
          <p:cNvCxnSpPr/>
          <p:nvPr/>
        </p:nvCxnSpPr>
        <p:spPr>
          <a:xfrm flipV="1">
            <a:off x="6621998" y="2266330"/>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A59DFE18-61A1-594B-B77B-D99D50C127BC}"/>
              </a:ext>
            </a:extLst>
          </p:cNvPr>
          <p:cNvSpPr/>
          <p:nvPr/>
        </p:nvSpPr>
        <p:spPr>
          <a:xfrm>
            <a:off x="7315686" y="221066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0140B814-D9D3-6049-A24A-0447E16673D9}"/>
              </a:ext>
            </a:extLst>
          </p:cNvPr>
          <p:cNvCxnSpPr/>
          <p:nvPr/>
        </p:nvCxnSpPr>
        <p:spPr>
          <a:xfrm>
            <a:off x="6616179" y="2991320"/>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8B6B714-2756-BE4C-B7C5-059CA41EC45C}"/>
              </a:ext>
            </a:extLst>
          </p:cNvPr>
          <p:cNvCxnSpPr>
            <a:cxnSpLocks/>
          </p:cNvCxnSpPr>
          <p:nvPr/>
        </p:nvCxnSpPr>
        <p:spPr>
          <a:xfrm flipH="1">
            <a:off x="6618836" y="2265904"/>
            <a:ext cx="1504620" cy="7423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DCE7AF1B-2EA9-254A-8E11-83D22BB66312}"/>
              </a:ext>
            </a:extLst>
          </p:cNvPr>
          <p:cNvSpPr/>
          <p:nvPr/>
        </p:nvSpPr>
        <p:spPr>
          <a:xfrm>
            <a:off x="6603442" y="294716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4F2CD50-F9B0-534A-B7DC-567D5F487539}"/>
              </a:ext>
            </a:extLst>
          </p:cNvPr>
          <p:cNvSpPr/>
          <p:nvPr/>
        </p:nvSpPr>
        <p:spPr>
          <a:xfrm>
            <a:off x="8047041" y="294895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75C9A13-A3E5-D547-A507-9FF2108024FB}"/>
              </a:ext>
            </a:extLst>
          </p:cNvPr>
          <p:cNvSpPr/>
          <p:nvPr/>
        </p:nvSpPr>
        <p:spPr>
          <a:xfrm>
            <a:off x="6608010" y="221186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8AC69C42-5F48-1B42-9586-6CF403455922}"/>
              </a:ext>
            </a:extLst>
          </p:cNvPr>
          <p:cNvSpPr/>
          <p:nvPr/>
        </p:nvSpPr>
        <p:spPr>
          <a:xfrm>
            <a:off x="8045078" y="222018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0E84918-158A-B944-ACA2-F78048A8A103}"/>
              </a:ext>
            </a:extLst>
          </p:cNvPr>
          <p:cNvSpPr/>
          <p:nvPr/>
        </p:nvSpPr>
        <p:spPr>
          <a:xfrm>
            <a:off x="5647963" y="2585177"/>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Oval 50">
            <a:extLst>
              <a:ext uri="{FF2B5EF4-FFF2-40B4-BE49-F238E27FC236}">
                <a16:creationId xmlns:a16="http://schemas.microsoft.com/office/drawing/2014/main" id="{561AEBA6-27FD-6144-80EA-74183C2770AD}"/>
              </a:ext>
            </a:extLst>
          </p:cNvPr>
          <p:cNvSpPr/>
          <p:nvPr/>
        </p:nvSpPr>
        <p:spPr>
          <a:xfrm>
            <a:off x="5939395" y="2578954"/>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Oval 51">
            <a:extLst>
              <a:ext uri="{FF2B5EF4-FFF2-40B4-BE49-F238E27FC236}">
                <a16:creationId xmlns:a16="http://schemas.microsoft.com/office/drawing/2014/main" id="{95AFEE03-84DF-DC4C-B3BD-1EB874B13FF7}"/>
              </a:ext>
            </a:extLst>
          </p:cNvPr>
          <p:cNvSpPr/>
          <p:nvPr/>
        </p:nvSpPr>
        <p:spPr>
          <a:xfrm>
            <a:off x="6244211" y="2582062"/>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3" name="Straight Arrow Connector 52">
            <a:extLst>
              <a:ext uri="{FF2B5EF4-FFF2-40B4-BE49-F238E27FC236}">
                <a16:creationId xmlns:a16="http://schemas.microsoft.com/office/drawing/2014/main" id="{0AAE9F92-551A-5446-A626-F0BF29E6A7AC}"/>
              </a:ext>
            </a:extLst>
          </p:cNvPr>
          <p:cNvCxnSpPr>
            <a:cxnSpLocks/>
          </p:cNvCxnSpPr>
          <p:nvPr/>
        </p:nvCxnSpPr>
        <p:spPr>
          <a:xfrm>
            <a:off x="8304038" y="2034112"/>
            <a:ext cx="0" cy="200557"/>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239A8A3-B7B3-3549-9E2C-2BD5E655EA2B}"/>
              </a:ext>
            </a:extLst>
          </p:cNvPr>
          <p:cNvCxnSpPr>
            <a:cxnSpLocks/>
          </p:cNvCxnSpPr>
          <p:nvPr/>
        </p:nvCxnSpPr>
        <p:spPr>
          <a:xfrm>
            <a:off x="8289624" y="2994674"/>
            <a:ext cx="0" cy="216730"/>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E6672A97-ABB7-A844-9A32-1844FD0614AA}"/>
              </a:ext>
            </a:extLst>
          </p:cNvPr>
          <p:cNvSpPr/>
          <p:nvPr/>
        </p:nvSpPr>
        <p:spPr>
          <a:xfrm>
            <a:off x="285564"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8D5DD02B-31CA-9E40-901C-4E8C19537BBA}"/>
              </a:ext>
            </a:extLst>
          </p:cNvPr>
          <p:cNvSpPr txBox="1"/>
          <p:nvPr/>
        </p:nvSpPr>
        <p:spPr>
          <a:xfrm>
            <a:off x="8054850" y="1645892"/>
            <a:ext cx="536444"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sp>
        <p:nvSpPr>
          <p:cNvPr id="58" name="TextBox 57">
            <a:extLst>
              <a:ext uri="{FF2B5EF4-FFF2-40B4-BE49-F238E27FC236}">
                <a16:creationId xmlns:a16="http://schemas.microsoft.com/office/drawing/2014/main" id="{D3B345A3-A112-864D-9C79-79862EBA6EEF}"/>
              </a:ext>
            </a:extLst>
          </p:cNvPr>
          <p:cNvSpPr txBox="1"/>
          <p:nvPr/>
        </p:nvSpPr>
        <p:spPr>
          <a:xfrm>
            <a:off x="8051609" y="3282312"/>
            <a:ext cx="546216"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grpSp>
        <p:nvGrpSpPr>
          <p:cNvPr id="59" name="Group 58">
            <a:extLst>
              <a:ext uri="{FF2B5EF4-FFF2-40B4-BE49-F238E27FC236}">
                <a16:creationId xmlns:a16="http://schemas.microsoft.com/office/drawing/2014/main" id="{C6CD029A-30B3-F041-A533-5C6F53D19E00}"/>
              </a:ext>
            </a:extLst>
          </p:cNvPr>
          <p:cNvGrpSpPr/>
          <p:nvPr/>
        </p:nvGrpSpPr>
        <p:grpSpPr>
          <a:xfrm>
            <a:off x="438924" y="5456695"/>
            <a:ext cx="924602" cy="1058574"/>
            <a:chOff x="536432" y="5376415"/>
            <a:chExt cx="924602" cy="1058574"/>
          </a:xfrm>
        </p:grpSpPr>
        <p:cxnSp>
          <p:nvCxnSpPr>
            <p:cNvPr id="60" name="Straight Arrow Connector 59">
              <a:extLst>
                <a:ext uri="{FF2B5EF4-FFF2-40B4-BE49-F238E27FC236}">
                  <a16:creationId xmlns:a16="http://schemas.microsoft.com/office/drawing/2014/main" id="{F8406857-4322-0843-8FF7-D041E236C447}"/>
                </a:ext>
              </a:extLst>
            </p:cNvPr>
            <p:cNvCxnSpPr/>
            <p:nvPr/>
          </p:nvCxnSpPr>
          <p:spPr>
            <a:xfrm>
              <a:off x="655200" y="6285600"/>
              <a:ext cx="469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E9AC2C37-35B6-804E-BE5A-600E9CB3A7FB}"/>
                </a:ext>
              </a:extLst>
            </p:cNvPr>
            <p:cNvSpPr txBox="1"/>
            <p:nvPr/>
          </p:nvSpPr>
          <p:spPr>
            <a:xfrm>
              <a:off x="1180298" y="6065657"/>
              <a:ext cx="280736" cy="369332"/>
            </a:xfrm>
            <a:prstGeom prst="rect">
              <a:avLst/>
            </a:prstGeom>
            <a:noFill/>
          </p:spPr>
          <p:txBody>
            <a:bodyPr wrap="square" rtlCol="0">
              <a:spAutoFit/>
            </a:bodyPr>
            <a:lstStyle/>
            <a:p>
              <a:r>
                <a:rPr lang="en-US" dirty="0"/>
                <a:t>x</a:t>
              </a:r>
            </a:p>
          </p:txBody>
        </p:sp>
        <p:cxnSp>
          <p:nvCxnSpPr>
            <p:cNvPr id="62" name="Straight Arrow Connector 61">
              <a:extLst>
                <a:ext uri="{FF2B5EF4-FFF2-40B4-BE49-F238E27FC236}">
                  <a16:creationId xmlns:a16="http://schemas.microsoft.com/office/drawing/2014/main" id="{29818273-2E40-2F46-AF8C-9520BB55FBB5}"/>
                </a:ext>
              </a:extLst>
            </p:cNvPr>
            <p:cNvCxnSpPr>
              <a:cxnSpLocks/>
            </p:cNvCxnSpPr>
            <p:nvPr/>
          </p:nvCxnSpPr>
          <p:spPr>
            <a:xfrm flipV="1">
              <a:off x="656400" y="5803200"/>
              <a:ext cx="0" cy="482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B651A7F8-A077-FA48-82C4-D51363AA9746}"/>
                </a:ext>
              </a:extLst>
            </p:cNvPr>
            <p:cNvSpPr txBox="1"/>
            <p:nvPr/>
          </p:nvSpPr>
          <p:spPr>
            <a:xfrm>
              <a:off x="536432" y="5376415"/>
              <a:ext cx="280736" cy="369332"/>
            </a:xfrm>
            <a:prstGeom prst="rect">
              <a:avLst/>
            </a:prstGeom>
            <a:noFill/>
          </p:spPr>
          <p:txBody>
            <a:bodyPr wrap="square" rtlCol="0">
              <a:spAutoFit/>
            </a:bodyPr>
            <a:lstStyle/>
            <a:p>
              <a:r>
                <a:rPr lang="en-US" dirty="0"/>
                <a:t>y</a:t>
              </a:r>
            </a:p>
          </p:txBody>
        </p:sp>
      </p:grpSp>
      <p:grpSp>
        <p:nvGrpSpPr>
          <p:cNvPr id="55" name="Group 54">
            <a:extLst>
              <a:ext uri="{FF2B5EF4-FFF2-40B4-BE49-F238E27FC236}">
                <a16:creationId xmlns:a16="http://schemas.microsoft.com/office/drawing/2014/main" id="{DD10E374-E2F5-DE40-86EE-FFB0D63608F6}"/>
              </a:ext>
            </a:extLst>
          </p:cNvPr>
          <p:cNvGrpSpPr/>
          <p:nvPr/>
        </p:nvGrpSpPr>
        <p:grpSpPr>
          <a:xfrm>
            <a:off x="4716592" y="4359621"/>
            <a:ext cx="2899167" cy="851634"/>
            <a:chOff x="4980207" y="4671550"/>
            <a:chExt cx="3122924" cy="917363"/>
          </a:xfrm>
        </p:grpSpPr>
        <p:cxnSp>
          <p:nvCxnSpPr>
            <p:cNvPr id="65" name="Straight Connector 64">
              <a:extLst>
                <a:ext uri="{FF2B5EF4-FFF2-40B4-BE49-F238E27FC236}">
                  <a16:creationId xmlns:a16="http://schemas.microsoft.com/office/drawing/2014/main" id="{C1717F60-432F-D548-8262-7D48610F88D2}"/>
                </a:ext>
              </a:extLst>
            </p:cNvPr>
            <p:cNvCxnSpPr/>
            <p:nvPr/>
          </p:nvCxnSpPr>
          <p:spPr>
            <a:xfrm rot="16200000">
              <a:off x="6228330" y="5140709"/>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C5F0CF2-BF2D-6C41-9093-C7257D55E51A}"/>
                </a:ext>
              </a:extLst>
            </p:cNvPr>
            <p:cNvCxnSpPr/>
            <p:nvPr/>
          </p:nvCxnSpPr>
          <p:spPr>
            <a:xfrm rot="16200000">
              <a:off x="7693102" y="5128827"/>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A2918A4-78F7-B843-8578-407154045AE8}"/>
                </a:ext>
              </a:extLst>
            </p:cNvPr>
            <p:cNvCxnSpPr/>
            <p:nvPr/>
          </p:nvCxnSpPr>
          <p:spPr>
            <a:xfrm>
              <a:off x="5858745" y="4777440"/>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0192CCD-830E-8748-A8F7-D5E40DF849ED}"/>
                </a:ext>
              </a:extLst>
            </p:cNvPr>
            <p:cNvCxnSpPr/>
            <p:nvPr/>
          </p:nvCxnSpPr>
          <p:spPr>
            <a:xfrm>
              <a:off x="6579016" y="4772655"/>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D4077D0-1F71-394C-8067-B8DDAAAB69D2}"/>
                </a:ext>
              </a:extLst>
            </p:cNvPr>
            <p:cNvCxnSpPr/>
            <p:nvPr/>
          </p:nvCxnSpPr>
          <p:spPr>
            <a:xfrm>
              <a:off x="7305818" y="4773846"/>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532424E4-A404-984C-BB5D-A4D9EE31BD43}"/>
                </a:ext>
              </a:extLst>
            </p:cNvPr>
            <p:cNvCxnSpPr/>
            <p:nvPr/>
          </p:nvCxnSpPr>
          <p:spPr>
            <a:xfrm>
              <a:off x="5131943" y="4770273"/>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97C7F1F-E4F9-3245-8281-AF9918F18D5D}"/>
                </a:ext>
              </a:extLst>
            </p:cNvPr>
            <p:cNvCxnSpPr/>
            <p:nvPr/>
          </p:nvCxnSpPr>
          <p:spPr>
            <a:xfrm flipH="1">
              <a:off x="5131390" y="4799349"/>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55EC4730-F092-8645-B5DF-B11ACAF46816}"/>
                </a:ext>
              </a:extLst>
            </p:cNvPr>
            <p:cNvSpPr/>
            <p:nvPr/>
          </p:nvSpPr>
          <p:spPr>
            <a:xfrm>
              <a:off x="5092169" y="472825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5AEFAFE1-D866-184D-9AFD-C6351EC00492}"/>
                </a:ext>
              </a:extLst>
            </p:cNvPr>
            <p:cNvCxnSpPr/>
            <p:nvPr/>
          </p:nvCxnSpPr>
          <p:spPr>
            <a:xfrm flipV="1">
              <a:off x="5134281" y="4774377"/>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Oval 73">
              <a:extLst>
                <a:ext uri="{FF2B5EF4-FFF2-40B4-BE49-F238E27FC236}">
                  <a16:creationId xmlns:a16="http://schemas.microsoft.com/office/drawing/2014/main" id="{E85397E6-B740-EF4A-B8D7-4F95E27423EC}"/>
                </a:ext>
              </a:extLst>
            </p:cNvPr>
            <p:cNvSpPr/>
            <p:nvPr/>
          </p:nvSpPr>
          <p:spPr>
            <a:xfrm>
              <a:off x="5822088" y="473025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3FFE1435-4EF5-DE42-B9BF-E1338FC2BE20}"/>
                </a:ext>
              </a:extLst>
            </p:cNvPr>
            <p:cNvCxnSpPr/>
            <p:nvPr/>
          </p:nvCxnSpPr>
          <p:spPr>
            <a:xfrm flipV="1">
              <a:off x="5086553" y="4673601"/>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D095D4D-7D78-0349-9404-F3598F35E7D6}"/>
                </a:ext>
              </a:extLst>
            </p:cNvPr>
            <p:cNvCxnSpPr/>
            <p:nvPr/>
          </p:nvCxnSpPr>
          <p:spPr>
            <a:xfrm>
              <a:off x="4994753" y="467155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F421452-8C1D-2344-8AF2-86F6448349DC}"/>
                </a:ext>
              </a:extLst>
            </p:cNvPr>
            <p:cNvCxnSpPr/>
            <p:nvPr/>
          </p:nvCxnSpPr>
          <p:spPr>
            <a:xfrm>
              <a:off x="4991583" y="4763363"/>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8875314-12B1-1543-87F7-853AF411E290}"/>
                </a:ext>
              </a:extLst>
            </p:cNvPr>
            <p:cNvCxnSpPr/>
            <p:nvPr/>
          </p:nvCxnSpPr>
          <p:spPr>
            <a:xfrm>
              <a:off x="4997069" y="4852496"/>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4E2368A-7372-2446-977E-2328CE0EC6EB}"/>
                </a:ext>
              </a:extLst>
            </p:cNvPr>
            <p:cNvCxnSpPr/>
            <p:nvPr/>
          </p:nvCxnSpPr>
          <p:spPr>
            <a:xfrm>
              <a:off x="4983377" y="5403982"/>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E678FE0-4B91-2248-B110-F84F3D79B0BC}"/>
                </a:ext>
              </a:extLst>
            </p:cNvPr>
            <p:cNvCxnSpPr/>
            <p:nvPr/>
          </p:nvCxnSpPr>
          <p:spPr>
            <a:xfrm>
              <a:off x="4980207" y="549579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96B9746-6195-7D45-92CA-4DA86B417593}"/>
                </a:ext>
              </a:extLst>
            </p:cNvPr>
            <p:cNvCxnSpPr/>
            <p:nvPr/>
          </p:nvCxnSpPr>
          <p:spPr>
            <a:xfrm>
              <a:off x="4985693" y="5584928"/>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B0C8174-2F34-4646-95F4-848A1BB35202}"/>
                </a:ext>
              </a:extLst>
            </p:cNvPr>
            <p:cNvCxnSpPr/>
            <p:nvPr/>
          </p:nvCxnSpPr>
          <p:spPr>
            <a:xfrm flipV="1">
              <a:off x="6580117" y="4773977"/>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6E9E2F1B-7CE5-614F-B11F-A38088BCBF18}"/>
                </a:ext>
              </a:extLst>
            </p:cNvPr>
            <p:cNvSpPr/>
            <p:nvPr/>
          </p:nvSpPr>
          <p:spPr>
            <a:xfrm>
              <a:off x="6547669" y="472783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DD63264-30AF-D143-8205-6984FD2D86F1}"/>
                </a:ext>
              </a:extLst>
            </p:cNvPr>
            <p:cNvSpPr/>
            <p:nvPr/>
          </p:nvSpPr>
          <p:spPr>
            <a:xfrm>
              <a:off x="7273805" y="472484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a:extLst>
                <a:ext uri="{FF2B5EF4-FFF2-40B4-BE49-F238E27FC236}">
                  <a16:creationId xmlns:a16="http://schemas.microsoft.com/office/drawing/2014/main" id="{DDFDD9D9-E090-2545-872D-1AB868C04A23}"/>
                </a:ext>
              </a:extLst>
            </p:cNvPr>
            <p:cNvCxnSpPr/>
            <p:nvPr/>
          </p:nvCxnSpPr>
          <p:spPr>
            <a:xfrm>
              <a:off x="6580829" y="5505498"/>
              <a:ext cx="14738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E722262-4D57-2847-A9A1-34AA37EE4C0C}"/>
                </a:ext>
              </a:extLst>
            </p:cNvPr>
            <p:cNvCxnSpPr/>
            <p:nvPr/>
          </p:nvCxnSpPr>
          <p:spPr>
            <a:xfrm>
              <a:off x="5127225" y="5503116"/>
              <a:ext cx="15070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8C48220-61CF-2F48-B621-5ED277AEF50A}"/>
                </a:ext>
              </a:extLst>
            </p:cNvPr>
            <p:cNvCxnSpPr/>
            <p:nvPr/>
          </p:nvCxnSpPr>
          <p:spPr>
            <a:xfrm flipH="1">
              <a:off x="6603078" y="4787051"/>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962CB414-2080-D749-9B7C-96BD8922AB9B}"/>
                </a:ext>
              </a:extLst>
            </p:cNvPr>
            <p:cNvSpPr/>
            <p:nvPr/>
          </p:nvSpPr>
          <p:spPr>
            <a:xfrm>
              <a:off x="6544211" y="546313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9DDC62C-E37E-0340-A721-6A32785C2799}"/>
                </a:ext>
              </a:extLst>
            </p:cNvPr>
            <p:cNvSpPr/>
            <p:nvPr/>
          </p:nvSpPr>
          <p:spPr>
            <a:xfrm>
              <a:off x="8011691" y="546313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6CC6CDB6-B8EC-AE4F-8B61-97D17E382050}"/>
                </a:ext>
              </a:extLst>
            </p:cNvPr>
            <p:cNvSpPr/>
            <p:nvPr/>
          </p:nvSpPr>
          <p:spPr>
            <a:xfrm>
              <a:off x="5088156" y="545216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 name="Straight Connector 92">
              <a:extLst>
                <a:ext uri="{FF2B5EF4-FFF2-40B4-BE49-F238E27FC236}">
                  <a16:creationId xmlns:a16="http://schemas.microsoft.com/office/drawing/2014/main" id="{8496DF60-428E-F44A-8528-FF48E01AF18E}"/>
                </a:ext>
              </a:extLst>
            </p:cNvPr>
            <p:cNvCxnSpPr/>
            <p:nvPr/>
          </p:nvCxnSpPr>
          <p:spPr>
            <a:xfrm flipV="1">
              <a:off x="5075177" y="5406033"/>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Oval 93">
              <a:extLst>
                <a:ext uri="{FF2B5EF4-FFF2-40B4-BE49-F238E27FC236}">
                  <a16:creationId xmlns:a16="http://schemas.microsoft.com/office/drawing/2014/main" id="{E4248D04-3FD9-A543-9DF1-3F79F7AF9E77}"/>
                </a:ext>
              </a:extLst>
            </p:cNvPr>
            <p:cNvSpPr/>
            <p:nvPr/>
          </p:nvSpPr>
          <p:spPr>
            <a:xfrm>
              <a:off x="8003197" y="472783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577843F6-C08C-4746-B3A9-C70FE7D111EB}"/>
              </a:ext>
            </a:extLst>
          </p:cNvPr>
          <p:cNvGrpSpPr/>
          <p:nvPr/>
        </p:nvGrpSpPr>
        <p:grpSpPr>
          <a:xfrm>
            <a:off x="1683101" y="4336041"/>
            <a:ext cx="1540042" cy="851634"/>
            <a:chOff x="1683101" y="4216775"/>
            <a:chExt cx="1658902" cy="917363"/>
          </a:xfrm>
        </p:grpSpPr>
        <p:cxnSp>
          <p:nvCxnSpPr>
            <p:cNvPr id="96" name="Straight Connector 95">
              <a:extLst>
                <a:ext uri="{FF2B5EF4-FFF2-40B4-BE49-F238E27FC236}">
                  <a16:creationId xmlns:a16="http://schemas.microsoft.com/office/drawing/2014/main" id="{175EB8C5-88B9-C04C-8233-924E97D6B418}"/>
                </a:ext>
              </a:extLst>
            </p:cNvPr>
            <p:cNvCxnSpPr/>
            <p:nvPr/>
          </p:nvCxnSpPr>
          <p:spPr>
            <a:xfrm rot="16200000">
              <a:off x="2931224" y="4685934"/>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8D24C167-B39C-C64E-BCF8-B244D4D6189D}"/>
                </a:ext>
              </a:extLst>
            </p:cNvPr>
            <p:cNvCxnSpPr/>
            <p:nvPr/>
          </p:nvCxnSpPr>
          <p:spPr>
            <a:xfrm>
              <a:off x="2561639" y="4322665"/>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A812353-5006-C847-B23E-E30510544CF1}"/>
                </a:ext>
              </a:extLst>
            </p:cNvPr>
            <p:cNvCxnSpPr/>
            <p:nvPr/>
          </p:nvCxnSpPr>
          <p:spPr>
            <a:xfrm>
              <a:off x="1834837" y="4315498"/>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B6E77969-A857-3F4D-B6EB-C7C9FE008531}"/>
                </a:ext>
              </a:extLst>
            </p:cNvPr>
            <p:cNvCxnSpPr/>
            <p:nvPr/>
          </p:nvCxnSpPr>
          <p:spPr>
            <a:xfrm flipH="1">
              <a:off x="1834284" y="4344574"/>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Oval 102">
              <a:extLst>
                <a:ext uri="{FF2B5EF4-FFF2-40B4-BE49-F238E27FC236}">
                  <a16:creationId xmlns:a16="http://schemas.microsoft.com/office/drawing/2014/main" id="{576ED3A3-0A2D-7246-9100-FDCE6D34F2D0}"/>
                </a:ext>
              </a:extLst>
            </p:cNvPr>
            <p:cNvSpPr/>
            <p:nvPr/>
          </p:nvSpPr>
          <p:spPr>
            <a:xfrm>
              <a:off x="1795063" y="427348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a:extLst>
                <a:ext uri="{FF2B5EF4-FFF2-40B4-BE49-F238E27FC236}">
                  <a16:creationId xmlns:a16="http://schemas.microsoft.com/office/drawing/2014/main" id="{8FE76452-5DA5-FB4C-8F46-6202B6E47538}"/>
                </a:ext>
              </a:extLst>
            </p:cNvPr>
            <p:cNvCxnSpPr/>
            <p:nvPr/>
          </p:nvCxnSpPr>
          <p:spPr>
            <a:xfrm flipV="1">
              <a:off x="1837175" y="4319602"/>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5A320B01-2262-CD4D-8BC1-2CA9504856F2}"/>
                </a:ext>
              </a:extLst>
            </p:cNvPr>
            <p:cNvSpPr/>
            <p:nvPr/>
          </p:nvSpPr>
          <p:spPr>
            <a:xfrm>
              <a:off x="2524982" y="427548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AB93CB23-31E9-9B4E-B09C-2753C59ADB26}"/>
                </a:ext>
              </a:extLst>
            </p:cNvPr>
            <p:cNvCxnSpPr/>
            <p:nvPr/>
          </p:nvCxnSpPr>
          <p:spPr>
            <a:xfrm flipV="1">
              <a:off x="1789447" y="4218826"/>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A7ED5B5-D32F-0F46-A97A-42FF8CEB2BF7}"/>
                </a:ext>
              </a:extLst>
            </p:cNvPr>
            <p:cNvCxnSpPr/>
            <p:nvPr/>
          </p:nvCxnSpPr>
          <p:spPr>
            <a:xfrm>
              <a:off x="1697647" y="421677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2DE533FC-5EAF-3341-AD73-1C4A115DB514}"/>
                </a:ext>
              </a:extLst>
            </p:cNvPr>
            <p:cNvCxnSpPr/>
            <p:nvPr/>
          </p:nvCxnSpPr>
          <p:spPr>
            <a:xfrm>
              <a:off x="1694477" y="4308588"/>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4F91987E-20CE-FA41-8797-37248F7C27D9}"/>
                </a:ext>
              </a:extLst>
            </p:cNvPr>
            <p:cNvCxnSpPr/>
            <p:nvPr/>
          </p:nvCxnSpPr>
          <p:spPr>
            <a:xfrm>
              <a:off x="1699963" y="4397721"/>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188ACD3C-423E-2B42-80D3-78C4D2B3E6E2}"/>
                </a:ext>
              </a:extLst>
            </p:cNvPr>
            <p:cNvCxnSpPr/>
            <p:nvPr/>
          </p:nvCxnSpPr>
          <p:spPr>
            <a:xfrm>
              <a:off x="1686271" y="4949207"/>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6DCDEFF4-B590-AD43-A43C-66ED58A943AE}"/>
                </a:ext>
              </a:extLst>
            </p:cNvPr>
            <p:cNvCxnSpPr/>
            <p:nvPr/>
          </p:nvCxnSpPr>
          <p:spPr>
            <a:xfrm>
              <a:off x="1683101" y="504102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8820835-9471-F44D-964D-0343B7862483}"/>
                </a:ext>
              </a:extLst>
            </p:cNvPr>
            <p:cNvCxnSpPr/>
            <p:nvPr/>
          </p:nvCxnSpPr>
          <p:spPr>
            <a:xfrm>
              <a:off x="1688587" y="5130153"/>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Oval 113">
              <a:extLst>
                <a:ext uri="{FF2B5EF4-FFF2-40B4-BE49-F238E27FC236}">
                  <a16:creationId xmlns:a16="http://schemas.microsoft.com/office/drawing/2014/main" id="{7BC81BE4-1F13-5E4B-98F8-2D74CAF31DFC}"/>
                </a:ext>
              </a:extLst>
            </p:cNvPr>
            <p:cNvSpPr/>
            <p:nvPr/>
          </p:nvSpPr>
          <p:spPr>
            <a:xfrm>
              <a:off x="3250563" y="427305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7" name="Straight Connector 116">
              <a:extLst>
                <a:ext uri="{FF2B5EF4-FFF2-40B4-BE49-F238E27FC236}">
                  <a16:creationId xmlns:a16="http://schemas.microsoft.com/office/drawing/2014/main" id="{184BA2D8-E2C2-5F4B-84DF-EC2E3CFD49C9}"/>
                </a:ext>
              </a:extLst>
            </p:cNvPr>
            <p:cNvCxnSpPr/>
            <p:nvPr/>
          </p:nvCxnSpPr>
          <p:spPr>
            <a:xfrm>
              <a:off x="1830119" y="5048341"/>
              <a:ext cx="15070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Oval 118">
              <a:extLst>
                <a:ext uri="{FF2B5EF4-FFF2-40B4-BE49-F238E27FC236}">
                  <a16:creationId xmlns:a16="http://schemas.microsoft.com/office/drawing/2014/main" id="{86C5384B-781F-1642-AC3B-5ADE5A1CB455}"/>
                </a:ext>
              </a:extLst>
            </p:cNvPr>
            <p:cNvSpPr/>
            <p:nvPr/>
          </p:nvSpPr>
          <p:spPr>
            <a:xfrm>
              <a:off x="3247105" y="500835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3A7F5D6C-EA9E-C740-8675-B3466FCB2D77}"/>
                </a:ext>
              </a:extLst>
            </p:cNvPr>
            <p:cNvSpPr/>
            <p:nvPr/>
          </p:nvSpPr>
          <p:spPr>
            <a:xfrm>
              <a:off x="1791050" y="499738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2" name="Straight Connector 121">
              <a:extLst>
                <a:ext uri="{FF2B5EF4-FFF2-40B4-BE49-F238E27FC236}">
                  <a16:creationId xmlns:a16="http://schemas.microsoft.com/office/drawing/2014/main" id="{005A15C5-F4B7-7F4B-B73A-54CC80D5DB31}"/>
                </a:ext>
              </a:extLst>
            </p:cNvPr>
            <p:cNvCxnSpPr/>
            <p:nvPr/>
          </p:nvCxnSpPr>
          <p:spPr>
            <a:xfrm flipV="1">
              <a:off x="1778071" y="4951258"/>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3" name="TextBox 112">
            <a:extLst>
              <a:ext uri="{FF2B5EF4-FFF2-40B4-BE49-F238E27FC236}">
                <a16:creationId xmlns:a16="http://schemas.microsoft.com/office/drawing/2014/main" id="{73F7A710-FD6E-4244-94C6-4B530BF08EDD}"/>
              </a:ext>
            </a:extLst>
          </p:cNvPr>
          <p:cNvSpPr txBox="1"/>
          <p:nvPr/>
        </p:nvSpPr>
        <p:spPr>
          <a:xfrm>
            <a:off x="5831907" y="5290079"/>
            <a:ext cx="1015112"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 </a:t>
            </a:r>
            <a:r>
              <a:rPr lang="en-US" sz="2200" dirty="0">
                <a:solidFill>
                  <a:srgbClr val="FF0000"/>
                </a:solidFill>
                <a:latin typeface="Times New Roman" panose="02020603050405020304" pitchFamily="18" charset="0"/>
                <a:cs typeface="Times New Roman" panose="02020603050405020304" pitchFamily="18" charset="0"/>
              </a:rPr>
              <a:t>n = 2 </a:t>
            </a:r>
            <a:r>
              <a:rPr lang="en-US" sz="2200" dirty="0">
                <a:latin typeface="Times New Roman" panose="02020603050405020304" pitchFamily="18" charset="0"/>
                <a:cs typeface="Times New Roman" panose="02020603050405020304" pitchFamily="18" charset="0"/>
              </a:rPr>
              <a:t>   </a:t>
            </a:r>
          </a:p>
        </p:txBody>
      </p:sp>
      <p:sp>
        <p:nvSpPr>
          <p:cNvPr id="115" name="TextBox 114">
            <a:extLst>
              <a:ext uri="{FF2B5EF4-FFF2-40B4-BE49-F238E27FC236}">
                <a16:creationId xmlns:a16="http://schemas.microsoft.com/office/drawing/2014/main" id="{D5F0A582-E1C5-3A4C-8DF6-EC332D689B4C}"/>
              </a:ext>
            </a:extLst>
          </p:cNvPr>
          <p:cNvSpPr txBox="1"/>
          <p:nvPr/>
        </p:nvSpPr>
        <p:spPr>
          <a:xfrm>
            <a:off x="2294782" y="5268481"/>
            <a:ext cx="802854" cy="430887"/>
          </a:xfrm>
          <a:prstGeom prst="rect">
            <a:avLst/>
          </a:prstGeom>
          <a:noFill/>
        </p:spPr>
        <p:txBody>
          <a:bodyPr wrap="square" rtlCol="0">
            <a:spAutoFit/>
          </a:bodyPr>
          <a:lstStyle/>
          <a:p>
            <a:r>
              <a:rPr lang="en-US" sz="2200" dirty="0">
                <a:solidFill>
                  <a:srgbClr val="FF0000"/>
                </a:solidFill>
                <a:latin typeface="Times New Roman" panose="02020603050405020304" pitchFamily="18" charset="0"/>
                <a:cs typeface="Times New Roman" panose="02020603050405020304" pitchFamily="18" charset="0"/>
              </a:rPr>
              <a:t>n = 1 </a:t>
            </a:r>
            <a:r>
              <a:rPr lang="en-US" sz="2200" dirty="0">
                <a:latin typeface="Times New Roman" panose="02020603050405020304" pitchFamily="18" charset="0"/>
                <a:cs typeface="Times New Roman" panose="02020603050405020304" pitchFamily="18" charset="0"/>
              </a:rPr>
              <a:t>   </a:t>
            </a:r>
          </a:p>
        </p:txBody>
      </p:sp>
      <p:sp>
        <p:nvSpPr>
          <p:cNvPr id="118" name="TextBox 117">
            <a:extLst>
              <a:ext uri="{FF2B5EF4-FFF2-40B4-BE49-F238E27FC236}">
                <a16:creationId xmlns:a16="http://schemas.microsoft.com/office/drawing/2014/main" id="{D0AB8344-BC3F-244A-9E85-E771850DB57D}"/>
              </a:ext>
            </a:extLst>
          </p:cNvPr>
          <p:cNvSpPr txBox="1"/>
          <p:nvPr/>
        </p:nvSpPr>
        <p:spPr>
          <a:xfrm>
            <a:off x="3562155" y="6228673"/>
            <a:ext cx="1692381" cy="307777"/>
          </a:xfrm>
          <a:prstGeom prst="rect">
            <a:avLst/>
          </a:prstGeom>
          <a:noFill/>
          <a:ln>
            <a:noFill/>
          </a:ln>
        </p:spPr>
        <p:txBody>
          <a:bodyPr wrap="square" rtlCol="0">
            <a:spAutoFit/>
          </a:bodyPr>
          <a:lstStyle/>
          <a:p>
            <a:r>
              <a:rPr lang="en-US" sz="1400" dirty="0">
                <a:latin typeface="Times New Roman" panose="02020603050405020304" pitchFamily="18" charset="0"/>
                <a:cs typeface="Times New Roman" panose="02020603050405020304" pitchFamily="18" charset="0"/>
              </a:rPr>
              <a:t>Lattice truss units, </a:t>
            </a:r>
            <a:r>
              <a:rPr lang="en-US" sz="1400" dirty="0">
                <a:solidFill>
                  <a:srgbClr val="FF0000"/>
                </a:solidFill>
                <a:latin typeface="Times New Roman" panose="02020603050405020304" pitchFamily="18" charset="0"/>
                <a:cs typeface="Times New Roman" panose="02020603050405020304" pitchFamily="18" charset="0"/>
              </a:rPr>
              <a:t>n</a:t>
            </a:r>
          </a:p>
        </p:txBody>
      </p:sp>
      <p:cxnSp>
        <p:nvCxnSpPr>
          <p:cNvPr id="123" name="Straight Connector 122">
            <a:extLst>
              <a:ext uri="{FF2B5EF4-FFF2-40B4-BE49-F238E27FC236}">
                <a16:creationId xmlns:a16="http://schemas.microsoft.com/office/drawing/2014/main" id="{63EA3998-74F4-A149-A5F4-AEF82E1E6666}"/>
              </a:ext>
            </a:extLst>
          </p:cNvPr>
          <p:cNvCxnSpPr/>
          <p:nvPr/>
        </p:nvCxnSpPr>
        <p:spPr>
          <a:xfrm>
            <a:off x="285564" y="1187951"/>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F9928384-6402-8E47-B24E-EC5E36D589BF}"/>
              </a:ext>
            </a:extLst>
          </p:cNvPr>
          <p:cNvSpPr txBox="1"/>
          <p:nvPr/>
        </p:nvSpPr>
        <p:spPr>
          <a:xfrm>
            <a:off x="2122042" y="226609"/>
            <a:ext cx="5201897"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Lattice Truss Beam Designs with   </a:t>
            </a:r>
          </a:p>
          <a:p>
            <a:r>
              <a:rPr lang="en-US" sz="2800" dirty="0">
                <a:latin typeface="Times New Roman" panose="02020603050405020304" pitchFamily="18" charset="0"/>
                <a:cs typeface="Times New Roman" panose="02020603050405020304" pitchFamily="18" charset="0"/>
              </a:rPr>
              <a:t>  Five Joints per Unit, Design #2          </a:t>
            </a:r>
          </a:p>
        </p:txBody>
      </p:sp>
      <p:grpSp>
        <p:nvGrpSpPr>
          <p:cNvPr id="120" name="Group 119">
            <a:extLst>
              <a:ext uri="{FF2B5EF4-FFF2-40B4-BE49-F238E27FC236}">
                <a16:creationId xmlns:a16="http://schemas.microsoft.com/office/drawing/2014/main" id="{C0E89902-A63A-B248-9488-4EDF20F8F839}"/>
              </a:ext>
            </a:extLst>
          </p:cNvPr>
          <p:cNvGrpSpPr/>
          <p:nvPr/>
        </p:nvGrpSpPr>
        <p:grpSpPr>
          <a:xfrm>
            <a:off x="7134036" y="6094567"/>
            <a:ext cx="1678033" cy="481586"/>
            <a:chOff x="1032936" y="5890542"/>
            <a:chExt cx="1678033" cy="481586"/>
          </a:xfrm>
        </p:grpSpPr>
        <p:sp>
          <p:nvSpPr>
            <p:cNvPr id="124" name="TextBox 123">
              <a:extLst>
                <a:ext uri="{FF2B5EF4-FFF2-40B4-BE49-F238E27FC236}">
                  <a16:creationId xmlns:a16="http://schemas.microsoft.com/office/drawing/2014/main" id="{F76D8E09-2303-5B4C-B2FE-2D5CE89F7665}"/>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26" name="TextBox 125">
              <a:extLst>
                <a:ext uri="{FF2B5EF4-FFF2-40B4-BE49-F238E27FC236}">
                  <a16:creationId xmlns:a16="http://schemas.microsoft.com/office/drawing/2014/main" id="{9787481D-F1D5-CB4C-A193-D3FB4FF8E272}"/>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709486881"/>
      </p:ext>
    </p:extLst>
  </p:cSld>
  <p:clrMapOvr>
    <a:masterClrMapping/>
  </p:clrMapOvr>
  <p:transition advClick="0" advTm="9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Straight Arrow Connector 74">
            <a:extLst>
              <a:ext uri="{FF2B5EF4-FFF2-40B4-BE49-F238E27FC236}">
                <a16:creationId xmlns:a16="http://schemas.microsoft.com/office/drawing/2014/main" id="{3A150FBE-B7CF-D143-99E0-11F20D81CE10}"/>
              </a:ext>
            </a:extLst>
          </p:cNvPr>
          <p:cNvCxnSpPr>
            <a:cxnSpLocks/>
          </p:cNvCxnSpPr>
          <p:nvPr/>
        </p:nvCxnSpPr>
        <p:spPr>
          <a:xfrm>
            <a:off x="8195753" y="3026504"/>
            <a:ext cx="0" cy="227389"/>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1842F714-654E-9A4F-85A2-A174AEBEA74B}"/>
              </a:ext>
            </a:extLst>
          </p:cNvPr>
          <p:cNvCxnSpPr>
            <a:cxnSpLocks/>
          </p:cNvCxnSpPr>
          <p:nvPr/>
        </p:nvCxnSpPr>
        <p:spPr>
          <a:xfrm>
            <a:off x="8187870" y="4019284"/>
            <a:ext cx="0" cy="230935"/>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87CFE2E2-2889-B547-81CD-729FA8CB896B}"/>
              </a:ext>
            </a:extLst>
          </p:cNvPr>
          <p:cNvGrpSpPr/>
          <p:nvPr/>
        </p:nvGrpSpPr>
        <p:grpSpPr>
          <a:xfrm>
            <a:off x="715031" y="3119701"/>
            <a:ext cx="7342219" cy="929197"/>
            <a:chOff x="764909" y="2924553"/>
            <a:chExt cx="7342219" cy="929197"/>
          </a:xfrm>
        </p:grpSpPr>
        <p:cxnSp>
          <p:nvCxnSpPr>
            <p:cNvPr id="2" name="Straight Connector 1">
              <a:extLst>
                <a:ext uri="{FF2B5EF4-FFF2-40B4-BE49-F238E27FC236}">
                  <a16:creationId xmlns:a16="http://schemas.microsoft.com/office/drawing/2014/main" id="{38ED7E98-ECC4-CE46-BAE5-F35340C31369}"/>
                </a:ext>
              </a:extLst>
            </p:cNvPr>
            <p:cNvCxnSpPr/>
            <p:nvPr/>
          </p:nvCxnSpPr>
          <p:spPr>
            <a:xfrm>
              <a:off x="2370249" y="3025658"/>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E5035AE5-8276-A143-99A0-F02CF17DA640}"/>
                </a:ext>
              </a:extLst>
            </p:cNvPr>
            <p:cNvCxnSpPr/>
            <p:nvPr/>
          </p:nvCxnSpPr>
          <p:spPr>
            <a:xfrm>
              <a:off x="916977" y="3021745"/>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8E45443F-6995-2545-937C-DCB171E6B22E}"/>
                </a:ext>
              </a:extLst>
            </p:cNvPr>
            <p:cNvCxnSpPr/>
            <p:nvPr/>
          </p:nvCxnSpPr>
          <p:spPr>
            <a:xfrm flipV="1">
              <a:off x="918983" y="3027380"/>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2A33F44A-EA8A-D445-95DB-E64759750560}"/>
                </a:ext>
              </a:extLst>
            </p:cNvPr>
            <p:cNvSpPr/>
            <p:nvPr/>
          </p:nvSpPr>
          <p:spPr>
            <a:xfrm>
              <a:off x="1606790" y="298326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D539955A-41B4-9C41-9C2E-A512B39DED2D}"/>
                </a:ext>
              </a:extLst>
            </p:cNvPr>
            <p:cNvCxnSpPr/>
            <p:nvPr/>
          </p:nvCxnSpPr>
          <p:spPr>
            <a:xfrm flipV="1">
              <a:off x="2364819" y="3026980"/>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1C9FF86-BDA8-2949-9F4D-FDFCFD3183D1}"/>
                </a:ext>
              </a:extLst>
            </p:cNvPr>
            <p:cNvCxnSpPr/>
            <p:nvPr/>
          </p:nvCxnSpPr>
          <p:spPr>
            <a:xfrm flipV="1">
              <a:off x="3832299" y="3032956"/>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395524A-54B1-9F4C-AE84-D223CEA202C4}"/>
                </a:ext>
              </a:extLst>
            </p:cNvPr>
            <p:cNvCxnSpPr/>
            <p:nvPr/>
          </p:nvCxnSpPr>
          <p:spPr>
            <a:xfrm flipH="1">
              <a:off x="917920" y="3052897"/>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0AB84A8-F815-2C47-B982-CEFDA4F03E56}"/>
                </a:ext>
              </a:extLst>
            </p:cNvPr>
            <p:cNvCxnSpPr/>
            <p:nvPr/>
          </p:nvCxnSpPr>
          <p:spPr>
            <a:xfrm flipH="1" flipV="1">
              <a:off x="924659" y="3019567"/>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5D9D580-DB2E-984C-A96D-1512DFAADFEF}"/>
                </a:ext>
              </a:extLst>
            </p:cNvPr>
            <p:cNvCxnSpPr/>
            <p:nvPr/>
          </p:nvCxnSpPr>
          <p:spPr>
            <a:xfrm flipH="1">
              <a:off x="2407313" y="3025337"/>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AF482ED-59EF-D746-A852-BEB769B23BB9}"/>
                </a:ext>
              </a:extLst>
            </p:cNvPr>
            <p:cNvCxnSpPr/>
            <p:nvPr/>
          </p:nvCxnSpPr>
          <p:spPr>
            <a:xfrm flipH="1" flipV="1">
              <a:off x="2390403" y="3023539"/>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2C0BB40-BE2F-484E-9D3C-5AF650D149C7}"/>
                </a:ext>
              </a:extLst>
            </p:cNvPr>
            <p:cNvCxnSpPr/>
            <p:nvPr/>
          </p:nvCxnSpPr>
          <p:spPr>
            <a:xfrm>
              <a:off x="3840175" y="3030572"/>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2D68191-0CB6-3442-8CFE-EAF34FD3740B}"/>
                </a:ext>
              </a:extLst>
            </p:cNvPr>
            <p:cNvCxnSpPr>
              <a:cxnSpLocks/>
            </p:cNvCxnSpPr>
            <p:nvPr/>
          </p:nvCxnSpPr>
          <p:spPr>
            <a:xfrm flipH="1">
              <a:off x="3863630" y="3043768"/>
              <a:ext cx="1427772" cy="7035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D18F441-B896-C34C-80B3-1DC30EC39460}"/>
                </a:ext>
              </a:extLst>
            </p:cNvPr>
            <p:cNvCxnSpPr>
              <a:cxnSpLocks/>
            </p:cNvCxnSpPr>
            <p:nvPr/>
          </p:nvCxnSpPr>
          <p:spPr>
            <a:xfrm flipH="1" flipV="1">
              <a:off x="3850776" y="3037347"/>
              <a:ext cx="1428162" cy="7124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1FC7EFA-DE5F-FD47-AF97-D2C90FFB71CC}"/>
                </a:ext>
              </a:extLst>
            </p:cNvPr>
            <p:cNvCxnSpPr/>
            <p:nvPr/>
          </p:nvCxnSpPr>
          <p:spPr>
            <a:xfrm flipV="1">
              <a:off x="6573673" y="3084401"/>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4F55F84-15D4-4D45-A12B-2A6DA21C76D9}"/>
                </a:ext>
              </a:extLst>
            </p:cNvPr>
            <p:cNvCxnSpPr/>
            <p:nvPr/>
          </p:nvCxnSpPr>
          <p:spPr>
            <a:xfrm>
              <a:off x="6581549" y="3082017"/>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78F6513-ECC0-2F4E-A434-3CF34C069C82}"/>
                </a:ext>
              </a:extLst>
            </p:cNvPr>
            <p:cNvCxnSpPr/>
            <p:nvPr/>
          </p:nvCxnSpPr>
          <p:spPr>
            <a:xfrm>
              <a:off x="7301998" y="3080075"/>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3B9D66D-6171-F547-8167-2180508D267F}"/>
                </a:ext>
              </a:extLst>
            </p:cNvPr>
            <p:cNvCxnSpPr/>
            <p:nvPr/>
          </p:nvCxnSpPr>
          <p:spPr>
            <a:xfrm flipH="1">
              <a:off x="6586761" y="3115589"/>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58378B8-41C4-E841-AD2F-F241ACC00854}"/>
                </a:ext>
              </a:extLst>
            </p:cNvPr>
            <p:cNvCxnSpPr/>
            <p:nvPr/>
          </p:nvCxnSpPr>
          <p:spPr>
            <a:xfrm flipH="1" flipV="1">
              <a:off x="6585617" y="3082259"/>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E61A725-905A-B64F-95AB-0FD44C1370AE}"/>
                </a:ext>
              </a:extLst>
            </p:cNvPr>
            <p:cNvCxnSpPr/>
            <p:nvPr/>
          </p:nvCxnSpPr>
          <p:spPr>
            <a:xfrm rot="16200000">
              <a:off x="2018104" y="3391866"/>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1EE41B5-75A1-3742-A970-4C17FBC21616}"/>
                </a:ext>
              </a:extLst>
            </p:cNvPr>
            <p:cNvCxnSpPr/>
            <p:nvPr/>
          </p:nvCxnSpPr>
          <p:spPr>
            <a:xfrm rot="16200000">
              <a:off x="3492708" y="3379984"/>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5C37D1D-B3FC-FF45-BCDE-440A5ABC6BEB}"/>
                </a:ext>
              </a:extLst>
            </p:cNvPr>
            <p:cNvCxnSpPr/>
            <p:nvPr/>
          </p:nvCxnSpPr>
          <p:spPr>
            <a:xfrm>
              <a:off x="3142105" y="3020415"/>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C51DF42-0054-C94F-9A62-F545DEFE7E5C}"/>
                </a:ext>
              </a:extLst>
            </p:cNvPr>
            <p:cNvCxnSpPr/>
            <p:nvPr/>
          </p:nvCxnSpPr>
          <p:spPr>
            <a:xfrm>
              <a:off x="1688833" y="3016502"/>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6C2FAD4-E097-3B46-930E-5A1C805759B8}"/>
                </a:ext>
              </a:extLst>
            </p:cNvPr>
            <p:cNvCxnSpPr/>
            <p:nvPr/>
          </p:nvCxnSpPr>
          <p:spPr>
            <a:xfrm>
              <a:off x="4612031" y="3025329"/>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CA8AC24-ABD0-7C47-963E-4F75EE31C3C2}"/>
                </a:ext>
              </a:extLst>
            </p:cNvPr>
            <p:cNvCxnSpPr/>
            <p:nvPr/>
          </p:nvCxnSpPr>
          <p:spPr>
            <a:xfrm rot="16200000">
              <a:off x="4942839" y="3426264"/>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E913D8A-C1DA-9242-920E-3C5452099AE0}"/>
                </a:ext>
              </a:extLst>
            </p:cNvPr>
            <p:cNvCxnSpPr/>
            <p:nvPr/>
          </p:nvCxnSpPr>
          <p:spPr>
            <a:xfrm rot="16200000">
              <a:off x="7702875" y="3421260"/>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7F5F96A3-B1CF-7849-838E-63DE61B94815}"/>
                </a:ext>
              </a:extLst>
            </p:cNvPr>
            <p:cNvSpPr/>
            <p:nvPr/>
          </p:nvSpPr>
          <p:spPr>
            <a:xfrm>
              <a:off x="876871" y="298126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AFD743C-96CB-7F47-8A2D-646E8A99A0C0}"/>
                </a:ext>
              </a:extLst>
            </p:cNvPr>
            <p:cNvSpPr/>
            <p:nvPr/>
          </p:nvSpPr>
          <p:spPr>
            <a:xfrm>
              <a:off x="872858" y="370516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AFFD466E-FBD2-DC46-BFE4-FACE5DA3FD6B}"/>
                </a:ext>
              </a:extLst>
            </p:cNvPr>
            <p:cNvCxnSpPr/>
            <p:nvPr/>
          </p:nvCxnSpPr>
          <p:spPr>
            <a:xfrm flipV="1">
              <a:off x="871255" y="2926604"/>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126764F-EC18-CD4A-8AF1-E8BFC09C69EC}"/>
                </a:ext>
              </a:extLst>
            </p:cNvPr>
            <p:cNvCxnSpPr/>
            <p:nvPr/>
          </p:nvCxnSpPr>
          <p:spPr>
            <a:xfrm>
              <a:off x="779455" y="2924553"/>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A9199D5-5B00-2440-871D-0EDE40073F0B}"/>
                </a:ext>
              </a:extLst>
            </p:cNvPr>
            <p:cNvCxnSpPr/>
            <p:nvPr/>
          </p:nvCxnSpPr>
          <p:spPr>
            <a:xfrm>
              <a:off x="776285" y="3016366"/>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49CF041-13F8-2D4E-9B98-CFFC5FFE162E}"/>
                </a:ext>
              </a:extLst>
            </p:cNvPr>
            <p:cNvCxnSpPr/>
            <p:nvPr/>
          </p:nvCxnSpPr>
          <p:spPr>
            <a:xfrm>
              <a:off x="781771" y="3105499"/>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50C7AB0-8858-EB4C-A274-5F088089F8B0}"/>
                </a:ext>
              </a:extLst>
            </p:cNvPr>
            <p:cNvCxnSpPr/>
            <p:nvPr/>
          </p:nvCxnSpPr>
          <p:spPr>
            <a:xfrm flipV="1">
              <a:off x="859879" y="3659036"/>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659385E-2E21-7A4B-AB35-1F6C597DEA49}"/>
                </a:ext>
              </a:extLst>
            </p:cNvPr>
            <p:cNvCxnSpPr/>
            <p:nvPr/>
          </p:nvCxnSpPr>
          <p:spPr>
            <a:xfrm>
              <a:off x="768079" y="365698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74A4EC4-41E6-BD41-9F30-CF496971109B}"/>
                </a:ext>
              </a:extLst>
            </p:cNvPr>
            <p:cNvCxnSpPr/>
            <p:nvPr/>
          </p:nvCxnSpPr>
          <p:spPr>
            <a:xfrm>
              <a:off x="764909" y="3748798"/>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BE9BDFB-8148-6C40-BAFA-157DD7C91E94}"/>
                </a:ext>
              </a:extLst>
            </p:cNvPr>
            <p:cNvCxnSpPr/>
            <p:nvPr/>
          </p:nvCxnSpPr>
          <p:spPr>
            <a:xfrm>
              <a:off x="770395" y="3837931"/>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7C753A61-C12D-8A4C-A2D0-26117BB6E89C}"/>
                </a:ext>
              </a:extLst>
            </p:cNvPr>
            <p:cNvSpPr/>
            <p:nvPr/>
          </p:nvSpPr>
          <p:spPr>
            <a:xfrm>
              <a:off x="2338902" y="297430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EB648C1-01B0-524C-AE8D-9B6854746469}"/>
                </a:ext>
              </a:extLst>
            </p:cNvPr>
            <p:cNvSpPr/>
            <p:nvPr/>
          </p:nvSpPr>
          <p:spPr>
            <a:xfrm>
              <a:off x="2336796" y="369518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A068553-2668-7F49-8BA0-3C49326E6A7D}"/>
                </a:ext>
              </a:extLst>
            </p:cNvPr>
            <p:cNvSpPr/>
            <p:nvPr/>
          </p:nvSpPr>
          <p:spPr>
            <a:xfrm>
              <a:off x="3794430" y="297430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6D4C805A-7839-5B4A-A3A7-3D914306738E}"/>
                </a:ext>
              </a:extLst>
            </p:cNvPr>
            <p:cNvSpPr/>
            <p:nvPr/>
          </p:nvSpPr>
          <p:spPr>
            <a:xfrm>
              <a:off x="3812159" y="369654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744D1D9-0A48-6441-AE3C-E9D356BA8482}"/>
                </a:ext>
              </a:extLst>
            </p:cNvPr>
            <p:cNvSpPr/>
            <p:nvPr/>
          </p:nvSpPr>
          <p:spPr>
            <a:xfrm>
              <a:off x="4532518" y="297131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A8F2762-A7C5-1444-8C26-5B9F532D19DA}"/>
                </a:ext>
              </a:extLst>
            </p:cNvPr>
            <p:cNvSpPr/>
            <p:nvPr/>
          </p:nvSpPr>
          <p:spPr>
            <a:xfrm>
              <a:off x="3065038" y="297131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682ABD4D-AE09-104B-9527-3B1902FFA279}"/>
                </a:ext>
              </a:extLst>
            </p:cNvPr>
            <p:cNvSpPr/>
            <p:nvPr/>
          </p:nvSpPr>
          <p:spPr>
            <a:xfrm>
              <a:off x="7273892" y="303582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098B8FF4-5B69-6D4F-BBED-059072A9363E}"/>
                </a:ext>
              </a:extLst>
            </p:cNvPr>
            <p:cNvSpPr/>
            <p:nvPr/>
          </p:nvSpPr>
          <p:spPr>
            <a:xfrm>
              <a:off x="5264949" y="297878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D8D5180-74CF-304D-83B4-936DECBB9C1E}"/>
                </a:ext>
              </a:extLst>
            </p:cNvPr>
            <p:cNvSpPr/>
            <p:nvPr/>
          </p:nvSpPr>
          <p:spPr>
            <a:xfrm>
              <a:off x="5265547" y="372331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BE9374D2-C11A-C744-A289-26993346F691}"/>
                </a:ext>
              </a:extLst>
            </p:cNvPr>
            <p:cNvSpPr/>
            <p:nvPr/>
          </p:nvSpPr>
          <p:spPr>
            <a:xfrm>
              <a:off x="8015688" y="303624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96C15170-8169-DA47-AE11-7C46D22C9945}"/>
                </a:ext>
              </a:extLst>
            </p:cNvPr>
            <p:cNvSpPr/>
            <p:nvPr/>
          </p:nvSpPr>
          <p:spPr>
            <a:xfrm>
              <a:off x="8005699" y="376231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D9DC6A-7C63-234B-BE8D-C48977E90D21}"/>
                </a:ext>
              </a:extLst>
            </p:cNvPr>
            <p:cNvSpPr/>
            <p:nvPr/>
          </p:nvSpPr>
          <p:spPr>
            <a:xfrm>
              <a:off x="5604194" y="3397542"/>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9" name="Oval 48">
              <a:extLst>
                <a:ext uri="{FF2B5EF4-FFF2-40B4-BE49-F238E27FC236}">
                  <a16:creationId xmlns:a16="http://schemas.microsoft.com/office/drawing/2014/main" id="{EBA00BC9-AABD-B54A-9E40-15782852572D}"/>
                </a:ext>
              </a:extLst>
            </p:cNvPr>
            <p:cNvSpPr/>
            <p:nvPr/>
          </p:nvSpPr>
          <p:spPr>
            <a:xfrm>
              <a:off x="5915219" y="3391319"/>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Oval 49">
              <a:extLst>
                <a:ext uri="{FF2B5EF4-FFF2-40B4-BE49-F238E27FC236}">
                  <a16:creationId xmlns:a16="http://schemas.microsoft.com/office/drawing/2014/main" id="{78CD3E30-1D42-0D40-A3D1-7B2CACF8F00F}"/>
                </a:ext>
              </a:extLst>
            </p:cNvPr>
            <p:cNvSpPr/>
            <p:nvPr/>
          </p:nvSpPr>
          <p:spPr>
            <a:xfrm>
              <a:off x="6259221" y="3394427"/>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7" name="Oval 76">
              <a:extLst>
                <a:ext uri="{FF2B5EF4-FFF2-40B4-BE49-F238E27FC236}">
                  <a16:creationId xmlns:a16="http://schemas.microsoft.com/office/drawing/2014/main" id="{37CB0553-BAFE-0B4E-B956-054B807E21D2}"/>
                </a:ext>
              </a:extLst>
            </p:cNvPr>
            <p:cNvSpPr/>
            <p:nvPr/>
          </p:nvSpPr>
          <p:spPr>
            <a:xfrm>
              <a:off x="6556528" y="303793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BC5470B9-7BF4-884E-95F1-30CFAB534666}"/>
                </a:ext>
              </a:extLst>
            </p:cNvPr>
            <p:cNvSpPr/>
            <p:nvPr/>
          </p:nvSpPr>
          <p:spPr>
            <a:xfrm>
              <a:off x="6570188" y="374035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78">
            <a:extLst>
              <a:ext uri="{FF2B5EF4-FFF2-40B4-BE49-F238E27FC236}">
                <a16:creationId xmlns:a16="http://schemas.microsoft.com/office/drawing/2014/main" id="{DFE03CFB-C0CE-A540-A1E2-DF1B07435840}"/>
              </a:ext>
            </a:extLst>
          </p:cNvPr>
          <p:cNvSpPr/>
          <p:nvPr/>
        </p:nvSpPr>
        <p:spPr>
          <a:xfrm>
            <a:off x="285564"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4547813-FDD9-1340-B415-C1FC8A3EF1C3}"/>
              </a:ext>
            </a:extLst>
          </p:cNvPr>
          <p:cNvSpPr txBox="1"/>
          <p:nvPr/>
        </p:nvSpPr>
        <p:spPr>
          <a:xfrm>
            <a:off x="7964298" y="2633729"/>
            <a:ext cx="536444"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sp>
        <p:nvSpPr>
          <p:cNvPr id="58" name="TextBox 57">
            <a:extLst>
              <a:ext uri="{FF2B5EF4-FFF2-40B4-BE49-F238E27FC236}">
                <a16:creationId xmlns:a16="http://schemas.microsoft.com/office/drawing/2014/main" id="{3ECCFEE5-FDB7-8849-ADF9-0ED84B769B44}"/>
              </a:ext>
            </a:extLst>
          </p:cNvPr>
          <p:cNvSpPr txBox="1"/>
          <p:nvPr/>
        </p:nvSpPr>
        <p:spPr>
          <a:xfrm>
            <a:off x="7934355" y="4297106"/>
            <a:ext cx="546216"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grpSp>
        <p:nvGrpSpPr>
          <p:cNvPr id="59" name="Group 58">
            <a:extLst>
              <a:ext uri="{FF2B5EF4-FFF2-40B4-BE49-F238E27FC236}">
                <a16:creationId xmlns:a16="http://schemas.microsoft.com/office/drawing/2014/main" id="{09E65219-1C76-EA4F-8A91-D7C4ECC2F44D}"/>
              </a:ext>
            </a:extLst>
          </p:cNvPr>
          <p:cNvGrpSpPr/>
          <p:nvPr/>
        </p:nvGrpSpPr>
        <p:grpSpPr>
          <a:xfrm>
            <a:off x="466914" y="5437104"/>
            <a:ext cx="924602" cy="1058574"/>
            <a:chOff x="536432" y="5376415"/>
            <a:chExt cx="924602" cy="1058574"/>
          </a:xfrm>
        </p:grpSpPr>
        <p:cxnSp>
          <p:nvCxnSpPr>
            <p:cNvPr id="60" name="Straight Arrow Connector 59">
              <a:extLst>
                <a:ext uri="{FF2B5EF4-FFF2-40B4-BE49-F238E27FC236}">
                  <a16:creationId xmlns:a16="http://schemas.microsoft.com/office/drawing/2014/main" id="{71FEF247-7A61-E142-87E7-48B1E5891CE4}"/>
                </a:ext>
              </a:extLst>
            </p:cNvPr>
            <p:cNvCxnSpPr/>
            <p:nvPr/>
          </p:nvCxnSpPr>
          <p:spPr>
            <a:xfrm>
              <a:off x="655200" y="6285600"/>
              <a:ext cx="469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5FFC42B4-C29A-2242-9D28-D3917C315B3E}"/>
                </a:ext>
              </a:extLst>
            </p:cNvPr>
            <p:cNvSpPr txBox="1"/>
            <p:nvPr/>
          </p:nvSpPr>
          <p:spPr>
            <a:xfrm>
              <a:off x="1180298" y="6065657"/>
              <a:ext cx="280736" cy="369332"/>
            </a:xfrm>
            <a:prstGeom prst="rect">
              <a:avLst/>
            </a:prstGeom>
            <a:noFill/>
          </p:spPr>
          <p:txBody>
            <a:bodyPr wrap="square" rtlCol="0">
              <a:spAutoFit/>
            </a:bodyPr>
            <a:lstStyle/>
            <a:p>
              <a:r>
                <a:rPr lang="en-US" dirty="0"/>
                <a:t>x</a:t>
              </a:r>
            </a:p>
          </p:txBody>
        </p:sp>
        <p:cxnSp>
          <p:nvCxnSpPr>
            <p:cNvPr id="62" name="Straight Arrow Connector 61">
              <a:extLst>
                <a:ext uri="{FF2B5EF4-FFF2-40B4-BE49-F238E27FC236}">
                  <a16:creationId xmlns:a16="http://schemas.microsoft.com/office/drawing/2014/main" id="{766A233E-C9D2-6543-BE59-2FD6387F363E}"/>
                </a:ext>
              </a:extLst>
            </p:cNvPr>
            <p:cNvCxnSpPr>
              <a:cxnSpLocks/>
            </p:cNvCxnSpPr>
            <p:nvPr/>
          </p:nvCxnSpPr>
          <p:spPr>
            <a:xfrm flipV="1">
              <a:off x="656400" y="5803200"/>
              <a:ext cx="0" cy="482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A66572B0-A18B-8C4B-93E0-E7F1924DA1F7}"/>
                </a:ext>
              </a:extLst>
            </p:cNvPr>
            <p:cNvSpPr txBox="1"/>
            <p:nvPr/>
          </p:nvSpPr>
          <p:spPr>
            <a:xfrm>
              <a:off x="536432" y="5376415"/>
              <a:ext cx="280736" cy="369332"/>
            </a:xfrm>
            <a:prstGeom prst="rect">
              <a:avLst/>
            </a:prstGeom>
            <a:noFill/>
          </p:spPr>
          <p:txBody>
            <a:bodyPr wrap="square" rtlCol="0">
              <a:spAutoFit/>
            </a:bodyPr>
            <a:lstStyle/>
            <a:p>
              <a:r>
                <a:rPr lang="en-US" dirty="0"/>
                <a:t>y</a:t>
              </a:r>
            </a:p>
          </p:txBody>
        </p:sp>
      </p:grpSp>
      <p:cxnSp>
        <p:nvCxnSpPr>
          <p:cNvPr id="67" name="Straight Connector 66">
            <a:extLst>
              <a:ext uri="{FF2B5EF4-FFF2-40B4-BE49-F238E27FC236}">
                <a16:creationId xmlns:a16="http://schemas.microsoft.com/office/drawing/2014/main" id="{669DBE4D-803F-BF45-8DE6-3AE07D3E2D2D}"/>
              </a:ext>
            </a:extLst>
          </p:cNvPr>
          <p:cNvCxnSpPr/>
          <p:nvPr/>
        </p:nvCxnSpPr>
        <p:spPr>
          <a:xfrm>
            <a:off x="285564" y="1197516"/>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79684650-BF27-0146-9A15-BFE6DD943B00}"/>
              </a:ext>
            </a:extLst>
          </p:cNvPr>
          <p:cNvSpPr txBox="1"/>
          <p:nvPr/>
        </p:nvSpPr>
        <p:spPr>
          <a:xfrm>
            <a:off x="2185650" y="242511"/>
            <a:ext cx="5201897"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Lattice Truss Beam Designs with   </a:t>
            </a:r>
          </a:p>
          <a:p>
            <a:r>
              <a:rPr lang="en-US" sz="2800" dirty="0">
                <a:latin typeface="Times New Roman" panose="02020603050405020304" pitchFamily="18" charset="0"/>
                <a:cs typeface="Times New Roman" panose="02020603050405020304" pitchFamily="18" charset="0"/>
              </a:rPr>
              <a:t>  Five Joints per Unit, Design #3          </a:t>
            </a:r>
          </a:p>
        </p:txBody>
      </p:sp>
      <p:grpSp>
        <p:nvGrpSpPr>
          <p:cNvPr id="66" name="Group 65">
            <a:extLst>
              <a:ext uri="{FF2B5EF4-FFF2-40B4-BE49-F238E27FC236}">
                <a16:creationId xmlns:a16="http://schemas.microsoft.com/office/drawing/2014/main" id="{3E106AFD-363C-D245-ADE7-E06668F7C90D}"/>
              </a:ext>
            </a:extLst>
          </p:cNvPr>
          <p:cNvGrpSpPr/>
          <p:nvPr/>
        </p:nvGrpSpPr>
        <p:grpSpPr>
          <a:xfrm>
            <a:off x="7069215" y="6072852"/>
            <a:ext cx="1678033" cy="481586"/>
            <a:chOff x="1032936" y="5890542"/>
            <a:chExt cx="1678033" cy="481586"/>
          </a:xfrm>
        </p:grpSpPr>
        <p:sp>
          <p:nvSpPr>
            <p:cNvPr id="68" name="TextBox 67">
              <a:extLst>
                <a:ext uri="{FF2B5EF4-FFF2-40B4-BE49-F238E27FC236}">
                  <a16:creationId xmlns:a16="http://schemas.microsoft.com/office/drawing/2014/main" id="{30D09348-E140-AB41-84D9-D1E6FEC68FFB}"/>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70" name="TextBox 69">
              <a:extLst>
                <a:ext uri="{FF2B5EF4-FFF2-40B4-BE49-F238E27FC236}">
                  <a16:creationId xmlns:a16="http://schemas.microsoft.com/office/drawing/2014/main" id="{A33E15A8-2875-854A-994D-6F1FDE353540}"/>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1159782440"/>
      </p:ext>
    </p:extLst>
  </p:cSld>
  <p:clrMapOvr>
    <a:masterClrMapping/>
  </p:clrMapOvr>
  <p:transition advClick="0" advTm="7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Straight Arrow Connector 74">
            <a:extLst>
              <a:ext uri="{FF2B5EF4-FFF2-40B4-BE49-F238E27FC236}">
                <a16:creationId xmlns:a16="http://schemas.microsoft.com/office/drawing/2014/main" id="{3A150FBE-B7CF-D143-99E0-11F20D81CE10}"/>
              </a:ext>
            </a:extLst>
          </p:cNvPr>
          <p:cNvCxnSpPr>
            <a:cxnSpLocks/>
          </p:cNvCxnSpPr>
          <p:nvPr/>
        </p:nvCxnSpPr>
        <p:spPr>
          <a:xfrm>
            <a:off x="8305499" y="2019943"/>
            <a:ext cx="0" cy="227389"/>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1842F714-654E-9A4F-85A2-A174AEBEA74B}"/>
              </a:ext>
            </a:extLst>
          </p:cNvPr>
          <p:cNvCxnSpPr>
            <a:cxnSpLocks/>
          </p:cNvCxnSpPr>
          <p:nvPr/>
        </p:nvCxnSpPr>
        <p:spPr>
          <a:xfrm>
            <a:off x="8297616" y="3012723"/>
            <a:ext cx="0" cy="230935"/>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F96E9E10-712E-854A-A37A-FA7CD7A887A7}"/>
              </a:ext>
            </a:extLst>
          </p:cNvPr>
          <p:cNvGrpSpPr/>
          <p:nvPr/>
        </p:nvGrpSpPr>
        <p:grpSpPr>
          <a:xfrm>
            <a:off x="772529" y="2113140"/>
            <a:ext cx="7394467" cy="929197"/>
            <a:chOff x="772529" y="1993875"/>
            <a:chExt cx="7394467" cy="929197"/>
          </a:xfrm>
        </p:grpSpPr>
        <p:cxnSp>
          <p:nvCxnSpPr>
            <p:cNvPr id="2" name="Straight Connector 1">
              <a:extLst>
                <a:ext uri="{FF2B5EF4-FFF2-40B4-BE49-F238E27FC236}">
                  <a16:creationId xmlns:a16="http://schemas.microsoft.com/office/drawing/2014/main" id="{38ED7E98-ECC4-CE46-BAE5-F35340C31369}"/>
                </a:ext>
              </a:extLst>
            </p:cNvPr>
            <p:cNvCxnSpPr/>
            <p:nvPr/>
          </p:nvCxnSpPr>
          <p:spPr>
            <a:xfrm>
              <a:off x="2377869" y="2094980"/>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E5035AE5-8276-A143-99A0-F02CF17DA640}"/>
                </a:ext>
              </a:extLst>
            </p:cNvPr>
            <p:cNvCxnSpPr/>
            <p:nvPr/>
          </p:nvCxnSpPr>
          <p:spPr>
            <a:xfrm>
              <a:off x="924597" y="2091067"/>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8E45443F-6995-2545-937C-DCB171E6B22E}"/>
                </a:ext>
              </a:extLst>
            </p:cNvPr>
            <p:cNvCxnSpPr/>
            <p:nvPr/>
          </p:nvCxnSpPr>
          <p:spPr>
            <a:xfrm flipV="1">
              <a:off x="926603" y="2096702"/>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2A33F44A-EA8A-D445-95DB-E64759750560}"/>
                </a:ext>
              </a:extLst>
            </p:cNvPr>
            <p:cNvSpPr/>
            <p:nvPr/>
          </p:nvSpPr>
          <p:spPr>
            <a:xfrm>
              <a:off x="1607879" y="205258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D539955A-41B4-9C41-9C2E-A512B39DED2D}"/>
                </a:ext>
              </a:extLst>
            </p:cNvPr>
            <p:cNvCxnSpPr/>
            <p:nvPr/>
          </p:nvCxnSpPr>
          <p:spPr>
            <a:xfrm flipV="1">
              <a:off x="2372439" y="2096302"/>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1C9FF86-BDA8-2949-9F4D-FDFCFD3183D1}"/>
                </a:ext>
              </a:extLst>
            </p:cNvPr>
            <p:cNvCxnSpPr/>
            <p:nvPr/>
          </p:nvCxnSpPr>
          <p:spPr>
            <a:xfrm flipV="1">
              <a:off x="3839919" y="2102278"/>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395524A-54B1-9F4C-AE84-D223CEA202C4}"/>
                </a:ext>
              </a:extLst>
            </p:cNvPr>
            <p:cNvCxnSpPr/>
            <p:nvPr/>
          </p:nvCxnSpPr>
          <p:spPr>
            <a:xfrm flipH="1">
              <a:off x="925540" y="2122219"/>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0AB84A8-F815-2C47-B982-CEFDA4F03E56}"/>
                </a:ext>
              </a:extLst>
            </p:cNvPr>
            <p:cNvCxnSpPr/>
            <p:nvPr/>
          </p:nvCxnSpPr>
          <p:spPr>
            <a:xfrm flipH="1" flipV="1">
              <a:off x="932279" y="2088889"/>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5D9D580-DB2E-984C-A96D-1512DFAADFEF}"/>
                </a:ext>
              </a:extLst>
            </p:cNvPr>
            <p:cNvCxnSpPr/>
            <p:nvPr/>
          </p:nvCxnSpPr>
          <p:spPr>
            <a:xfrm flipH="1">
              <a:off x="2414933" y="2094659"/>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AF482ED-59EF-D746-A852-BEB769B23BB9}"/>
                </a:ext>
              </a:extLst>
            </p:cNvPr>
            <p:cNvCxnSpPr/>
            <p:nvPr/>
          </p:nvCxnSpPr>
          <p:spPr>
            <a:xfrm flipH="1" flipV="1">
              <a:off x="2398023" y="2092861"/>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2C0BB40-BE2F-484E-9D3C-5AF650D149C7}"/>
                </a:ext>
              </a:extLst>
            </p:cNvPr>
            <p:cNvCxnSpPr/>
            <p:nvPr/>
          </p:nvCxnSpPr>
          <p:spPr>
            <a:xfrm>
              <a:off x="3847795" y="2099894"/>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2D68191-0CB6-3442-8CFE-EAF34FD3740B}"/>
                </a:ext>
              </a:extLst>
            </p:cNvPr>
            <p:cNvCxnSpPr>
              <a:cxnSpLocks/>
            </p:cNvCxnSpPr>
            <p:nvPr/>
          </p:nvCxnSpPr>
          <p:spPr>
            <a:xfrm flipH="1">
              <a:off x="3871250" y="2113090"/>
              <a:ext cx="1427772" cy="7035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D18F441-B896-C34C-80B3-1DC30EC39460}"/>
                </a:ext>
              </a:extLst>
            </p:cNvPr>
            <p:cNvCxnSpPr>
              <a:cxnSpLocks/>
            </p:cNvCxnSpPr>
            <p:nvPr/>
          </p:nvCxnSpPr>
          <p:spPr>
            <a:xfrm flipH="1" flipV="1">
              <a:off x="3864927" y="2093607"/>
              <a:ext cx="1428162" cy="7124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1FC7EFA-DE5F-FD47-AF97-D2C90FFB71CC}"/>
                </a:ext>
              </a:extLst>
            </p:cNvPr>
            <p:cNvCxnSpPr/>
            <p:nvPr/>
          </p:nvCxnSpPr>
          <p:spPr>
            <a:xfrm flipV="1">
              <a:off x="6633541" y="2153723"/>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4F55F84-15D4-4D45-A12B-2A6DA21C76D9}"/>
                </a:ext>
              </a:extLst>
            </p:cNvPr>
            <p:cNvCxnSpPr/>
            <p:nvPr/>
          </p:nvCxnSpPr>
          <p:spPr>
            <a:xfrm>
              <a:off x="6641417" y="2151339"/>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78F6513-ECC0-2F4E-A434-3CF34C069C82}"/>
                </a:ext>
              </a:extLst>
            </p:cNvPr>
            <p:cNvCxnSpPr/>
            <p:nvPr/>
          </p:nvCxnSpPr>
          <p:spPr>
            <a:xfrm>
              <a:off x="7361866" y="2149397"/>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3B9D66D-6171-F547-8167-2180508D267F}"/>
                </a:ext>
              </a:extLst>
            </p:cNvPr>
            <p:cNvCxnSpPr/>
            <p:nvPr/>
          </p:nvCxnSpPr>
          <p:spPr>
            <a:xfrm flipH="1">
              <a:off x="6646629" y="2184911"/>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58378B8-41C4-E841-AD2F-F241ACC00854}"/>
                </a:ext>
              </a:extLst>
            </p:cNvPr>
            <p:cNvCxnSpPr/>
            <p:nvPr/>
          </p:nvCxnSpPr>
          <p:spPr>
            <a:xfrm flipH="1" flipV="1">
              <a:off x="6645485" y="2151581"/>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E61A725-905A-B64F-95AB-0FD44C1370AE}"/>
                </a:ext>
              </a:extLst>
            </p:cNvPr>
            <p:cNvCxnSpPr/>
            <p:nvPr/>
          </p:nvCxnSpPr>
          <p:spPr>
            <a:xfrm rot="16200000">
              <a:off x="2025724" y="2461188"/>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1EE41B5-75A1-3742-A970-4C17FBC21616}"/>
                </a:ext>
              </a:extLst>
            </p:cNvPr>
            <p:cNvCxnSpPr/>
            <p:nvPr/>
          </p:nvCxnSpPr>
          <p:spPr>
            <a:xfrm rot="16200000">
              <a:off x="3500328" y="2449306"/>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5C37D1D-B3FC-FF45-BCDE-440A5ABC6BEB}"/>
                </a:ext>
              </a:extLst>
            </p:cNvPr>
            <p:cNvCxnSpPr/>
            <p:nvPr/>
          </p:nvCxnSpPr>
          <p:spPr>
            <a:xfrm>
              <a:off x="3149725" y="2089737"/>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C51DF42-0054-C94F-9A62-F545DEFE7E5C}"/>
                </a:ext>
              </a:extLst>
            </p:cNvPr>
            <p:cNvCxnSpPr/>
            <p:nvPr/>
          </p:nvCxnSpPr>
          <p:spPr>
            <a:xfrm>
              <a:off x="1696453" y="2085824"/>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6C2FAD4-E097-3B46-930E-5A1C805759B8}"/>
                </a:ext>
              </a:extLst>
            </p:cNvPr>
            <p:cNvCxnSpPr/>
            <p:nvPr/>
          </p:nvCxnSpPr>
          <p:spPr>
            <a:xfrm>
              <a:off x="4619651" y="2094651"/>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CA8AC24-ABD0-7C47-963E-4F75EE31C3C2}"/>
                </a:ext>
              </a:extLst>
            </p:cNvPr>
            <p:cNvCxnSpPr/>
            <p:nvPr/>
          </p:nvCxnSpPr>
          <p:spPr>
            <a:xfrm rot="16200000">
              <a:off x="4950459" y="2495586"/>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E913D8A-C1DA-9242-920E-3C5452099AE0}"/>
                </a:ext>
              </a:extLst>
            </p:cNvPr>
            <p:cNvCxnSpPr/>
            <p:nvPr/>
          </p:nvCxnSpPr>
          <p:spPr>
            <a:xfrm rot="16200000">
              <a:off x="7762743" y="2490582"/>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7F5F96A3-B1CF-7849-838E-63DE61B94815}"/>
                </a:ext>
              </a:extLst>
            </p:cNvPr>
            <p:cNvSpPr/>
            <p:nvPr/>
          </p:nvSpPr>
          <p:spPr>
            <a:xfrm>
              <a:off x="884491" y="205058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AFD743C-96CB-7F47-8A2D-646E8A99A0C0}"/>
                </a:ext>
              </a:extLst>
            </p:cNvPr>
            <p:cNvSpPr/>
            <p:nvPr/>
          </p:nvSpPr>
          <p:spPr>
            <a:xfrm>
              <a:off x="880478" y="277448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AFFD466E-FBD2-DC46-BFE4-FACE5DA3FD6B}"/>
                </a:ext>
              </a:extLst>
            </p:cNvPr>
            <p:cNvCxnSpPr/>
            <p:nvPr/>
          </p:nvCxnSpPr>
          <p:spPr>
            <a:xfrm flipV="1">
              <a:off x="878875" y="1995926"/>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126764F-EC18-CD4A-8AF1-E8BFC09C69EC}"/>
                </a:ext>
              </a:extLst>
            </p:cNvPr>
            <p:cNvCxnSpPr/>
            <p:nvPr/>
          </p:nvCxnSpPr>
          <p:spPr>
            <a:xfrm>
              <a:off x="787075" y="199387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A9199D5-5B00-2440-871D-0EDE40073F0B}"/>
                </a:ext>
              </a:extLst>
            </p:cNvPr>
            <p:cNvCxnSpPr/>
            <p:nvPr/>
          </p:nvCxnSpPr>
          <p:spPr>
            <a:xfrm>
              <a:off x="783905" y="2085688"/>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49CF041-13F8-2D4E-9B98-CFFC5FFE162E}"/>
                </a:ext>
              </a:extLst>
            </p:cNvPr>
            <p:cNvCxnSpPr/>
            <p:nvPr/>
          </p:nvCxnSpPr>
          <p:spPr>
            <a:xfrm>
              <a:off x="789391" y="2174821"/>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50C7AB0-8858-EB4C-A274-5F088089F8B0}"/>
                </a:ext>
              </a:extLst>
            </p:cNvPr>
            <p:cNvCxnSpPr/>
            <p:nvPr/>
          </p:nvCxnSpPr>
          <p:spPr>
            <a:xfrm flipV="1">
              <a:off x="867499" y="2728358"/>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659385E-2E21-7A4B-AB35-1F6C597DEA49}"/>
                </a:ext>
              </a:extLst>
            </p:cNvPr>
            <p:cNvCxnSpPr/>
            <p:nvPr/>
          </p:nvCxnSpPr>
          <p:spPr>
            <a:xfrm>
              <a:off x="775699" y="2726307"/>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74A4EC4-41E6-BD41-9F30-CF496971109B}"/>
                </a:ext>
              </a:extLst>
            </p:cNvPr>
            <p:cNvCxnSpPr/>
            <p:nvPr/>
          </p:nvCxnSpPr>
          <p:spPr>
            <a:xfrm>
              <a:off x="772529" y="281812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BE9BDFB-8148-6C40-BAFA-157DD7C91E94}"/>
                </a:ext>
              </a:extLst>
            </p:cNvPr>
            <p:cNvCxnSpPr/>
            <p:nvPr/>
          </p:nvCxnSpPr>
          <p:spPr>
            <a:xfrm>
              <a:off x="778015" y="2907253"/>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7C753A61-C12D-8A4C-A2D0-26117BB6E89C}"/>
                </a:ext>
              </a:extLst>
            </p:cNvPr>
            <p:cNvSpPr/>
            <p:nvPr/>
          </p:nvSpPr>
          <p:spPr>
            <a:xfrm>
              <a:off x="2346522" y="204362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EB648C1-01B0-524C-AE8D-9B6854746469}"/>
                </a:ext>
              </a:extLst>
            </p:cNvPr>
            <p:cNvSpPr/>
            <p:nvPr/>
          </p:nvSpPr>
          <p:spPr>
            <a:xfrm>
              <a:off x="2344416" y="276451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A068553-2668-7F49-8BA0-3C49326E6A7D}"/>
                </a:ext>
              </a:extLst>
            </p:cNvPr>
            <p:cNvSpPr/>
            <p:nvPr/>
          </p:nvSpPr>
          <p:spPr>
            <a:xfrm>
              <a:off x="3828174" y="204362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6D4C805A-7839-5B4A-A3A7-3D914306738E}"/>
                </a:ext>
              </a:extLst>
            </p:cNvPr>
            <p:cNvSpPr/>
            <p:nvPr/>
          </p:nvSpPr>
          <p:spPr>
            <a:xfrm>
              <a:off x="3819779" y="276586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744D1D9-0A48-6441-AE3C-E9D356BA8482}"/>
                </a:ext>
              </a:extLst>
            </p:cNvPr>
            <p:cNvSpPr/>
            <p:nvPr/>
          </p:nvSpPr>
          <p:spPr>
            <a:xfrm>
              <a:off x="4540138" y="204064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A8F2762-A7C5-1444-8C26-5B9F532D19DA}"/>
                </a:ext>
              </a:extLst>
            </p:cNvPr>
            <p:cNvSpPr/>
            <p:nvPr/>
          </p:nvSpPr>
          <p:spPr>
            <a:xfrm>
              <a:off x="3072658" y="204895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682ABD4D-AE09-104B-9527-3B1902FFA279}"/>
                </a:ext>
              </a:extLst>
            </p:cNvPr>
            <p:cNvSpPr/>
            <p:nvPr/>
          </p:nvSpPr>
          <p:spPr>
            <a:xfrm>
              <a:off x="7333760" y="210514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098B8FF4-5B69-6D4F-BBED-059072A9363E}"/>
                </a:ext>
              </a:extLst>
            </p:cNvPr>
            <p:cNvSpPr/>
            <p:nvPr/>
          </p:nvSpPr>
          <p:spPr>
            <a:xfrm>
              <a:off x="5272569" y="204810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D8D5180-74CF-304D-83B4-936DECBB9C1E}"/>
                </a:ext>
              </a:extLst>
            </p:cNvPr>
            <p:cNvSpPr/>
            <p:nvPr/>
          </p:nvSpPr>
          <p:spPr>
            <a:xfrm>
              <a:off x="5273167" y="277957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BE9374D2-C11A-C744-A289-26993346F691}"/>
                </a:ext>
              </a:extLst>
            </p:cNvPr>
            <p:cNvSpPr/>
            <p:nvPr/>
          </p:nvSpPr>
          <p:spPr>
            <a:xfrm>
              <a:off x="8075556" y="210556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96C15170-8169-DA47-AE11-7C46D22C9945}"/>
                </a:ext>
              </a:extLst>
            </p:cNvPr>
            <p:cNvSpPr/>
            <p:nvPr/>
          </p:nvSpPr>
          <p:spPr>
            <a:xfrm>
              <a:off x="8065567" y="283163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D9DC6A-7C63-234B-BE8D-C48977E90D21}"/>
                </a:ext>
              </a:extLst>
            </p:cNvPr>
            <p:cNvSpPr/>
            <p:nvPr/>
          </p:nvSpPr>
          <p:spPr>
            <a:xfrm>
              <a:off x="5651000" y="2453802"/>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9" name="Oval 48">
              <a:extLst>
                <a:ext uri="{FF2B5EF4-FFF2-40B4-BE49-F238E27FC236}">
                  <a16:creationId xmlns:a16="http://schemas.microsoft.com/office/drawing/2014/main" id="{EBA00BC9-AABD-B54A-9E40-15782852572D}"/>
                </a:ext>
              </a:extLst>
            </p:cNvPr>
            <p:cNvSpPr/>
            <p:nvPr/>
          </p:nvSpPr>
          <p:spPr>
            <a:xfrm>
              <a:off x="5988149" y="2447579"/>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Oval 49">
              <a:extLst>
                <a:ext uri="{FF2B5EF4-FFF2-40B4-BE49-F238E27FC236}">
                  <a16:creationId xmlns:a16="http://schemas.microsoft.com/office/drawing/2014/main" id="{78CD3E30-1D42-0D40-A3D1-7B2CACF8F00F}"/>
                </a:ext>
              </a:extLst>
            </p:cNvPr>
            <p:cNvSpPr/>
            <p:nvPr/>
          </p:nvSpPr>
          <p:spPr>
            <a:xfrm>
              <a:off x="6306027" y="2450687"/>
              <a:ext cx="54864" cy="5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7" name="Oval 76">
              <a:extLst>
                <a:ext uri="{FF2B5EF4-FFF2-40B4-BE49-F238E27FC236}">
                  <a16:creationId xmlns:a16="http://schemas.microsoft.com/office/drawing/2014/main" id="{37CB0553-BAFE-0B4E-B956-054B807E21D2}"/>
                </a:ext>
              </a:extLst>
            </p:cNvPr>
            <p:cNvSpPr/>
            <p:nvPr/>
          </p:nvSpPr>
          <p:spPr>
            <a:xfrm>
              <a:off x="6616396" y="210726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BC5470B9-7BF4-884E-95F1-30CFAB534666}"/>
                </a:ext>
              </a:extLst>
            </p:cNvPr>
            <p:cNvSpPr/>
            <p:nvPr/>
          </p:nvSpPr>
          <p:spPr>
            <a:xfrm>
              <a:off x="6630056" y="280967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78">
            <a:extLst>
              <a:ext uri="{FF2B5EF4-FFF2-40B4-BE49-F238E27FC236}">
                <a16:creationId xmlns:a16="http://schemas.microsoft.com/office/drawing/2014/main" id="{DFE03CFB-C0CE-A540-A1E2-DF1B07435840}"/>
              </a:ext>
            </a:extLst>
          </p:cNvPr>
          <p:cNvSpPr/>
          <p:nvPr/>
        </p:nvSpPr>
        <p:spPr>
          <a:xfrm>
            <a:off x="285564"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4547813-FDD9-1340-B415-C1FC8A3EF1C3}"/>
              </a:ext>
            </a:extLst>
          </p:cNvPr>
          <p:cNvSpPr txBox="1"/>
          <p:nvPr/>
        </p:nvSpPr>
        <p:spPr>
          <a:xfrm>
            <a:off x="8047920" y="1646761"/>
            <a:ext cx="536444"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sp>
        <p:nvSpPr>
          <p:cNvPr id="58" name="TextBox 57">
            <a:extLst>
              <a:ext uri="{FF2B5EF4-FFF2-40B4-BE49-F238E27FC236}">
                <a16:creationId xmlns:a16="http://schemas.microsoft.com/office/drawing/2014/main" id="{3ECCFEE5-FDB7-8849-ADF9-0ED84B769B44}"/>
              </a:ext>
            </a:extLst>
          </p:cNvPr>
          <p:cNvSpPr txBox="1"/>
          <p:nvPr/>
        </p:nvSpPr>
        <p:spPr>
          <a:xfrm>
            <a:off x="8050632" y="3264421"/>
            <a:ext cx="546216"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F/2</a:t>
            </a:r>
            <a:r>
              <a:rPr lang="en-US" dirty="0">
                <a:latin typeface="Times New Roman" panose="02020603050405020304" pitchFamily="18" charset="0"/>
                <a:cs typeface="Times New Roman" panose="02020603050405020304" pitchFamily="18" charset="0"/>
              </a:rPr>
              <a:t> </a:t>
            </a:r>
          </a:p>
        </p:txBody>
      </p:sp>
      <p:grpSp>
        <p:nvGrpSpPr>
          <p:cNvPr id="59" name="Group 58">
            <a:extLst>
              <a:ext uri="{FF2B5EF4-FFF2-40B4-BE49-F238E27FC236}">
                <a16:creationId xmlns:a16="http://schemas.microsoft.com/office/drawing/2014/main" id="{09E65219-1C76-EA4F-8A91-D7C4ECC2F44D}"/>
              </a:ext>
            </a:extLst>
          </p:cNvPr>
          <p:cNvGrpSpPr/>
          <p:nvPr/>
        </p:nvGrpSpPr>
        <p:grpSpPr>
          <a:xfrm>
            <a:off x="448254" y="5418442"/>
            <a:ext cx="924602" cy="1058574"/>
            <a:chOff x="536432" y="5376415"/>
            <a:chExt cx="924602" cy="1058574"/>
          </a:xfrm>
        </p:grpSpPr>
        <p:cxnSp>
          <p:nvCxnSpPr>
            <p:cNvPr id="60" name="Straight Arrow Connector 59">
              <a:extLst>
                <a:ext uri="{FF2B5EF4-FFF2-40B4-BE49-F238E27FC236}">
                  <a16:creationId xmlns:a16="http://schemas.microsoft.com/office/drawing/2014/main" id="{71FEF247-7A61-E142-87E7-48B1E5891CE4}"/>
                </a:ext>
              </a:extLst>
            </p:cNvPr>
            <p:cNvCxnSpPr/>
            <p:nvPr/>
          </p:nvCxnSpPr>
          <p:spPr>
            <a:xfrm>
              <a:off x="655200" y="6285600"/>
              <a:ext cx="469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5FFC42B4-C29A-2242-9D28-D3917C315B3E}"/>
                </a:ext>
              </a:extLst>
            </p:cNvPr>
            <p:cNvSpPr txBox="1"/>
            <p:nvPr/>
          </p:nvSpPr>
          <p:spPr>
            <a:xfrm>
              <a:off x="1180298" y="6065657"/>
              <a:ext cx="280736" cy="369332"/>
            </a:xfrm>
            <a:prstGeom prst="rect">
              <a:avLst/>
            </a:prstGeom>
            <a:noFill/>
          </p:spPr>
          <p:txBody>
            <a:bodyPr wrap="square" rtlCol="0">
              <a:spAutoFit/>
            </a:bodyPr>
            <a:lstStyle/>
            <a:p>
              <a:r>
                <a:rPr lang="en-US" dirty="0"/>
                <a:t>x</a:t>
              </a:r>
            </a:p>
          </p:txBody>
        </p:sp>
        <p:cxnSp>
          <p:nvCxnSpPr>
            <p:cNvPr id="62" name="Straight Arrow Connector 61">
              <a:extLst>
                <a:ext uri="{FF2B5EF4-FFF2-40B4-BE49-F238E27FC236}">
                  <a16:creationId xmlns:a16="http://schemas.microsoft.com/office/drawing/2014/main" id="{766A233E-C9D2-6543-BE59-2FD6387F363E}"/>
                </a:ext>
              </a:extLst>
            </p:cNvPr>
            <p:cNvCxnSpPr>
              <a:cxnSpLocks/>
            </p:cNvCxnSpPr>
            <p:nvPr/>
          </p:nvCxnSpPr>
          <p:spPr>
            <a:xfrm flipV="1">
              <a:off x="656400" y="5803200"/>
              <a:ext cx="0" cy="482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A66572B0-A18B-8C4B-93E0-E7F1924DA1F7}"/>
                </a:ext>
              </a:extLst>
            </p:cNvPr>
            <p:cNvSpPr txBox="1"/>
            <p:nvPr/>
          </p:nvSpPr>
          <p:spPr>
            <a:xfrm>
              <a:off x="536432" y="5376415"/>
              <a:ext cx="280736" cy="369332"/>
            </a:xfrm>
            <a:prstGeom prst="rect">
              <a:avLst/>
            </a:prstGeom>
            <a:noFill/>
          </p:spPr>
          <p:txBody>
            <a:bodyPr wrap="square" rtlCol="0">
              <a:spAutoFit/>
            </a:bodyPr>
            <a:lstStyle/>
            <a:p>
              <a:r>
                <a:rPr lang="en-US" dirty="0"/>
                <a:t>y</a:t>
              </a:r>
            </a:p>
          </p:txBody>
        </p:sp>
      </p:grpSp>
      <p:grpSp>
        <p:nvGrpSpPr>
          <p:cNvPr id="52" name="Group 51">
            <a:extLst>
              <a:ext uri="{FF2B5EF4-FFF2-40B4-BE49-F238E27FC236}">
                <a16:creationId xmlns:a16="http://schemas.microsoft.com/office/drawing/2014/main" id="{EEE64344-EE2A-4346-BFC7-97F6959DA42E}"/>
              </a:ext>
            </a:extLst>
          </p:cNvPr>
          <p:cNvGrpSpPr/>
          <p:nvPr/>
        </p:nvGrpSpPr>
        <p:grpSpPr>
          <a:xfrm>
            <a:off x="4737212" y="4365166"/>
            <a:ext cx="2910641" cy="850710"/>
            <a:chOff x="4709848" y="4631599"/>
            <a:chExt cx="3138690" cy="917363"/>
          </a:xfrm>
        </p:grpSpPr>
        <p:cxnSp>
          <p:nvCxnSpPr>
            <p:cNvPr id="65" name="Straight Connector 64">
              <a:extLst>
                <a:ext uri="{FF2B5EF4-FFF2-40B4-BE49-F238E27FC236}">
                  <a16:creationId xmlns:a16="http://schemas.microsoft.com/office/drawing/2014/main" id="{5708441F-E8CC-DC48-A361-E52DFB4E52D3}"/>
                </a:ext>
              </a:extLst>
            </p:cNvPr>
            <p:cNvCxnSpPr/>
            <p:nvPr/>
          </p:nvCxnSpPr>
          <p:spPr>
            <a:xfrm>
              <a:off x="6315188" y="4732704"/>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F03C5B5-2F24-1346-8CFC-4C72CB8BF4D7}"/>
                </a:ext>
              </a:extLst>
            </p:cNvPr>
            <p:cNvCxnSpPr/>
            <p:nvPr/>
          </p:nvCxnSpPr>
          <p:spPr>
            <a:xfrm>
              <a:off x="4861916" y="4728791"/>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5E5E70B-100F-9347-AA51-B49824F11A48}"/>
                </a:ext>
              </a:extLst>
            </p:cNvPr>
            <p:cNvCxnSpPr/>
            <p:nvPr/>
          </p:nvCxnSpPr>
          <p:spPr>
            <a:xfrm flipV="1">
              <a:off x="4863922" y="4734426"/>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7D6C0D72-DEFB-5E44-AF8C-2C8AAA2082DB}"/>
                </a:ext>
              </a:extLst>
            </p:cNvPr>
            <p:cNvSpPr/>
            <p:nvPr/>
          </p:nvSpPr>
          <p:spPr>
            <a:xfrm>
              <a:off x="5551729" y="469030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a:extLst>
                <a:ext uri="{FF2B5EF4-FFF2-40B4-BE49-F238E27FC236}">
                  <a16:creationId xmlns:a16="http://schemas.microsoft.com/office/drawing/2014/main" id="{961B7DD1-7A69-714A-A7C2-83B08CE81CA2}"/>
                </a:ext>
              </a:extLst>
            </p:cNvPr>
            <p:cNvCxnSpPr/>
            <p:nvPr/>
          </p:nvCxnSpPr>
          <p:spPr>
            <a:xfrm flipV="1">
              <a:off x="6309758" y="4734026"/>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48D8E8A-EEC4-1A44-9DB9-D96A00406EA0}"/>
                </a:ext>
              </a:extLst>
            </p:cNvPr>
            <p:cNvCxnSpPr/>
            <p:nvPr/>
          </p:nvCxnSpPr>
          <p:spPr>
            <a:xfrm flipH="1">
              <a:off x="4862859" y="4759943"/>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F64D03C-D3D4-F74F-AC2C-DFBF8C05BA17}"/>
                </a:ext>
              </a:extLst>
            </p:cNvPr>
            <p:cNvCxnSpPr/>
            <p:nvPr/>
          </p:nvCxnSpPr>
          <p:spPr>
            <a:xfrm flipH="1" flipV="1">
              <a:off x="4869598" y="4726613"/>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D2025C9-020B-794B-951B-C1EF0EB78CD6}"/>
                </a:ext>
              </a:extLst>
            </p:cNvPr>
            <p:cNvCxnSpPr/>
            <p:nvPr/>
          </p:nvCxnSpPr>
          <p:spPr>
            <a:xfrm flipH="1">
              <a:off x="6352252" y="4732383"/>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D0B8C24-5F7D-BF47-8386-983F0EB8BFE5}"/>
                </a:ext>
              </a:extLst>
            </p:cNvPr>
            <p:cNvCxnSpPr/>
            <p:nvPr/>
          </p:nvCxnSpPr>
          <p:spPr>
            <a:xfrm flipH="1" flipV="1">
              <a:off x="6335342" y="4730585"/>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18091E5-1A9E-B141-A763-5FC7CD8ECE32}"/>
                </a:ext>
              </a:extLst>
            </p:cNvPr>
            <p:cNvCxnSpPr/>
            <p:nvPr/>
          </p:nvCxnSpPr>
          <p:spPr>
            <a:xfrm rot="16200000">
              <a:off x="5963043" y="5098912"/>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A4BA65C-06D3-DC4A-A85A-1B2BB1C47806}"/>
                </a:ext>
              </a:extLst>
            </p:cNvPr>
            <p:cNvCxnSpPr/>
            <p:nvPr/>
          </p:nvCxnSpPr>
          <p:spPr>
            <a:xfrm rot="16200000">
              <a:off x="7437647" y="5087030"/>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3DD658D5-9398-1C4C-85B3-C2758B2F5DAE}"/>
                </a:ext>
              </a:extLst>
            </p:cNvPr>
            <p:cNvCxnSpPr/>
            <p:nvPr/>
          </p:nvCxnSpPr>
          <p:spPr>
            <a:xfrm>
              <a:off x="7087044" y="4727461"/>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D5D8576-B447-A94D-860C-33DC28DD859E}"/>
                </a:ext>
              </a:extLst>
            </p:cNvPr>
            <p:cNvCxnSpPr/>
            <p:nvPr/>
          </p:nvCxnSpPr>
          <p:spPr>
            <a:xfrm>
              <a:off x="5633772" y="4723548"/>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Oval 83">
              <a:extLst>
                <a:ext uri="{FF2B5EF4-FFF2-40B4-BE49-F238E27FC236}">
                  <a16:creationId xmlns:a16="http://schemas.microsoft.com/office/drawing/2014/main" id="{1F5794D9-48CE-2F49-B017-7CA9160926D5}"/>
                </a:ext>
              </a:extLst>
            </p:cNvPr>
            <p:cNvSpPr/>
            <p:nvPr/>
          </p:nvSpPr>
          <p:spPr>
            <a:xfrm>
              <a:off x="4821810" y="468830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975316D0-1ADD-2A40-A4DA-6C9B04AEFF36}"/>
                </a:ext>
              </a:extLst>
            </p:cNvPr>
            <p:cNvSpPr/>
            <p:nvPr/>
          </p:nvSpPr>
          <p:spPr>
            <a:xfrm>
              <a:off x="4817797" y="541220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Connector 85">
              <a:extLst>
                <a:ext uri="{FF2B5EF4-FFF2-40B4-BE49-F238E27FC236}">
                  <a16:creationId xmlns:a16="http://schemas.microsoft.com/office/drawing/2014/main" id="{CDCAD49C-C5D4-3F4C-A078-E0D56522A3DF}"/>
                </a:ext>
              </a:extLst>
            </p:cNvPr>
            <p:cNvCxnSpPr/>
            <p:nvPr/>
          </p:nvCxnSpPr>
          <p:spPr>
            <a:xfrm flipV="1">
              <a:off x="4816194" y="4633650"/>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4DD457A-6521-104F-9D9C-CA5FEF45D842}"/>
                </a:ext>
              </a:extLst>
            </p:cNvPr>
            <p:cNvCxnSpPr/>
            <p:nvPr/>
          </p:nvCxnSpPr>
          <p:spPr>
            <a:xfrm>
              <a:off x="4724394" y="4631599"/>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488FB88-CE80-AA41-B38B-D2CB71B23227}"/>
                </a:ext>
              </a:extLst>
            </p:cNvPr>
            <p:cNvCxnSpPr/>
            <p:nvPr/>
          </p:nvCxnSpPr>
          <p:spPr>
            <a:xfrm>
              <a:off x="4721224" y="4723412"/>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C1C8687C-4CB1-E547-A0AB-718FB1C9E967}"/>
                </a:ext>
              </a:extLst>
            </p:cNvPr>
            <p:cNvCxnSpPr/>
            <p:nvPr/>
          </p:nvCxnSpPr>
          <p:spPr>
            <a:xfrm>
              <a:off x="4726710" y="481254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6D47C1A-89E2-3149-9715-8A23644DDCB7}"/>
                </a:ext>
              </a:extLst>
            </p:cNvPr>
            <p:cNvCxnSpPr/>
            <p:nvPr/>
          </p:nvCxnSpPr>
          <p:spPr>
            <a:xfrm flipV="1">
              <a:off x="4804818" y="5366082"/>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A28DC985-8D19-764F-9DF4-8F0FB18DD578}"/>
                </a:ext>
              </a:extLst>
            </p:cNvPr>
            <p:cNvCxnSpPr/>
            <p:nvPr/>
          </p:nvCxnSpPr>
          <p:spPr>
            <a:xfrm>
              <a:off x="4713018" y="5364031"/>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9CE4852-F40F-9844-AD2E-3BC560DE8B1B}"/>
                </a:ext>
              </a:extLst>
            </p:cNvPr>
            <p:cNvCxnSpPr/>
            <p:nvPr/>
          </p:nvCxnSpPr>
          <p:spPr>
            <a:xfrm>
              <a:off x="4709848" y="5455844"/>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8C85B37-8CA6-A14F-884D-8F902BBAE77E}"/>
                </a:ext>
              </a:extLst>
            </p:cNvPr>
            <p:cNvCxnSpPr/>
            <p:nvPr/>
          </p:nvCxnSpPr>
          <p:spPr>
            <a:xfrm>
              <a:off x="4715334" y="5544977"/>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Oval 93">
              <a:extLst>
                <a:ext uri="{FF2B5EF4-FFF2-40B4-BE49-F238E27FC236}">
                  <a16:creationId xmlns:a16="http://schemas.microsoft.com/office/drawing/2014/main" id="{8A2E99E8-E2EB-674D-891C-6BD1AEFA575C}"/>
                </a:ext>
              </a:extLst>
            </p:cNvPr>
            <p:cNvSpPr/>
            <p:nvPr/>
          </p:nvSpPr>
          <p:spPr>
            <a:xfrm>
              <a:off x="6283841" y="468134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FB6A3FEC-3710-8342-9CF2-1317F9AA4103}"/>
                </a:ext>
              </a:extLst>
            </p:cNvPr>
            <p:cNvSpPr/>
            <p:nvPr/>
          </p:nvSpPr>
          <p:spPr>
            <a:xfrm>
              <a:off x="6281735" y="540223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1EC5EC3-13E6-3F4E-9A49-BDBC7BA51BDD}"/>
                </a:ext>
              </a:extLst>
            </p:cNvPr>
            <p:cNvSpPr/>
            <p:nvPr/>
          </p:nvSpPr>
          <p:spPr>
            <a:xfrm>
              <a:off x="7739369" y="468134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D2A1A27-A5CE-564B-B53D-B1538A0EB120}"/>
                </a:ext>
              </a:extLst>
            </p:cNvPr>
            <p:cNvSpPr/>
            <p:nvPr/>
          </p:nvSpPr>
          <p:spPr>
            <a:xfrm>
              <a:off x="7757098" y="540358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63B69352-5679-434B-8F75-2DB1B859CBCD}"/>
                </a:ext>
              </a:extLst>
            </p:cNvPr>
            <p:cNvSpPr/>
            <p:nvPr/>
          </p:nvSpPr>
          <p:spPr>
            <a:xfrm>
              <a:off x="7009977" y="467836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84618A08-5D56-6F44-B68F-9A7DF2809F97}"/>
              </a:ext>
            </a:extLst>
          </p:cNvPr>
          <p:cNvGrpSpPr/>
          <p:nvPr/>
        </p:nvGrpSpPr>
        <p:grpSpPr>
          <a:xfrm>
            <a:off x="1629927" y="4384969"/>
            <a:ext cx="1544427" cy="850710"/>
            <a:chOff x="1602563" y="4651402"/>
            <a:chExt cx="1665433" cy="917363"/>
          </a:xfrm>
        </p:grpSpPr>
        <p:cxnSp>
          <p:nvCxnSpPr>
            <p:cNvPr id="100" name="Straight Connector 99">
              <a:extLst>
                <a:ext uri="{FF2B5EF4-FFF2-40B4-BE49-F238E27FC236}">
                  <a16:creationId xmlns:a16="http://schemas.microsoft.com/office/drawing/2014/main" id="{2FEA8508-974A-1F4E-A7AE-1AB3D3580CB8}"/>
                </a:ext>
              </a:extLst>
            </p:cNvPr>
            <p:cNvCxnSpPr/>
            <p:nvPr/>
          </p:nvCxnSpPr>
          <p:spPr>
            <a:xfrm>
              <a:off x="1754631" y="4748594"/>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E771D856-961A-9141-B753-10D8FA338D9A}"/>
                </a:ext>
              </a:extLst>
            </p:cNvPr>
            <p:cNvCxnSpPr/>
            <p:nvPr/>
          </p:nvCxnSpPr>
          <p:spPr>
            <a:xfrm flipV="1">
              <a:off x="1756637" y="4754229"/>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Oval 101">
              <a:extLst>
                <a:ext uri="{FF2B5EF4-FFF2-40B4-BE49-F238E27FC236}">
                  <a16:creationId xmlns:a16="http://schemas.microsoft.com/office/drawing/2014/main" id="{4853C597-4AF3-B548-96C0-9F131163C294}"/>
                </a:ext>
              </a:extLst>
            </p:cNvPr>
            <p:cNvSpPr/>
            <p:nvPr/>
          </p:nvSpPr>
          <p:spPr>
            <a:xfrm>
              <a:off x="2444444" y="471011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a:extLst>
                <a:ext uri="{FF2B5EF4-FFF2-40B4-BE49-F238E27FC236}">
                  <a16:creationId xmlns:a16="http://schemas.microsoft.com/office/drawing/2014/main" id="{D91F1786-8085-2942-9AEC-E504DA28D05A}"/>
                </a:ext>
              </a:extLst>
            </p:cNvPr>
            <p:cNvCxnSpPr/>
            <p:nvPr/>
          </p:nvCxnSpPr>
          <p:spPr>
            <a:xfrm flipH="1">
              <a:off x="1755574" y="4779746"/>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0A9B0372-F68F-2E42-9C0D-C335F4CA5F29}"/>
                </a:ext>
              </a:extLst>
            </p:cNvPr>
            <p:cNvCxnSpPr/>
            <p:nvPr/>
          </p:nvCxnSpPr>
          <p:spPr>
            <a:xfrm flipH="1" flipV="1">
              <a:off x="1762313" y="4746416"/>
              <a:ext cx="1436201" cy="70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F50F8331-8054-A940-AA37-30DA44BC67B7}"/>
                </a:ext>
              </a:extLst>
            </p:cNvPr>
            <p:cNvCxnSpPr/>
            <p:nvPr/>
          </p:nvCxnSpPr>
          <p:spPr>
            <a:xfrm rot="16200000">
              <a:off x="2855758" y="5118715"/>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D7CF771F-1849-9F4D-AC54-B0DDE87A5CFF}"/>
                </a:ext>
              </a:extLst>
            </p:cNvPr>
            <p:cNvCxnSpPr/>
            <p:nvPr/>
          </p:nvCxnSpPr>
          <p:spPr>
            <a:xfrm>
              <a:off x="2526487" y="4743351"/>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Oval 111">
              <a:extLst>
                <a:ext uri="{FF2B5EF4-FFF2-40B4-BE49-F238E27FC236}">
                  <a16:creationId xmlns:a16="http://schemas.microsoft.com/office/drawing/2014/main" id="{F71772D0-F086-0B4F-B65A-1834851C4C84}"/>
                </a:ext>
              </a:extLst>
            </p:cNvPr>
            <p:cNvSpPr/>
            <p:nvPr/>
          </p:nvSpPr>
          <p:spPr>
            <a:xfrm>
              <a:off x="1714525" y="470810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639B9E56-6BF3-0C4F-9312-DC9022E5483C}"/>
                </a:ext>
              </a:extLst>
            </p:cNvPr>
            <p:cNvSpPr/>
            <p:nvPr/>
          </p:nvSpPr>
          <p:spPr>
            <a:xfrm>
              <a:off x="1710512" y="543201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Straight Connector 113">
              <a:extLst>
                <a:ext uri="{FF2B5EF4-FFF2-40B4-BE49-F238E27FC236}">
                  <a16:creationId xmlns:a16="http://schemas.microsoft.com/office/drawing/2014/main" id="{9B0EC561-578A-A749-9FDB-063A65534E28}"/>
                </a:ext>
              </a:extLst>
            </p:cNvPr>
            <p:cNvCxnSpPr/>
            <p:nvPr/>
          </p:nvCxnSpPr>
          <p:spPr>
            <a:xfrm flipV="1">
              <a:off x="1708909" y="4653453"/>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74C8AB89-A245-FE4D-A272-EB2E9FC78915}"/>
                </a:ext>
              </a:extLst>
            </p:cNvPr>
            <p:cNvCxnSpPr/>
            <p:nvPr/>
          </p:nvCxnSpPr>
          <p:spPr>
            <a:xfrm>
              <a:off x="1617109" y="4651402"/>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1E36DDC9-A12E-4F47-9AEE-3E87C3D954BB}"/>
                </a:ext>
              </a:extLst>
            </p:cNvPr>
            <p:cNvCxnSpPr/>
            <p:nvPr/>
          </p:nvCxnSpPr>
          <p:spPr>
            <a:xfrm>
              <a:off x="1613939" y="474321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DDEBE86F-61CC-0447-9E1E-DCD960928F8A}"/>
                </a:ext>
              </a:extLst>
            </p:cNvPr>
            <p:cNvCxnSpPr/>
            <p:nvPr/>
          </p:nvCxnSpPr>
          <p:spPr>
            <a:xfrm>
              <a:off x="1619425" y="4832348"/>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2D45EB4B-5CEE-5444-9016-D9AE374C30AC}"/>
                </a:ext>
              </a:extLst>
            </p:cNvPr>
            <p:cNvCxnSpPr/>
            <p:nvPr/>
          </p:nvCxnSpPr>
          <p:spPr>
            <a:xfrm flipV="1">
              <a:off x="1697533" y="5385885"/>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DF0A5D1A-96CC-0148-9420-0C036D7AF2E4}"/>
                </a:ext>
              </a:extLst>
            </p:cNvPr>
            <p:cNvCxnSpPr/>
            <p:nvPr/>
          </p:nvCxnSpPr>
          <p:spPr>
            <a:xfrm>
              <a:off x="1605733" y="5383834"/>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5B24508-45F1-C840-8341-0D5A81D5A733}"/>
                </a:ext>
              </a:extLst>
            </p:cNvPr>
            <p:cNvCxnSpPr/>
            <p:nvPr/>
          </p:nvCxnSpPr>
          <p:spPr>
            <a:xfrm>
              <a:off x="1602563" y="5475647"/>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6D3BECB6-0264-1D44-859D-C41D3D7AC3AB}"/>
                </a:ext>
              </a:extLst>
            </p:cNvPr>
            <p:cNvCxnSpPr/>
            <p:nvPr/>
          </p:nvCxnSpPr>
          <p:spPr>
            <a:xfrm>
              <a:off x="1608049" y="556478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Oval 121">
              <a:extLst>
                <a:ext uri="{FF2B5EF4-FFF2-40B4-BE49-F238E27FC236}">
                  <a16:creationId xmlns:a16="http://schemas.microsoft.com/office/drawing/2014/main" id="{4943B7F4-F5DD-D54B-8DEF-FA031626106B}"/>
                </a:ext>
              </a:extLst>
            </p:cNvPr>
            <p:cNvSpPr/>
            <p:nvPr/>
          </p:nvSpPr>
          <p:spPr>
            <a:xfrm>
              <a:off x="3176556" y="470115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C58AC845-001D-AE4E-BE7A-41EF008F13A2}"/>
                </a:ext>
              </a:extLst>
            </p:cNvPr>
            <p:cNvSpPr/>
            <p:nvPr/>
          </p:nvSpPr>
          <p:spPr>
            <a:xfrm>
              <a:off x="3174450" y="542203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 name="TextBox 123">
            <a:extLst>
              <a:ext uri="{FF2B5EF4-FFF2-40B4-BE49-F238E27FC236}">
                <a16:creationId xmlns:a16="http://schemas.microsoft.com/office/drawing/2014/main" id="{640CCCE7-DBFD-D04A-BADF-4CAF046125B7}"/>
              </a:ext>
            </a:extLst>
          </p:cNvPr>
          <p:cNvSpPr txBox="1"/>
          <p:nvPr/>
        </p:nvSpPr>
        <p:spPr>
          <a:xfrm>
            <a:off x="5906144" y="5259098"/>
            <a:ext cx="101511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n = 2 </a:t>
            </a:r>
            <a:r>
              <a:rPr lang="en-US" dirty="0">
                <a:latin typeface="Times New Roman" panose="02020603050405020304" pitchFamily="18" charset="0"/>
                <a:cs typeface="Times New Roman" panose="02020603050405020304" pitchFamily="18" charset="0"/>
              </a:rPr>
              <a:t>   </a:t>
            </a:r>
          </a:p>
        </p:txBody>
      </p:sp>
      <p:sp>
        <p:nvSpPr>
          <p:cNvPr id="125" name="TextBox 124">
            <a:extLst>
              <a:ext uri="{FF2B5EF4-FFF2-40B4-BE49-F238E27FC236}">
                <a16:creationId xmlns:a16="http://schemas.microsoft.com/office/drawing/2014/main" id="{4380267F-F59F-D34B-999F-19B504247C59}"/>
              </a:ext>
            </a:extLst>
          </p:cNvPr>
          <p:cNvSpPr txBox="1"/>
          <p:nvPr/>
        </p:nvSpPr>
        <p:spPr>
          <a:xfrm>
            <a:off x="2184530" y="5230534"/>
            <a:ext cx="802854"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n = 1 </a:t>
            </a:r>
            <a:r>
              <a:rPr lang="en-US" dirty="0">
                <a:latin typeface="Times New Roman" panose="02020603050405020304" pitchFamily="18" charset="0"/>
                <a:cs typeface="Times New Roman" panose="02020603050405020304" pitchFamily="18" charset="0"/>
              </a:rPr>
              <a:t>   </a:t>
            </a:r>
          </a:p>
        </p:txBody>
      </p:sp>
      <p:sp>
        <p:nvSpPr>
          <p:cNvPr id="127" name="TextBox 126">
            <a:extLst>
              <a:ext uri="{FF2B5EF4-FFF2-40B4-BE49-F238E27FC236}">
                <a16:creationId xmlns:a16="http://schemas.microsoft.com/office/drawing/2014/main" id="{27A1DA3A-FCB2-F841-B9D2-623D38F813A7}"/>
              </a:ext>
            </a:extLst>
          </p:cNvPr>
          <p:cNvSpPr txBox="1"/>
          <p:nvPr/>
        </p:nvSpPr>
        <p:spPr>
          <a:xfrm>
            <a:off x="3545205" y="6172689"/>
            <a:ext cx="1692381" cy="307777"/>
          </a:xfrm>
          <a:prstGeom prst="rect">
            <a:avLst/>
          </a:prstGeom>
          <a:noFill/>
          <a:ln>
            <a:noFill/>
          </a:ln>
        </p:spPr>
        <p:txBody>
          <a:bodyPr wrap="square" rtlCol="0">
            <a:spAutoFit/>
          </a:bodyPr>
          <a:lstStyle/>
          <a:p>
            <a:r>
              <a:rPr lang="en-US" sz="1400" dirty="0">
                <a:latin typeface="Times New Roman" panose="02020603050405020304" pitchFamily="18" charset="0"/>
                <a:cs typeface="Times New Roman" panose="02020603050405020304" pitchFamily="18" charset="0"/>
              </a:rPr>
              <a:t>Lattice truss units, </a:t>
            </a:r>
            <a:r>
              <a:rPr lang="en-US" sz="1400" dirty="0">
                <a:solidFill>
                  <a:srgbClr val="FF0000"/>
                </a:solidFill>
                <a:latin typeface="Times New Roman" panose="02020603050405020304" pitchFamily="18" charset="0"/>
                <a:cs typeface="Times New Roman" panose="02020603050405020304" pitchFamily="18" charset="0"/>
              </a:rPr>
              <a:t>n</a:t>
            </a:r>
          </a:p>
        </p:txBody>
      </p:sp>
      <p:cxnSp>
        <p:nvCxnSpPr>
          <p:cNvPr id="128" name="Straight Connector 127">
            <a:extLst>
              <a:ext uri="{FF2B5EF4-FFF2-40B4-BE49-F238E27FC236}">
                <a16:creationId xmlns:a16="http://schemas.microsoft.com/office/drawing/2014/main" id="{0A210345-950F-E347-AC3E-3A8277C1C7A5}"/>
              </a:ext>
            </a:extLst>
          </p:cNvPr>
          <p:cNvCxnSpPr/>
          <p:nvPr/>
        </p:nvCxnSpPr>
        <p:spPr>
          <a:xfrm>
            <a:off x="285564" y="1180000"/>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FBC9592C-BBEA-B242-A7A0-91A25CEB407C}"/>
              </a:ext>
            </a:extLst>
          </p:cNvPr>
          <p:cNvSpPr txBox="1"/>
          <p:nvPr/>
        </p:nvSpPr>
        <p:spPr>
          <a:xfrm>
            <a:off x="2185650" y="226609"/>
            <a:ext cx="5201897"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Lattice Truss Beam Designs with   </a:t>
            </a:r>
          </a:p>
          <a:p>
            <a:r>
              <a:rPr lang="en-US" sz="2800" dirty="0">
                <a:latin typeface="Times New Roman" panose="02020603050405020304" pitchFamily="18" charset="0"/>
                <a:cs typeface="Times New Roman" panose="02020603050405020304" pitchFamily="18" charset="0"/>
              </a:rPr>
              <a:t>  Five Joints per Unit, Design #3          </a:t>
            </a:r>
          </a:p>
        </p:txBody>
      </p:sp>
      <p:grpSp>
        <p:nvGrpSpPr>
          <p:cNvPr id="126" name="Group 125">
            <a:extLst>
              <a:ext uri="{FF2B5EF4-FFF2-40B4-BE49-F238E27FC236}">
                <a16:creationId xmlns:a16="http://schemas.microsoft.com/office/drawing/2014/main" id="{220FC495-DB41-BF40-8534-E9F45CFCB7E5}"/>
              </a:ext>
            </a:extLst>
          </p:cNvPr>
          <p:cNvGrpSpPr/>
          <p:nvPr/>
        </p:nvGrpSpPr>
        <p:grpSpPr>
          <a:xfrm>
            <a:off x="7106043" y="6039047"/>
            <a:ext cx="1678033" cy="481586"/>
            <a:chOff x="1032936" y="5890542"/>
            <a:chExt cx="1678033" cy="481586"/>
          </a:xfrm>
        </p:grpSpPr>
        <p:sp>
          <p:nvSpPr>
            <p:cNvPr id="129" name="TextBox 128">
              <a:extLst>
                <a:ext uri="{FF2B5EF4-FFF2-40B4-BE49-F238E27FC236}">
                  <a16:creationId xmlns:a16="http://schemas.microsoft.com/office/drawing/2014/main" id="{694285A1-D0C2-F94A-86C4-7A976C89D58A}"/>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31" name="TextBox 130">
              <a:extLst>
                <a:ext uri="{FF2B5EF4-FFF2-40B4-BE49-F238E27FC236}">
                  <a16:creationId xmlns:a16="http://schemas.microsoft.com/office/drawing/2014/main" id="{FC07CD51-7467-5547-8EA6-350253B1F4C8}"/>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703175932"/>
      </p:ext>
    </p:extLst>
  </p:cSld>
  <p:clrMapOvr>
    <a:masterClrMapping/>
  </p:clrMapOvr>
  <p:transition advClick="0" advTm="9000"/>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2096</TotalTime>
  <Words>1031</Words>
  <Application>Microsoft Macintosh PowerPoint</Application>
  <PresentationFormat>On-screen Show (4:3)</PresentationFormat>
  <Paragraphs>290</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Kenner, Winfred S. (LARC-D312)</dc:creator>
  <cp:lastModifiedBy>Kenner, Winfred S. (LARC-D312)</cp:lastModifiedBy>
  <cp:revision>51</cp:revision>
  <dcterms:created xsi:type="dcterms:W3CDTF">2020-09-04T04:49:34Z</dcterms:created>
  <dcterms:modified xsi:type="dcterms:W3CDTF">2020-10-14T16:18:58Z</dcterms:modified>
</cp:coreProperties>
</file>